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Poppins"/>
      <p:regular r:id="rId20"/>
      <p:bold r:id="rId21"/>
      <p:italic r:id="rId22"/>
      <p:boldItalic r:id="rId23"/>
    </p:embeddedFont>
    <p:embeddedFont>
      <p:font typeface="Montserrat"/>
      <p:regular r:id="rId24"/>
      <p:bold r:id="rId25"/>
      <p:italic r:id="rId26"/>
      <p:boldItalic r:id="rId27"/>
    </p:embeddedFont>
    <p:embeddedFont>
      <p:font typeface="Bebas Neue"/>
      <p:regular r:id="rId28"/>
    </p:embeddedFont>
    <p:embeddedFont>
      <p:font typeface="Poppins Medium"/>
      <p:regular r:id="rId29"/>
      <p:bold r:id="rId30"/>
      <p:italic r:id="rId31"/>
      <p:boldItalic r:id="rId32"/>
    </p:embeddedFont>
    <p:embeddedFont>
      <p:font typeface="Poppins SemiBold"/>
      <p:regular r:id="rId33"/>
      <p:bold r:id="rId34"/>
      <p:italic r:id="rId35"/>
      <p:boldItalic r:id="rId36"/>
    </p:embeddedFont>
    <p:embeddedFont>
      <p:font typeface="Caveat Brush"/>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Montserrat-regular.fntdata"/><Relationship Id="rId23" Type="http://schemas.openxmlformats.org/officeDocument/2006/relationships/font" Target="fonts/Poppins-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BebasNeue-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PoppinsMedium-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Medium-italic.fntdata"/><Relationship Id="rId30" Type="http://schemas.openxmlformats.org/officeDocument/2006/relationships/font" Target="fonts/PoppinsMedium-bold.fntdata"/><Relationship Id="rId11" Type="http://schemas.openxmlformats.org/officeDocument/2006/relationships/slide" Target="slides/slide4.xml"/><Relationship Id="rId33" Type="http://schemas.openxmlformats.org/officeDocument/2006/relationships/font" Target="fonts/PoppinsSemiBold-regular.fntdata"/><Relationship Id="rId10" Type="http://schemas.openxmlformats.org/officeDocument/2006/relationships/slide" Target="slides/slide3.xml"/><Relationship Id="rId32" Type="http://schemas.openxmlformats.org/officeDocument/2006/relationships/font" Target="fonts/PoppinsMedium-boldItalic.fntdata"/><Relationship Id="rId13" Type="http://schemas.openxmlformats.org/officeDocument/2006/relationships/slide" Target="slides/slide6.xml"/><Relationship Id="rId35" Type="http://schemas.openxmlformats.org/officeDocument/2006/relationships/font" Target="fonts/PoppinsSemiBold-italic.fntdata"/><Relationship Id="rId12" Type="http://schemas.openxmlformats.org/officeDocument/2006/relationships/slide" Target="slides/slide5.xml"/><Relationship Id="rId34" Type="http://schemas.openxmlformats.org/officeDocument/2006/relationships/font" Target="fonts/PoppinsSemiBold-bold.fntdata"/><Relationship Id="rId15" Type="http://schemas.openxmlformats.org/officeDocument/2006/relationships/slide" Target="slides/slide8.xml"/><Relationship Id="rId37" Type="http://schemas.openxmlformats.org/officeDocument/2006/relationships/font" Target="fonts/CaveatBrush-regular.fntdata"/><Relationship Id="rId14" Type="http://schemas.openxmlformats.org/officeDocument/2006/relationships/slide" Target="slides/slide7.xml"/><Relationship Id="rId36" Type="http://schemas.openxmlformats.org/officeDocument/2006/relationships/font" Target="fonts/PoppinsSemi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639caef77_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0" name="Google Shape;940;g11639caef77_2_4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639caef77_2_10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11639caef77_2_1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The chart on the left shows the total increase in HIV-AIDS funding but no increase in housing or HIV research. The chart on the right shows the decrease in housing funding as a percentage of total. As we discussed earlier, communities with higher density of minorities have a higher rate of HIV cases. Most minorities live in densely populated, low income neighborhood and hence, we need to invest in improving the housing conditions, </a:t>
            </a:r>
            <a:r>
              <a:rPr lang="en-GB"/>
              <a:t>especially</a:t>
            </a:r>
            <a:r>
              <a:rPr lang="en-GB"/>
              <a:t> for </a:t>
            </a:r>
            <a:r>
              <a:rPr lang="en-GB"/>
              <a:t>patients</a:t>
            </a:r>
            <a:r>
              <a:rPr lang="en-GB"/>
              <a:t> already living with HIV, to decrease the chances of getting an infection. It might also be worth </a:t>
            </a:r>
            <a:r>
              <a:rPr lang="en-GB"/>
              <a:t>considering</a:t>
            </a:r>
            <a:r>
              <a:rPr lang="en-GB"/>
              <a:t> to increase research funding.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1639caef77_2_1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11639caef77_2_1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1639caef77_1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1639caef77_1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639caef77_2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1639caef77_2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will be covering the different aspects of racial disparity among the HIV patients in US. We analysed this disparity on state level, on the health care access for difference races, gender differences among different communities and how densely populated black neighbourhoods also corroborate to this. After presenting our claims, we want to make some possible recommendations to control these disparities in our society.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1639caef77_13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1639caef77_13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graph shows the newly diagnosed HIV cases in 2019 among the different races in the US.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We can clearly see that the black community have much higher cases than any other.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 the new cases, every white people gets infection, it will have 4.4 Hispanics and 9 Blacks get infected.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Note: The HIV cases among black people compared to white are almost 9-10 times higher than the white community.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1639caef77_2_9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11639caef77_2_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geographical map of the US shows the intensity of the rate of total active cases for each state.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From this graph, we can easily interpret that </a:t>
            </a:r>
            <a:r>
              <a:rPr lang="en-GB">
                <a:solidFill>
                  <a:schemeClr val="dk1"/>
                </a:solidFill>
              </a:rPr>
              <a:t>Eastern and </a:t>
            </a:r>
            <a:r>
              <a:rPr lang="en-GB"/>
              <a:t>Southern US have a much higher </a:t>
            </a:r>
            <a:r>
              <a:rPr lang="en-GB"/>
              <a:t>rate</a:t>
            </a:r>
            <a:r>
              <a:rPr lang="en-GB"/>
              <a:t> of HIV infections than other parts of the continental United States.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1639caef77_1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11639caef77_1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0"/>
              </a:spcBef>
              <a:spcAft>
                <a:spcPts val="0"/>
              </a:spcAft>
              <a:buSzPts val="1100"/>
              <a:buAutoNum type="arabicPeriod"/>
            </a:pPr>
            <a:r>
              <a:rPr lang="en-GB"/>
              <a:t>As per the UN recommendations, 90% of actual HIV patients should be aware of their status, but only 78% in blacks and 84% in whites. </a:t>
            </a:r>
            <a:endParaRPr/>
          </a:p>
          <a:p>
            <a:pPr indent="-158750" lvl="0" marL="228600" rtl="0" algn="l">
              <a:lnSpc>
                <a:spcPct val="100000"/>
              </a:lnSpc>
              <a:spcBef>
                <a:spcPts val="0"/>
              </a:spcBef>
              <a:spcAft>
                <a:spcPts val="0"/>
              </a:spcAft>
              <a:buSzPts val="1100"/>
              <a:buNone/>
            </a:pPr>
            <a:r>
              <a:t/>
            </a:r>
            <a:endParaRPr/>
          </a:p>
          <a:p>
            <a:pPr indent="-228600" lvl="0" marL="228600" rtl="0" algn="l">
              <a:lnSpc>
                <a:spcPct val="100000"/>
              </a:lnSpc>
              <a:spcBef>
                <a:spcPts val="0"/>
              </a:spcBef>
              <a:spcAft>
                <a:spcPts val="0"/>
              </a:spcAft>
              <a:buSzPts val="1100"/>
              <a:buAutoNum type="arabicPeriod"/>
            </a:pPr>
            <a:r>
              <a:rPr lang="en-GB"/>
              <a:t>Out of all the users who are HIV positive, 90% should be linked with patient care, only 73% blacks but 79% white people are linked with primary care. </a:t>
            </a:r>
            <a:endParaRPr/>
          </a:p>
          <a:p>
            <a:pPr indent="-158750" lvl="0" marL="228600" rtl="0" algn="l">
              <a:lnSpc>
                <a:spcPct val="100000"/>
              </a:lnSpc>
              <a:spcBef>
                <a:spcPts val="0"/>
              </a:spcBef>
              <a:spcAft>
                <a:spcPts val="0"/>
              </a:spcAft>
              <a:buSzPts val="1100"/>
              <a:buNone/>
            </a:pPr>
            <a:r>
              <a:t/>
            </a:r>
            <a:endParaRPr/>
          </a:p>
          <a:p>
            <a:pPr indent="-228600" lvl="0" marL="228600" rtl="0" algn="l">
              <a:lnSpc>
                <a:spcPct val="100000"/>
              </a:lnSpc>
              <a:spcBef>
                <a:spcPts val="0"/>
              </a:spcBef>
              <a:spcAft>
                <a:spcPts val="0"/>
              </a:spcAft>
              <a:buSzPts val="1100"/>
              <a:buAutoNum type="arabicPeriod"/>
            </a:pPr>
            <a:r>
              <a:rPr lang="en-GB"/>
              <a:t>Out of all the users who are linked with HIV care, 90% should be virally suppressed, only 82% black (calculated) but 90% of the white population are virally suppressed.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solidFill>
                  <a:schemeClr val="dk1"/>
                </a:solidFill>
              </a:rPr>
              <a:t>This image shows how there is a clear racial disparity in society when it comes to the treatment of HIV cases. We can clearly analyze from the plot that even though black people have much higher numbers for HIV diagnosis rate, only a handful of them actually receive any treatment or linked care within 3 months. On the other hand, there is a high percentage of white people who received linked care after getting diagnosed with HIV.</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1639caef77_1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11639caef77_1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plot on the left shows the different ways in which males and females can contract HIV. One of the most overlooked differences is the proportion of women getting infected due to the use of infected syringes. We will see later in the recommendation 2 that how Washington, D.C. was able to reduce the number of infections after implementing needle exchange program.</a:t>
            </a:r>
            <a:endParaRPr/>
          </a:p>
          <a:p>
            <a:pPr indent="0" lvl="0" marL="0" rtl="0" algn="l">
              <a:lnSpc>
                <a:spcPct val="100000"/>
              </a:lnSpc>
              <a:spcBef>
                <a:spcPts val="0"/>
              </a:spcBef>
              <a:spcAft>
                <a:spcPts val="0"/>
              </a:spcAft>
              <a:buSzPts val="1100"/>
              <a:buNone/>
            </a:pPr>
            <a:r>
              <a:rPr lang="en-GB"/>
              <a:t>This is an important part of the puzzle of solving racial disparity.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1639caef77_13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11639caef77_13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The plot on the left shows the density of the HIV infections by district in the New York City. </a:t>
            </a:r>
            <a:endParaRPr/>
          </a:p>
          <a:p>
            <a:pPr indent="0" lvl="0" marL="0" marR="0" rtl="0" algn="l">
              <a:lnSpc>
                <a:spcPct val="100000"/>
              </a:lnSpc>
              <a:spcBef>
                <a:spcPts val="0"/>
              </a:spcBef>
              <a:spcAft>
                <a:spcPts val="0"/>
              </a:spcAft>
              <a:buClr>
                <a:srgbClr val="000000"/>
              </a:buClr>
              <a:buSzPts val="1100"/>
              <a:buFont typeface="Arial"/>
              <a:buNone/>
            </a:pPr>
            <a:r>
              <a:rPr lang="en-GB"/>
              <a:t>The plot on the right shows the major black communities living in the same region. We can see that there is a clear correlation between the high density of HIV infections and the black neighbourhoods..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1639caef77_2_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g11639caef77_2_9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Our first recommendation is to implement a 90-90-90 </a:t>
            </a:r>
            <a:r>
              <a:rPr lang="en-GB"/>
              <a:t>strategy</a:t>
            </a:r>
            <a:r>
              <a:rPr lang="en-GB"/>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main components of 90-90-90 strategy are:</a:t>
            </a:r>
            <a:endParaRPr/>
          </a:p>
          <a:p>
            <a:pPr indent="-298450" lvl="0" marL="457200" rtl="0" algn="l">
              <a:lnSpc>
                <a:spcPct val="100000"/>
              </a:lnSpc>
              <a:spcBef>
                <a:spcPts val="0"/>
              </a:spcBef>
              <a:spcAft>
                <a:spcPts val="0"/>
              </a:spcAft>
              <a:buSzPts val="1100"/>
              <a:buAutoNum type="arabicPeriod"/>
            </a:pPr>
            <a:r>
              <a:rPr lang="en-GB"/>
              <a:t>90% of all people who have AIDS should be detected early enough for treatment to take effect. </a:t>
            </a:r>
            <a:endParaRPr/>
          </a:p>
          <a:p>
            <a:pPr indent="-298450" lvl="0" marL="457200" rtl="0" algn="l">
              <a:lnSpc>
                <a:spcPct val="100000"/>
              </a:lnSpc>
              <a:spcBef>
                <a:spcPts val="0"/>
              </a:spcBef>
              <a:spcAft>
                <a:spcPts val="0"/>
              </a:spcAft>
              <a:buSzPts val="1100"/>
              <a:buAutoNum type="arabicPeriod"/>
            </a:pPr>
            <a:r>
              <a:rPr lang="en-GB"/>
              <a:t>90% of all people who have been diagnosed should be linked to primary HIV healthcare. </a:t>
            </a:r>
            <a:endParaRPr/>
          </a:p>
          <a:p>
            <a:pPr indent="-298450" lvl="0" marL="457200" rtl="0" algn="l">
              <a:lnSpc>
                <a:spcPct val="100000"/>
              </a:lnSpc>
              <a:spcBef>
                <a:spcPts val="0"/>
              </a:spcBef>
              <a:spcAft>
                <a:spcPts val="0"/>
              </a:spcAft>
              <a:buSzPts val="1100"/>
              <a:buAutoNum type="arabicPeriod"/>
            </a:pPr>
            <a:r>
              <a:rPr lang="en-GB"/>
              <a:t>90% of all people who are linked to healthcare should be virally suppressed.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This </a:t>
            </a:r>
            <a:r>
              <a:rPr lang="en-GB"/>
              <a:t>strategy</a:t>
            </a:r>
            <a:r>
              <a:rPr lang="en-GB"/>
              <a:t> which was first implemented in South Africa, has shown remarkable </a:t>
            </a:r>
            <a:r>
              <a:rPr lang="en-GB"/>
              <a:t>improvements</a:t>
            </a:r>
            <a:r>
              <a:rPr lang="en-GB"/>
              <a:t> in the HIV situation in country, which was once ravaged by the disease. A similar program in US, taking into account the cultural and socio-economic complications, should be implemented to improve upon the current disparity in HIV infections in minorities.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GB"/>
              <a:t>The benefits of the 90-90-90 method:</a:t>
            </a:r>
            <a:endParaRPr/>
          </a:p>
          <a:p>
            <a:pPr indent="0" lvl="0" marL="0" rtl="0" algn="l">
              <a:lnSpc>
                <a:spcPct val="100000"/>
              </a:lnSpc>
              <a:spcBef>
                <a:spcPts val="0"/>
              </a:spcBef>
              <a:spcAft>
                <a:spcPts val="0"/>
              </a:spcAft>
              <a:buClr>
                <a:schemeClr val="dk1"/>
              </a:buClr>
              <a:buSzPts val="1100"/>
              <a:buFont typeface="Arial"/>
              <a:buNone/>
            </a:pPr>
            <a:r>
              <a:rPr lang="en-GB"/>
              <a:t>1. Early detection and treatment will lead to lower transmission. This has resulted into an estimated 3.3 million new cases.</a:t>
            </a:r>
            <a:endParaRPr/>
          </a:p>
          <a:p>
            <a:pPr indent="0" lvl="0" marL="0" rtl="0" algn="l">
              <a:lnSpc>
                <a:spcPct val="100000"/>
              </a:lnSpc>
              <a:spcBef>
                <a:spcPts val="0"/>
              </a:spcBef>
              <a:spcAft>
                <a:spcPts val="0"/>
              </a:spcAft>
              <a:buClr>
                <a:schemeClr val="dk1"/>
              </a:buClr>
              <a:buSzPts val="1100"/>
              <a:buFont typeface="Arial"/>
              <a:buNone/>
            </a:pPr>
            <a:r>
              <a:rPr lang="en-GB"/>
              <a:t>2. Early treatment has massive economic gains by preventing users from requiring expensive and long-term treatments. It has saved South Africa nearly 30 billion dollars over the last few decades.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marR="76200" rtl="0" algn="l">
              <a:lnSpc>
                <a:spcPct val="150001"/>
              </a:lnSpc>
              <a:spcBef>
                <a:spcPts val="300"/>
              </a:spcBef>
              <a:spcAft>
                <a:spcPts val="0"/>
              </a:spcAft>
              <a:buClr>
                <a:schemeClr val="dk1"/>
              </a:buClr>
              <a:buSzPts val="1100"/>
              <a:buFont typeface="Arial"/>
              <a:buNone/>
            </a:pPr>
            <a:r>
              <a:t/>
            </a:r>
            <a:endParaRPr sz="900">
              <a:solidFill>
                <a:srgbClr val="D1D2D3"/>
              </a:solidFill>
              <a:latin typeface="Courier New"/>
              <a:ea typeface="Courier New"/>
              <a:cs typeface="Courier New"/>
              <a:sym typeface="Courier New"/>
            </a:endParaRPr>
          </a:p>
          <a:p>
            <a:pPr indent="0" lvl="0" marL="0" rtl="0" algn="l">
              <a:lnSpc>
                <a:spcPct val="100000"/>
              </a:lnSpc>
              <a:spcBef>
                <a:spcPts val="300"/>
              </a:spcBef>
              <a:spcAft>
                <a:spcPts val="0"/>
              </a:spcAft>
              <a:buNone/>
            </a:pP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1639caef77_2_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11639caef77_2_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a:solidFill>
                  <a:schemeClr val="dk1"/>
                </a:solidFill>
              </a:rPr>
              <a:t>The above plots show how the cases in Washington DC declined over the years (2008-2019) due to the launch of new policies.</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Washington DC had one of the highest rates for newly diagnosed HIV cases since 1983. In 2006, the state government started a new program called, “Implementation of expanded city-wide HIV testing initiative” which had a new name-based reporting system. The first effect of this was the number of cases increased as more people were recorded than earlier due to this new policy. In 2008, the government launched, “DC needle exchange program”, which had a massive impact on the spread of infection. In this program, anyone could exchange an old needle with a new, sterilized one. Both these policies had a massive impact on the city’s newly diagnosed rates and as a result, the trend has been decreasing. We can conclude that such policies like these can really help in controlling the spread of infection.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4" name="Shape 54"/>
        <p:cNvGrpSpPr/>
        <p:nvPr/>
      </p:nvGrpSpPr>
      <p:grpSpPr>
        <a:xfrm>
          <a:off x="0" y="0"/>
          <a:ext cx="0" cy="0"/>
          <a:chOff x="0" y="0"/>
          <a:chExt cx="0" cy="0"/>
        </a:xfrm>
      </p:grpSpPr>
      <p:pic>
        <p:nvPicPr>
          <p:cNvPr id="55" name="Google Shape;55;p15"/>
          <p:cNvPicPr preferRelativeResize="0"/>
          <p:nvPr/>
        </p:nvPicPr>
        <p:blipFill rotWithShape="1">
          <a:blip r:embed="rId2">
            <a:alphaModFix amt="90000"/>
          </a:blip>
          <a:srcRect b="0" l="0" r="0" t="0"/>
          <a:stretch/>
        </p:blipFill>
        <p:spPr>
          <a:xfrm>
            <a:off x="0" y="0"/>
            <a:ext cx="9144000" cy="5143500"/>
          </a:xfrm>
          <a:prstGeom prst="rect">
            <a:avLst/>
          </a:prstGeom>
          <a:noFill/>
          <a:ln>
            <a:noFill/>
          </a:ln>
        </p:spPr>
      </p:pic>
      <p:grpSp>
        <p:nvGrpSpPr>
          <p:cNvPr id="56" name="Google Shape;56;p15"/>
          <p:cNvGrpSpPr/>
          <p:nvPr/>
        </p:nvGrpSpPr>
        <p:grpSpPr>
          <a:xfrm>
            <a:off x="168738" y="186378"/>
            <a:ext cx="8806525" cy="4770745"/>
            <a:chOff x="1537100" y="238125"/>
            <a:chExt cx="4383100" cy="2374450"/>
          </a:xfrm>
        </p:grpSpPr>
        <p:sp>
          <p:nvSpPr>
            <p:cNvPr id="57" name="Google Shape;57;p15"/>
            <p:cNvSpPr/>
            <p:nvPr/>
          </p:nvSpPr>
          <p:spPr>
            <a:xfrm>
              <a:off x="1537100" y="238125"/>
              <a:ext cx="4383100" cy="2374450"/>
            </a:xfrm>
            <a:custGeom>
              <a:rect b="b" l="l" r="r" t="t"/>
              <a:pathLst>
                <a:path extrusionOk="0" h="94978" w="175324">
                  <a:moveTo>
                    <a:pt x="174791" y="58674"/>
                  </a:moveTo>
                  <a:lnTo>
                    <a:pt x="174791" y="58674"/>
                  </a:lnTo>
                  <a:lnTo>
                    <a:pt x="174809" y="56781"/>
                  </a:lnTo>
                  <a:lnTo>
                    <a:pt x="174828" y="54906"/>
                  </a:lnTo>
                  <a:lnTo>
                    <a:pt x="174828" y="51119"/>
                  </a:lnTo>
                  <a:lnTo>
                    <a:pt x="174809" y="47351"/>
                  </a:lnTo>
                  <a:lnTo>
                    <a:pt x="174773" y="43583"/>
                  </a:lnTo>
                  <a:lnTo>
                    <a:pt x="174699" y="36046"/>
                  </a:lnTo>
                  <a:lnTo>
                    <a:pt x="174681" y="32260"/>
                  </a:lnTo>
                  <a:lnTo>
                    <a:pt x="174699" y="28491"/>
                  </a:lnTo>
                  <a:lnTo>
                    <a:pt x="174699" y="28491"/>
                  </a:lnTo>
                  <a:lnTo>
                    <a:pt x="174625" y="25495"/>
                  </a:lnTo>
                  <a:lnTo>
                    <a:pt x="174534" y="22499"/>
                  </a:lnTo>
                  <a:lnTo>
                    <a:pt x="174368" y="16507"/>
                  </a:lnTo>
                  <a:lnTo>
                    <a:pt x="174295" y="13510"/>
                  </a:lnTo>
                  <a:lnTo>
                    <a:pt x="174239" y="10496"/>
                  </a:lnTo>
                  <a:lnTo>
                    <a:pt x="174221" y="7500"/>
                  </a:lnTo>
                  <a:lnTo>
                    <a:pt x="174239" y="6011"/>
                  </a:lnTo>
                  <a:lnTo>
                    <a:pt x="174258" y="4503"/>
                  </a:lnTo>
                  <a:lnTo>
                    <a:pt x="174258" y="4503"/>
                  </a:lnTo>
                  <a:lnTo>
                    <a:pt x="174258" y="3529"/>
                  </a:lnTo>
                  <a:lnTo>
                    <a:pt x="174276" y="2555"/>
                  </a:lnTo>
                  <a:lnTo>
                    <a:pt x="174276" y="2555"/>
                  </a:lnTo>
                  <a:lnTo>
                    <a:pt x="173835" y="2941"/>
                  </a:lnTo>
                  <a:lnTo>
                    <a:pt x="173835" y="2941"/>
                  </a:lnTo>
                  <a:lnTo>
                    <a:pt x="173909" y="2831"/>
                  </a:lnTo>
                  <a:lnTo>
                    <a:pt x="173909" y="2831"/>
                  </a:lnTo>
                  <a:lnTo>
                    <a:pt x="173909" y="2831"/>
                  </a:lnTo>
                  <a:lnTo>
                    <a:pt x="173909" y="2831"/>
                  </a:lnTo>
                  <a:lnTo>
                    <a:pt x="173927" y="2812"/>
                  </a:lnTo>
                  <a:lnTo>
                    <a:pt x="173927" y="2812"/>
                  </a:lnTo>
                  <a:lnTo>
                    <a:pt x="173927" y="2812"/>
                  </a:lnTo>
                  <a:lnTo>
                    <a:pt x="173927" y="2812"/>
                  </a:lnTo>
                  <a:lnTo>
                    <a:pt x="173927" y="2812"/>
                  </a:lnTo>
                  <a:lnTo>
                    <a:pt x="173927" y="2812"/>
                  </a:lnTo>
                  <a:lnTo>
                    <a:pt x="173927" y="2812"/>
                  </a:lnTo>
                  <a:lnTo>
                    <a:pt x="173927" y="2812"/>
                  </a:lnTo>
                  <a:lnTo>
                    <a:pt x="174037" y="2647"/>
                  </a:lnTo>
                  <a:lnTo>
                    <a:pt x="174037" y="2647"/>
                  </a:lnTo>
                  <a:lnTo>
                    <a:pt x="174092" y="2573"/>
                  </a:lnTo>
                  <a:lnTo>
                    <a:pt x="174092" y="2573"/>
                  </a:lnTo>
                  <a:lnTo>
                    <a:pt x="174092" y="2573"/>
                  </a:lnTo>
                  <a:lnTo>
                    <a:pt x="174092" y="2573"/>
                  </a:lnTo>
                  <a:lnTo>
                    <a:pt x="174295" y="2298"/>
                  </a:lnTo>
                  <a:lnTo>
                    <a:pt x="174295" y="2298"/>
                  </a:lnTo>
                  <a:lnTo>
                    <a:pt x="174331" y="1434"/>
                  </a:lnTo>
                  <a:lnTo>
                    <a:pt x="174368" y="570"/>
                  </a:lnTo>
                  <a:lnTo>
                    <a:pt x="174368" y="570"/>
                  </a:lnTo>
                  <a:lnTo>
                    <a:pt x="174203" y="588"/>
                  </a:lnTo>
                  <a:lnTo>
                    <a:pt x="174203" y="588"/>
                  </a:lnTo>
                  <a:lnTo>
                    <a:pt x="172475" y="662"/>
                  </a:lnTo>
                  <a:lnTo>
                    <a:pt x="170765" y="717"/>
                  </a:lnTo>
                  <a:lnTo>
                    <a:pt x="167310" y="790"/>
                  </a:lnTo>
                  <a:lnTo>
                    <a:pt x="163854" y="846"/>
                  </a:lnTo>
                  <a:lnTo>
                    <a:pt x="160398" y="882"/>
                  </a:lnTo>
                  <a:lnTo>
                    <a:pt x="160398" y="882"/>
                  </a:lnTo>
                  <a:lnTo>
                    <a:pt x="146961" y="662"/>
                  </a:lnTo>
                  <a:lnTo>
                    <a:pt x="140234" y="551"/>
                  </a:lnTo>
                  <a:lnTo>
                    <a:pt x="133506" y="460"/>
                  </a:lnTo>
                  <a:lnTo>
                    <a:pt x="133506" y="460"/>
                  </a:lnTo>
                  <a:lnTo>
                    <a:pt x="130712" y="441"/>
                  </a:lnTo>
                  <a:lnTo>
                    <a:pt x="127936" y="441"/>
                  </a:lnTo>
                  <a:lnTo>
                    <a:pt x="122348" y="478"/>
                  </a:lnTo>
                  <a:lnTo>
                    <a:pt x="122348" y="478"/>
                  </a:lnTo>
                  <a:lnTo>
                    <a:pt x="119187" y="496"/>
                  </a:lnTo>
                  <a:lnTo>
                    <a:pt x="116025" y="496"/>
                  </a:lnTo>
                  <a:lnTo>
                    <a:pt x="112845" y="496"/>
                  </a:lnTo>
                  <a:lnTo>
                    <a:pt x="109684" y="460"/>
                  </a:lnTo>
                  <a:lnTo>
                    <a:pt x="109684" y="460"/>
                  </a:lnTo>
                  <a:lnTo>
                    <a:pt x="107588" y="441"/>
                  </a:lnTo>
                  <a:lnTo>
                    <a:pt x="105493" y="441"/>
                  </a:lnTo>
                  <a:lnTo>
                    <a:pt x="101320" y="460"/>
                  </a:lnTo>
                  <a:lnTo>
                    <a:pt x="97129" y="515"/>
                  </a:lnTo>
                  <a:lnTo>
                    <a:pt x="92938" y="570"/>
                  </a:lnTo>
                  <a:lnTo>
                    <a:pt x="92938" y="570"/>
                  </a:lnTo>
                  <a:lnTo>
                    <a:pt x="88324" y="625"/>
                  </a:lnTo>
                  <a:lnTo>
                    <a:pt x="83710" y="680"/>
                  </a:lnTo>
                  <a:lnTo>
                    <a:pt x="81413" y="699"/>
                  </a:lnTo>
                  <a:lnTo>
                    <a:pt x="79097" y="699"/>
                  </a:lnTo>
                  <a:lnTo>
                    <a:pt x="76799" y="680"/>
                  </a:lnTo>
                  <a:lnTo>
                    <a:pt x="74483" y="662"/>
                  </a:lnTo>
                  <a:lnTo>
                    <a:pt x="74483" y="662"/>
                  </a:lnTo>
                  <a:lnTo>
                    <a:pt x="67719" y="662"/>
                  </a:lnTo>
                  <a:lnTo>
                    <a:pt x="60972" y="643"/>
                  </a:lnTo>
                  <a:lnTo>
                    <a:pt x="47444" y="588"/>
                  </a:lnTo>
                  <a:lnTo>
                    <a:pt x="47444" y="588"/>
                  </a:lnTo>
                  <a:lnTo>
                    <a:pt x="38363" y="533"/>
                  </a:lnTo>
                  <a:lnTo>
                    <a:pt x="29264" y="496"/>
                  </a:lnTo>
                  <a:lnTo>
                    <a:pt x="24724" y="496"/>
                  </a:lnTo>
                  <a:lnTo>
                    <a:pt x="20184" y="496"/>
                  </a:lnTo>
                  <a:lnTo>
                    <a:pt x="15644" y="515"/>
                  </a:lnTo>
                  <a:lnTo>
                    <a:pt x="11103" y="551"/>
                  </a:lnTo>
                  <a:lnTo>
                    <a:pt x="11103" y="551"/>
                  </a:lnTo>
                  <a:lnTo>
                    <a:pt x="7537" y="551"/>
                  </a:lnTo>
                  <a:lnTo>
                    <a:pt x="5754" y="533"/>
                  </a:lnTo>
                  <a:lnTo>
                    <a:pt x="3990" y="515"/>
                  </a:lnTo>
                  <a:lnTo>
                    <a:pt x="3990" y="515"/>
                  </a:lnTo>
                  <a:lnTo>
                    <a:pt x="975" y="441"/>
                  </a:lnTo>
                  <a:lnTo>
                    <a:pt x="975" y="441"/>
                  </a:lnTo>
                  <a:lnTo>
                    <a:pt x="810" y="441"/>
                  </a:lnTo>
                  <a:lnTo>
                    <a:pt x="626" y="441"/>
                  </a:lnTo>
                  <a:lnTo>
                    <a:pt x="626" y="441"/>
                  </a:lnTo>
                  <a:lnTo>
                    <a:pt x="516" y="441"/>
                  </a:lnTo>
                  <a:lnTo>
                    <a:pt x="516" y="441"/>
                  </a:lnTo>
                  <a:lnTo>
                    <a:pt x="534" y="1029"/>
                  </a:lnTo>
                  <a:lnTo>
                    <a:pt x="534" y="1323"/>
                  </a:lnTo>
                  <a:lnTo>
                    <a:pt x="534" y="1618"/>
                  </a:lnTo>
                  <a:lnTo>
                    <a:pt x="534" y="1618"/>
                  </a:lnTo>
                  <a:lnTo>
                    <a:pt x="589" y="8952"/>
                  </a:lnTo>
                  <a:lnTo>
                    <a:pt x="644" y="16286"/>
                  </a:lnTo>
                  <a:lnTo>
                    <a:pt x="791" y="30955"/>
                  </a:lnTo>
                  <a:lnTo>
                    <a:pt x="791" y="30955"/>
                  </a:lnTo>
                  <a:lnTo>
                    <a:pt x="773" y="33969"/>
                  </a:lnTo>
                  <a:lnTo>
                    <a:pt x="755" y="36984"/>
                  </a:lnTo>
                  <a:lnTo>
                    <a:pt x="699" y="43013"/>
                  </a:lnTo>
                  <a:lnTo>
                    <a:pt x="663" y="46027"/>
                  </a:lnTo>
                  <a:lnTo>
                    <a:pt x="626" y="49042"/>
                  </a:lnTo>
                  <a:lnTo>
                    <a:pt x="626" y="52057"/>
                  </a:lnTo>
                  <a:lnTo>
                    <a:pt x="644" y="55071"/>
                  </a:lnTo>
                  <a:lnTo>
                    <a:pt x="644" y="55071"/>
                  </a:lnTo>
                  <a:lnTo>
                    <a:pt x="810" y="61909"/>
                  </a:lnTo>
                  <a:lnTo>
                    <a:pt x="883" y="65328"/>
                  </a:lnTo>
                  <a:lnTo>
                    <a:pt x="938" y="68747"/>
                  </a:lnTo>
                  <a:lnTo>
                    <a:pt x="975" y="72166"/>
                  </a:lnTo>
                  <a:lnTo>
                    <a:pt x="994" y="75585"/>
                  </a:lnTo>
                  <a:lnTo>
                    <a:pt x="994" y="79004"/>
                  </a:lnTo>
                  <a:lnTo>
                    <a:pt x="975" y="82423"/>
                  </a:lnTo>
                  <a:lnTo>
                    <a:pt x="975" y="82423"/>
                  </a:lnTo>
                  <a:lnTo>
                    <a:pt x="975" y="84555"/>
                  </a:lnTo>
                  <a:lnTo>
                    <a:pt x="994" y="86688"/>
                  </a:lnTo>
                  <a:lnTo>
                    <a:pt x="1012" y="88801"/>
                  </a:lnTo>
                  <a:lnTo>
                    <a:pt x="1049" y="90934"/>
                  </a:lnTo>
                  <a:lnTo>
                    <a:pt x="1049" y="90934"/>
                  </a:lnTo>
                  <a:lnTo>
                    <a:pt x="1049" y="91265"/>
                  </a:lnTo>
                  <a:lnTo>
                    <a:pt x="1067" y="91687"/>
                  </a:lnTo>
                  <a:lnTo>
                    <a:pt x="1104" y="92717"/>
                  </a:lnTo>
                  <a:lnTo>
                    <a:pt x="1122" y="93231"/>
                  </a:lnTo>
                  <a:lnTo>
                    <a:pt x="1122" y="93746"/>
                  </a:lnTo>
                  <a:lnTo>
                    <a:pt x="1122" y="94187"/>
                  </a:lnTo>
                  <a:lnTo>
                    <a:pt x="1104" y="94371"/>
                  </a:lnTo>
                  <a:lnTo>
                    <a:pt x="1067" y="94536"/>
                  </a:lnTo>
                  <a:lnTo>
                    <a:pt x="1067" y="94536"/>
                  </a:lnTo>
                  <a:lnTo>
                    <a:pt x="1361" y="94481"/>
                  </a:lnTo>
                  <a:lnTo>
                    <a:pt x="1655" y="94463"/>
                  </a:lnTo>
                  <a:lnTo>
                    <a:pt x="1913" y="94463"/>
                  </a:lnTo>
                  <a:lnTo>
                    <a:pt x="2078" y="94445"/>
                  </a:lnTo>
                  <a:lnTo>
                    <a:pt x="2078" y="94445"/>
                  </a:lnTo>
                  <a:lnTo>
                    <a:pt x="2813" y="94408"/>
                  </a:lnTo>
                  <a:lnTo>
                    <a:pt x="3549" y="94389"/>
                  </a:lnTo>
                  <a:lnTo>
                    <a:pt x="5038" y="94371"/>
                  </a:lnTo>
                  <a:lnTo>
                    <a:pt x="6526" y="94389"/>
                  </a:lnTo>
                  <a:lnTo>
                    <a:pt x="7997" y="94426"/>
                  </a:lnTo>
                  <a:lnTo>
                    <a:pt x="10975" y="94536"/>
                  </a:lnTo>
                  <a:lnTo>
                    <a:pt x="12464" y="94573"/>
                  </a:lnTo>
                  <a:lnTo>
                    <a:pt x="13934" y="94592"/>
                  </a:lnTo>
                  <a:lnTo>
                    <a:pt x="13934" y="94592"/>
                  </a:lnTo>
                  <a:lnTo>
                    <a:pt x="15827" y="94592"/>
                  </a:lnTo>
                  <a:lnTo>
                    <a:pt x="17702" y="94555"/>
                  </a:lnTo>
                  <a:lnTo>
                    <a:pt x="21452" y="94481"/>
                  </a:lnTo>
                  <a:lnTo>
                    <a:pt x="23327" y="94445"/>
                  </a:lnTo>
                  <a:lnTo>
                    <a:pt x="25202" y="94408"/>
                  </a:lnTo>
                  <a:lnTo>
                    <a:pt x="27077" y="94389"/>
                  </a:lnTo>
                  <a:lnTo>
                    <a:pt x="28952" y="94389"/>
                  </a:lnTo>
                  <a:lnTo>
                    <a:pt x="28952" y="94389"/>
                  </a:lnTo>
                  <a:lnTo>
                    <a:pt x="35220" y="94389"/>
                  </a:lnTo>
                  <a:lnTo>
                    <a:pt x="41470" y="94371"/>
                  </a:lnTo>
                  <a:lnTo>
                    <a:pt x="44595" y="94353"/>
                  </a:lnTo>
                  <a:lnTo>
                    <a:pt x="47719" y="94316"/>
                  </a:lnTo>
                  <a:lnTo>
                    <a:pt x="50863" y="94279"/>
                  </a:lnTo>
                  <a:lnTo>
                    <a:pt x="53988" y="94206"/>
                  </a:lnTo>
                  <a:lnTo>
                    <a:pt x="53988" y="94206"/>
                  </a:lnTo>
                  <a:lnTo>
                    <a:pt x="57590" y="94169"/>
                  </a:lnTo>
                  <a:lnTo>
                    <a:pt x="61193" y="94132"/>
                  </a:lnTo>
                  <a:lnTo>
                    <a:pt x="64814" y="94132"/>
                  </a:lnTo>
                  <a:lnTo>
                    <a:pt x="68417" y="94150"/>
                  </a:lnTo>
                  <a:lnTo>
                    <a:pt x="75641" y="94169"/>
                  </a:lnTo>
                  <a:lnTo>
                    <a:pt x="79244" y="94169"/>
                  </a:lnTo>
                  <a:lnTo>
                    <a:pt x="82847" y="94169"/>
                  </a:lnTo>
                  <a:lnTo>
                    <a:pt x="82847" y="94169"/>
                  </a:lnTo>
                  <a:lnTo>
                    <a:pt x="86946" y="94224"/>
                  </a:lnTo>
                  <a:lnTo>
                    <a:pt x="91045" y="94279"/>
                  </a:lnTo>
                  <a:lnTo>
                    <a:pt x="99224" y="94426"/>
                  </a:lnTo>
                  <a:lnTo>
                    <a:pt x="103324" y="94481"/>
                  </a:lnTo>
                  <a:lnTo>
                    <a:pt x="107423" y="94500"/>
                  </a:lnTo>
                  <a:lnTo>
                    <a:pt x="111503" y="94500"/>
                  </a:lnTo>
                  <a:lnTo>
                    <a:pt x="113562" y="94500"/>
                  </a:lnTo>
                  <a:lnTo>
                    <a:pt x="115602" y="94463"/>
                  </a:lnTo>
                  <a:lnTo>
                    <a:pt x="115602" y="94463"/>
                  </a:lnTo>
                  <a:lnTo>
                    <a:pt x="121576" y="94353"/>
                  </a:lnTo>
                  <a:lnTo>
                    <a:pt x="127569" y="94279"/>
                  </a:lnTo>
                  <a:lnTo>
                    <a:pt x="133543" y="94206"/>
                  </a:lnTo>
                  <a:lnTo>
                    <a:pt x="139535" y="94169"/>
                  </a:lnTo>
                  <a:lnTo>
                    <a:pt x="145509" y="94150"/>
                  </a:lnTo>
                  <a:lnTo>
                    <a:pt x="151483" y="94150"/>
                  </a:lnTo>
                  <a:lnTo>
                    <a:pt x="157476" y="94169"/>
                  </a:lnTo>
                  <a:lnTo>
                    <a:pt x="163450" y="94224"/>
                  </a:lnTo>
                  <a:lnTo>
                    <a:pt x="163450" y="94224"/>
                  </a:lnTo>
                  <a:lnTo>
                    <a:pt x="165729" y="94224"/>
                  </a:lnTo>
                  <a:lnTo>
                    <a:pt x="168027" y="94224"/>
                  </a:lnTo>
                  <a:lnTo>
                    <a:pt x="170306" y="94261"/>
                  </a:lnTo>
                  <a:lnTo>
                    <a:pt x="172585" y="94316"/>
                  </a:lnTo>
                  <a:lnTo>
                    <a:pt x="172585" y="94316"/>
                  </a:lnTo>
                  <a:lnTo>
                    <a:pt x="173615" y="94353"/>
                  </a:lnTo>
                  <a:lnTo>
                    <a:pt x="174625" y="94408"/>
                  </a:lnTo>
                  <a:lnTo>
                    <a:pt x="174625" y="94408"/>
                  </a:lnTo>
                  <a:lnTo>
                    <a:pt x="174681" y="94408"/>
                  </a:lnTo>
                  <a:lnTo>
                    <a:pt x="174681" y="94408"/>
                  </a:lnTo>
                  <a:lnTo>
                    <a:pt x="174607" y="93544"/>
                  </a:lnTo>
                  <a:lnTo>
                    <a:pt x="174570" y="92680"/>
                  </a:lnTo>
                  <a:lnTo>
                    <a:pt x="174552" y="91816"/>
                  </a:lnTo>
                  <a:lnTo>
                    <a:pt x="174552" y="91375"/>
                  </a:lnTo>
                  <a:lnTo>
                    <a:pt x="174570" y="90952"/>
                  </a:lnTo>
                  <a:lnTo>
                    <a:pt x="174570" y="90952"/>
                  </a:lnTo>
                  <a:lnTo>
                    <a:pt x="174589" y="90051"/>
                  </a:lnTo>
                  <a:lnTo>
                    <a:pt x="174589" y="89169"/>
                  </a:lnTo>
                  <a:lnTo>
                    <a:pt x="174552" y="87386"/>
                  </a:lnTo>
                  <a:lnTo>
                    <a:pt x="174497" y="85621"/>
                  </a:lnTo>
                  <a:lnTo>
                    <a:pt x="174497" y="84721"/>
                  </a:lnTo>
                  <a:lnTo>
                    <a:pt x="174515" y="83838"/>
                  </a:lnTo>
                  <a:lnTo>
                    <a:pt x="174515" y="83838"/>
                  </a:lnTo>
                  <a:lnTo>
                    <a:pt x="174552" y="80695"/>
                  </a:lnTo>
                  <a:lnTo>
                    <a:pt x="174607" y="77552"/>
                  </a:lnTo>
                  <a:lnTo>
                    <a:pt x="174717" y="71247"/>
                  </a:lnTo>
                  <a:lnTo>
                    <a:pt x="174754" y="68104"/>
                  </a:lnTo>
                  <a:lnTo>
                    <a:pt x="174791" y="64961"/>
                  </a:lnTo>
                  <a:lnTo>
                    <a:pt x="174809" y="61817"/>
                  </a:lnTo>
                  <a:lnTo>
                    <a:pt x="174791" y="58674"/>
                  </a:lnTo>
                  <a:lnTo>
                    <a:pt x="174791" y="58674"/>
                  </a:lnTo>
                  <a:close/>
                  <a:moveTo>
                    <a:pt x="175287" y="45678"/>
                  </a:moveTo>
                  <a:lnTo>
                    <a:pt x="175287" y="45678"/>
                  </a:lnTo>
                  <a:lnTo>
                    <a:pt x="175324" y="50531"/>
                  </a:lnTo>
                  <a:lnTo>
                    <a:pt x="175324" y="55402"/>
                  </a:lnTo>
                  <a:lnTo>
                    <a:pt x="175306" y="60273"/>
                  </a:lnTo>
                  <a:lnTo>
                    <a:pt x="175250" y="65144"/>
                  </a:lnTo>
                  <a:lnTo>
                    <a:pt x="175122" y="74887"/>
                  </a:lnTo>
                  <a:lnTo>
                    <a:pt x="174975" y="84610"/>
                  </a:lnTo>
                  <a:lnTo>
                    <a:pt x="174975" y="84610"/>
                  </a:lnTo>
                  <a:lnTo>
                    <a:pt x="174975" y="85529"/>
                  </a:lnTo>
                  <a:lnTo>
                    <a:pt x="174993" y="86430"/>
                  </a:lnTo>
                  <a:lnTo>
                    <a:pt x="175030" y="88250"/>
                  </a:lnTo>
                  <a:lnTo>
                    <a:pt x="175048" y="89151"/>
                  </a:lnTo>
                  <a:lnTo>
                    <a:pt x="175048" y="90070"/>
                  </a:lnTo>
                  <a:lnTo>
                    <a:pt x="175030" y="90970"/>
                  </a:lnTo>
                  <a:lnTo>
                    <a:pt x="175012" y="91871"/>
                  </a:lnTo>
                  <a:lnTo>
                    <a:pt x="175012" y="91871"/>
                  </a:lnTo>
                  <a:lnTo>
                    <a:pt x="174993" y="92000"/>
                  </a:lnTo>
                  <a:lnTo>
                    <a:pt x="174993" y="92147"/>
                  </a:lnTo>
                  <a:lnTo>
                    <a:pt x="175012" y="92551"/>
                  </a:lnTo>
                  <a:lnTo>
                    <a:pt x="175103" y="93525"/>
                  </a:lnTo>
                  <a:lnTo>
                    <a:pt x="175122" y="94003"/>
                  </a:lnTo>
                  <a:lnTo>
                    <a:pt x="175122" y="94224"/>
                  </a:lnTo>
                  <a:lnTo>
                    <a:pt x="175103" y="94408"/>
                  </a:lnTo>
                  <a:lnTo>
                    <a:pt x="175085" y="94555"/>
                  </a:lnTo>
                  <a:lnTo>
                    <a:pt x="175030" y="94665"/>
                  </a:lnTo>
                  <a:lnTo>
                    <a:pt x="175012" y="94702"/>
                  </a:lnTo>
                  <a:lnTo>
                    <a:pt x="174975" y="94739"/>
                  </a:lnTo>
                  <a:lnTo>
                    <a:pt x="174938" y="94739"/>
                  </a:lnTo>
                  <a:lnTo>
                    <a:pt x="174883" y="94739"/>
                  </a:lnTo>
                  <a:lnTo>
                    <a:pt x="174883" y="94739"/>
                  </a:lnTo>
                  <a:lnTo>
                    <a:pt x="174809" y="94739"/>
                  </a:lnTo>
                  <a:lnTo>
                    <a:pt x="174809" y="94739"/>
                  </a:lnTo>
                  <a:lnTo>
                    <a:pt x="174773" y="94775"/>
                  </a:lnTo>
                  <a:lnTo>
                    <a:pt x="174736" y="94794"/>
                  </a:lnTo>
                  <a:lnTo>
                    <a:pt x="174681" y="94812"/>
                  </a:lnTo>
                  <a:lnTo>
                    <a:pt x="174625" y="94812"/>
                  </a:lnTo>
                  <a:lnTo>
                    <a:pt x="174625" y="94812"/>
                  </a:lnTo>
                  <a:lnTo>
                    <a:pt x="173486" y="94757"/>
                  </a:lnTo>
                  <a:lnTo>
                    <a:pt x="172365" y="94720"/>
                  </a:lnTo>
                  <a:lnTo>
                    <a:pt x="170122" y="94665"/>
                  </a:lnTo>
                  <a:lnTo>
                    <a:pt x="167861" y="94628"/>
                  </a:lnTo>
                  <a:lnTo>
                    <a:pt x="165600" y="94628"/>
                  </a:lnTo>
                  <a:lnTo>
                    <a:pt x="161097" y="94628"/>
                  </a:lnTo>
                  <a:lnTo>
                    <a:pt x="158854" y="94610"/>
                  </a:lnTo>
                  <a:lnTo>
                    <a:pt x="156593" y="94592"/>
                  </a:lnTo>
                  <a:lnTo>
                    <a:pt x="156593" y="94592"/>
                  </a:lnTo>
                  <a:lnTo>
                    <a:pt x="153193" y="94536"/>
                  </a:lnTo>
                  <a:lnTo>
                    <a:pt x="149792" y="94518"/>
                  </a:lnTo>
                  <a:lnTo>
                    <a:pt x="146391" y="94518"/>
                  </a:lnTo>
                  <a:lnTo>
                    <a:pt x="142991" y="94536"/>
                  </a:lnTo>
                  <a:lnTo>
                    <a:pt x="139590" y="94555"/>
                  </a:lnTo>
                  <a:lnTo>
                    <a:pt x="136190" y="94592"/>
                  </a:lnTo>
                  <a:lnTo>
                    <a:pt x="129389" y="94684"/>
                  </a:lnTo>
                  <a:lnTo>
                    <a:pt x="122606" y="94775"/>
                  </a:lnTo>
                  <a:lnTo>
                    <a:pt x="115805" y="94867"/>
                  </a:lnTo>
                  <a:lnTo>
                    <a:pt x="112404" y="94886"/>
                  </a:lnTo>
                  <a:lnTo>
                    <a:pt x="109003" y="94904"/>
                  </a:lnTo>
                  <a:lnTo>
                    <a:pt x="105603" y="94886"/>
                  </a:lnTo>
                  <a:lnTo>
                    <a:pt x="102202" y="94867"/>
                  </a:lnTo>
                  <a:lnTo>
                    <a:pt x="102202" y="94867"/>
                  </a:lnTo>
                  <a:lnTo>
                    <a:pt x="94960" y="94757"/>
                  </a:lnTo>
                  <a:lnTo>
                    <a:pt x="87718" y="94647"/>
                  </a:lnTo>
                  <a:lnTo>
                    <a:pt x="80475" y="94573"/>
                  </a:lnTo>
                  <a:lnTo>
                    <a:pt x="73233" y="94536"/>
                  </a:lnTo>
                  <a:lnTo>
                    <a:pt x="65972" y="94536"/>
                  </a:lnTo>
                  <a:lnTo>
                    <a:pt x="62351" y="94536"/>
                  </a:lnTo>
                  <a:lnTo>
                    <a:pt x="58730" y="94555"/>
                  </a:lnTo>
                  <a:lnTo>
                    <a:pt x="55109" y="94592"/>
                  </a:lnTo>
                  <a:lnTo>
                    <a:pt x="51488" y="94647"/>
                  </a:lnTo>
                  <a:lnTo>
                    <a:pt x="47866" y="94702"/>
                  </a:lnTo>
                  <a:lnTo>
                    <a:pt x="44245" y="94775"/>
                  </a:lnTo>
                  <a:lnTo>
                    <a:pt x="44245" y="94775"/>
                  </a:lnTo>
                  <a:lnTo>
                    <a:pt x="36819" y="94775"/>
                  </a:lnTo>
                  <a:lnTo>
                    <a:pt x="29375" y="94794"/>
                  </a:lnTo>
                  <a:lnTo>
                    <a:pt x="25662" y="94812"/>
                  </a:lnTo>
                  <a:lnTo>
                    <a:pt x="21949" y="94849"/>
                  </a:lnTo>
                  <a:lnTo>
                    <a:pt x="18217" y="94904"/>
                  </a:lnTo>
                  <a:lnTo>
                    <a:pt x="14504" y="94978"/>
                  </a:lnTo>
                  <a:lnTo>
                    <a:pt x="14504" y="94978"/>
                  </a:lnTo>
                  <a:lnTo>
                    <a:pt x="12942" y="94978"/>
                  </a:lnTo>
                  <a:lnTo>
                    <a:pt x="11361" y="94922"/>
                  </a:lnTo>
                  <a:lnTo>
                    <a:pt x="8218" y="94812"/>
                  </a:lnTo>
                  <a:lnTo>
                    <a:pt x="6637" y="94775"/>
                  </a:lnTo>
                  <a:lnTo>
                    <a:pt x="5074" y="94757"/>
                  </a:lnTo>
                  <a:lnTo>
                    <a:pt x="4284" y="94757"/>
                  </a:lnTo>
                  <a:lnTo>
                    <a:pt x="3493" y="94757"/>
                  </a:lnTo>
                  <a:lnTo>
                    <a:pt x="2721" y="94794"/>
                  </a:lnTo>
                  <a:lnTo>
                    <a:pt x="1931" y="94831"/>
                  </a:lnTo>
                  <a:lnTo>
                    <a:pt x="1931" y="94831"/>
                  </a:lnTo>
                  <a:lnTo>
                    <a:pt x="1802" y="94831"/>
                  </a:lnTo>
                  <a:lnTo>
                    <a:pt x="1655" y="94849"/>
                  </a:lnTo>
                  <a:lnTo>
                    <a:pt x="1380" y="94886"/>
                  </a:lnTo>
                  <a:lnTo>
                    <a:pt x="1233" y="94904"/>
                  </a:lnTo>
                  <a:lnTo>
                    <a:pt x="1104" y="94904"/>
                  </a:lnTo>
                  <a:lnTo>
                    <a:pt x="994" y="94886"/>
                  </a:lnTo>
                  <a:lnTo>
                    <a:pt x="883" y="94831"/>
                  </a:lnTo>
                  <a:lnTo>
                    <a:pt x="883" y="94831"/>
                  </a:lnTo>
                  <a:lnTo>
                    <a:pt x="883" y="94831"/>
                  </a:lnTo>
                  <a:lnTo>
                    <a:pt x="883" y="94831"/>
                  </a:lnTo>
                  <a:lnTo>
                    <a:pt x="828" y="94831"/>
                  </a:lnTo>
                  <a:lnTo>
                    <a:pt x="755" y="94775"/>
                  </a:lnTo>
                  <a:lnTo>
                    <a:pt x="681" y="94720"/>
                  </a:lnTo>
                  <a:lnTo>
                    <a:pt x="608" y="94628"/>
                  </a:lnTo>
                  <a:lnTo>
                    <a:pt x="608" y="94628"/>
                  </a:lnTo>
                  <a:lnTo>
                    <a:pt x="552" y="89408"/>
                  </a:lnTo>
                  <a:lnTo>
                    <a:pt x="516" y="84188"/>
                  </a:lnTo>
                  <a:lnTo>
                    <a:pt x="442" y="73765"/>
                  </a:lnTo>
                  <a:lnTo>
                    <a:pt x="405" y="68563"/>
                  </a:lnTo>
                  <a:lnTo>
                    <a:pt x="350" y="63343"/>
                  </a:lnTo>
                  <a:lnTo>
                    <a:pt x="258" y="58123"/>
                  </a:lnTo>
                  <a:lnTo>
                    <a:pt x="148" y="52921"/>
                  </a:lnTo>
                  <a:lnTo>
                    <a:pt x="148" y="52921"/>
                  </a:lnTo>
                  <a:lnTo>
                    <a:pt x="222" y="46561"/>
                  </a:lnTo>
                  <a:lnTo>
                    <a:pt x="258" y="40201"/>
                  </a:lnTo>
                  <a:lnTo>
                    <a:pt x="258" y="33859"/>
                  </a:lnTo>
                  <a:lnTo>
                    <a:pt x="258" y="27499"/>
                  </a:lnTo>
                  <a:lnTo>
                    <a:pt x="222" y="21139"/>
                  </a:lnTo>
                  <a:lnTo>
                    <a:pt x="185" y="14779"/>
                  </a:lnTo>
                  <a:lnTo>
                    <a:pt x="74" y="2077"/>
                  </a:lnTo>
                  <a:lnTo>
                    <a:pt x="74" y="2077"/>
                  </a:lnTo>
                  <a:lnTo>
                    <a:pt x="56" y="331"/>
                  </a:lnTo>
                  <a:lnTo>
                    <a:pt x="56" y="331"/>
                  </a:lnTo>
                  <a:lnTo>
                    <a:pt x="19" y="294"/>
                  </a:lnTo>
                  <a:lnTo>
                    <a:pt x="1" y="239"/>
                  </a:lnTo>
                  <a:lnTo>
                    <a:pt x="1" y="239"/>
                  </a:lnTo>
                  <a:lnTo>
                    <a:pt x="1" y="165"/>
                  </a:lnTo>
                  <a:lnTo>
                    <a:pt x="38" y="110"/>
                  </a:lnTo>
                  <a:lnTo>
                    <a:pt x="38" y="110"/>
                  </a:lnTo>
                  <a:lnTo>
                    <a:pt x="56" y="110"/>
                  </a:lnTo>
                  <a:lnTo>
                    <a:pt x="56" y="110"/>
                  </a:lnTo>
                  <a:lnTo>
                    <a:pt x="56" y="110"/>
                  </a:lnTo>
                  <a:lnTo>
                    <a:pt x="56" y="110"/>
                  </a:lnTo>
                  <a:lnTo>
                    <a:pt x="130" y="92"/>
                  </a:lnTo>
                  <a:lnTo>
                    <a:pt x="130" y="92"/>
                  </a:lnTo>
                  <a:lnTo>
                    <a:pt x="166" y="74"/>
                  </a:lnTo>
                  <a:lnTo>
                    <a:pt x="166" y="74"/>
                  </a:lnTo>
                  <a:lnTo>
                    <a:pt x="166" y="74"/>
                  </a:lnTo>
                  <a:lnTo>
                    <a:pt x="166" y="74"/>
                  </a:lnTo>
                  <a:lnTo>
                    <a:pt x="332" y="18"/>
                  </a:lnTo>
                  <a:lnTo>
                    <a:pt x="332" y="18"/>
                  </a:lnTo>
                  <a:lnTo>
                    <a:pt x="350" y="18"/>
                  </a:lnTo>
                  <a:lnTo>
                    <a:pt x="350" y="18"/>
                  </a:lnTo>
                  <a:lnTo>
                    <a:pt x="350" y="18"/>
                  </a:lnTo>
                  <a:lnTo>
                    <a:pt x="350" y="18"/>
                  </a:lnTo>
                  <a:lnTo>
                    <a:pt x="424" y="0"/>
                  </a:lnTo>
                  <a:lnTo>
                    <a:pt x="424" y="0"/>
                  </a:lnTo>
                  <a:lnTo>
                    <a:pt x="442" y="0"/>
                  </a:lnTo>
                  <a:lnTo>
                    <a:pt x="442" y="0"/>
                  </a:lnTo>
                  <a:lnTo>
                    <a:pt x="516" y="0"/>
                  </a:lnTo>
                  <a:lnTo>
                    <a:pt x="516" y="0"/>
                  </a:lnTo>
                  <a:lnTo>
                    <a:pt x="516" y="18"/>
                  </a:lnTo>
                  <a:lnTo>
                    <a:pt x="516" y="18"/>
                  </a:lnTo>
                  <a:lnTo>
                    <a:pt x="571" y="37"/>
                  </a:lnTo>
                  <a:lnTo>
                    <a:pt x="571" y="37"/>
                  </a:lnTo>
                  <a:lnTo>
                    <a:pt x="699" y="37"/>
                  </a:lnTo>
                  <a:lnTo>
                    <a:pt x="828" y="37"/>
                  </a:lnTo>
                  <a:lnTo>
                    <a:pt x="828" y="37"/>
                  </a:lnTo>
                  <a:lnTo>
                    <a:pt x="3126" y="74"/>
                  </a:lnTo>
                  <a:lnTo>
                    <a:pt x="3126" y="74"/>
                  </a:lnTo>
                  <a:lnTo>
                    <a:pt x="5754" y="129"/>
                  </a:lnTo>
                  <a:lnTo>
                    <a:pt x="8365" y="147"/>
                  </a:lnTo>
                  <a:lnTo>
                    <a:pt x="13603" y="147"/>
                  </a:lnTo>
                  <a:lnTo>
                    <a:pt x="13603" y="147"/>
                  </a:lnTo>
                  <a:lnTo>
                    <a:pt x="17555" y="110"/>
                  </a:lnTo>
                  <a:lnTo>
                    <a:pt x="21507" y="74"/>
                  </a:lnTo>
                  <a:lnTo>
                    <a:pt x="25478" y="74"/>
                  </a:lnTo>
                  <a:lnTo>
                    <a:pt x="29430" y="74"/>
                  </a:lnTo>
                  <a:lnTo>
                    <a:pt x="37352" y="110"/>
                  </a:lnTo>
                  <a:lnTo>
                    <a:pt x="45275" y="147"/>
                  </a:lnTo>
                  <a:lnTo>
                    <a:pt x="45275" y="147"/>
                  </a:lnTo>
                  <a:lnTo>
                    <a:pt x="56782" y="221"/>
                  </a:lnTo>
                  <a:lnTo>
                    <a:pt x="62535" y="239"/>
                  </a:lnTo>
                  <a:lnTo>
                    <a:pt x="68270" y="239"/>
                  </a:lnTo>
                  <a:lnTo>
                    <a:pt x="68270" y="239"/>
                  </a:lnTo>
                  <a:lnTo>
                    <a:pt x="71248" y="257"/>
                  </a:lnTo>
                  <a:lnTo>
                    <a:pt x="74207" y="276"/>
                  </a:lnTo>
                  <a:lnTo>
                    <a:pt x="77167" y="276"/>
                  </a:lnTo>
                  <a:lnTo>
                    <a:pt x="80126" y="257"/>
                  </a:lnTo>
                  <a:lnTo>
                    <a:pt x="86045" y="221"/>
                  </a:lnTo>
                  <a:lnTo>
                    <a:pt x="91964" y="165"/>
                  </a:lnTo>
                  <a:lnTo>
                    <a:pt x="91964" y="165"/>
                  </a:lnTo>
                  <a:lnTo>
                    <a:pt x="100291" y="74"/>
                  </a:lnTo>
                  <a:lnTo>
                    <a:pt x="104445" y="55"/>
                  </a:lnTo>
                  <a:lnTo>
                    <a:pt x="108617" y="37"/>
                  </a:lnTo>
                  <a:lnTo>
                    <a:pt x="108617" y="37"/>
                  </a:lnTo>
                  <a:lnTo>
                    <a:pt x="111963" y="74"/>
                  </a:lnTo>
                  <a:lnTo>
                    <a:pt x="115308" y="92"/>
                  </a:lnTo>
                  <a:lnTo>
                    <a:pt x="118654" y="74"/>
                  </a:lnTo>
                  <a:lnTo>
                    <a:pt x="121999" y="74"/>
                  </a:lnTo>
                  <a:lnTo>
                    <a:pt x="121999" y="74"/>
                  </a:lnTo>
                  <a:lnTo>
                    <a:pt x="128157" y="37"/>
                  </a:lnTo>
                  <a:lnTo>
                    <a:pt x="131227" y="55"/>
                  </a:lnTo>
                  <a:lnTo>
                    <a:pt x="134296" y="74"/>
                  </a:lnTo>
                  <a:lnTo>
                    <a:pt x="134296" y="74"/>
                  </a:lnTo>
                  <a:lnTo>
                    <a:pt x="139002" y="129"/>
                  </a:lnTo>
                  <a:lnTo>
                    <a:pt x="143708" y="202"/>
                  </a:lnTo>
                  <a:lnTo>
                    <a:pt x="148413" y="294"/>
                  </a:lnTo>
                  <a:lnTo>
                    <a:pt x="153119" y="368"/>
                  </a:lnTo>
                  <a:lnTo>
                    <a:pt x="157825" y="423"/>
                  </a:lnTo>
                  <a:lnTo>
                    <a:pt x="160196" y="441"/>
                  </a:lnTo>
                  <a:lnTo>
                    <a:pt x="162549" y="441"/>
                  </a:lnTo>
                  <a:lnTo>
                    <a:pt x="164902" y="441"/>
                  </a:lnTo>
                  <a:lnTo>
                    <a:pt x="167254" y="404"/>
                  </a:lnTo>
                  <a:lnTo>
                    <a:pt x="169607" y="368"/>
                  </a:lnTo>
                  <a:lnTo>
                    <a:pt x="171960" y="312"/>
                  </a:lnTo>
                  <a:lnTo>
                    <a:pt x="171960" y="312"/>
                  </a:lnTo>
                  <a:lnTo>
                    <a:pt x="173192" y="257"/>
                  </a:lnTo>
                  <a:lnTo>
                    <a:pt x="174423" y="184"/>
                  </a:lnTo>
                  <a:lnTo>
                    <a:pt x="174423" y="184"/>
                  </a:lnTo>
                  <a:lnTo>
                    <a:pt x="174460" y="147"/>
                  </a:lnTo>
                  <a:lnTo>
                    <a:pt x="174515" y="110"/>
                  </a:lnTo>
                  <a:lnTo>
                    <a:pt x="174589" y="74"/>
                  </a:lnTo>
                  <a:lnTo>
                    <a:pt x="174662" y="74"/>
                  </a:lnTo>
                  <a:lnTo>
                    <a:pt x="174662" y="74"/>
                  </a:lnTo>
                  <a:lnTo>
                    <a:pt x="174736" y="92"/>
                  </a:lnTo>
                  <a:lnTo>
                    <a:pt x="174791" y="129"/>
                  </a:lnTo>
                  <a:lnTo>
                    <a:pt x="174846" y="165"/>
                  </a:lnTo>
                  <a:lnTo>
                    <a:pt x="174864" y="221"/>
                  </a:lnTo>
                  <a:lnTo>
                    <a:pt x="174883" y="294"/>
                  </a:lnTo>
                  <a:lnTo>
                    <a:pt x="174901" y="349"/>
                  </a:lnTo>
                  <a:lnTo>
                    <a:pt x="174883" y="515"/>
                  </a:lnTo>
                  <a:lnTo>
                    <a:pt x="174846" y="827"/>
                  </a:lnTo>
                  <a:lnTo>
                    <a:pt x="174828" y="956"/>
                  </a:lnTo>
                  <a:lnTo>
                    <a:pt x="174828" y="1066"/>
                  </a:lnTo>
                  <a:lnTo>
                    <a:pt x="174828" y="1066"/>
                  </a:lnTo>
                  <a:lnTo>
                    <a:pt x="174791" y="2665"/>
                  </a:lnTo>
                  <a:lnTo>
                    <a:pt x="174754" y="4265"/>
                  </a:lnTo>
                  <a:lnTo>
                    <a:pt x="174736" y="5864"/>
                  </a:lnTo>
                  <a:lnTo>
                    <a:pt x="174736" y="7463"/>
                  </a:lnTo>
                  <a:lnTo>
                    <a:pt x="174754" y="10643"/>
                  </a:lnTo>
                  <a:lnTo>
                    <a:pt x="174809" y="13841"/>
                  </a:lnTo>
                  <a:lnTo>
                    <a:pt x="174883" y="17021"/>
                  </a:lnTo>
                  <a:lnTo>
                    <a:pt x="174975" y="20220"/>
                  </a:lnTo>
                  <a:lnTo>
                    <a:pt x="175159" y="26598"/>
                  </a:lnTo>
                  <a:lnTo>
                    <a:pt x="175159" y="26598"/>
                  </a:lnTo>
                  <a:lnTo>
                    <a:pt x="175195" y="28988"/>
                  </a:lnTo>
                  <a:lnTo>
                    <a:pt x="175195" y="31377"/>
                  </a:lnTo>
                  <a:lnTo>
                    <a:pt x="175195" y="36138"/>
                  </a:lnTo>
                  <a:lnTo>
                    <a:pt x="175195" y="38528"/>
                  </a:lnTo>
                  <a:lnTo>
                    <a:pt x="175195" y="40899"/>
                  </a:lnTo>
                  <a:lnTo>
                    <a:pt x="175232" y="43289"/>
                  </a:lnTo>
                  <a:lnTo>
                    <a:pt x="175287" y="45678"/>
                  </a:lnTo>
                  <a:lnTo>
                    <a:pt x="175287" y="4567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5"/>
            <p:cNvSpPr/>
            <p:nvPr/>
          </p:nvSpPr>
          <p:spPr>
            <a:xfrm>
              <a:off x="1565150" y="290500"/>
              <a:ext cx="50100" cy="66200"/>
            </a:xfrm>
            <a:custGeom>
              <a:rect b="b" l="l" r="r" t="t"/>
              <a:pathLst>
                <a:path extrusionOk="0" h="2648" w="2004">
                  <a:moveTo>
                    <a:pt x="74" y="2556"/>
                  </a:moveTo>
                  <a:lnTo>
                    <a:pt x="74" y="2556"/>
                  </a:lnTo>
                  <a:lnTo>
                    <a:pt x="37" y="2335"/>
                  </a:lnTo>
                  <a:lnTo>
                    <a:pt x="19" y="2114"/>
                  </a:lnTo>
                  <a:lnTo>
                    <a:pt x="0" y="1673"/>
                  </a:lnTo>
                  <a:lnTo>
                    <a:pt x="19" y="1214"/>
                  </a:lnTo>
                  <a:lnTo>
                    <a:pt x="0" y="773"/>
                  </a:lnTo>
                  <a:lnTo>
                    <a:pt x="0" y="773"/>
                  </a:lnTo>
                  <a:lnTo>
                    <a:pt x="0" y="515"/>
                  </a:lnTo>
                  <a:lnTo>
                    <a:pt x="0" y="368"/>
                  </a:lnTo>
                  <a:lnTo>
                    <a:pt x="19" y="221"/>
                  </a:lnTo>
                  <a:lnTo>
                    <a:pt x="37" y="111"/>
                  </a:lnTo>
                  <a:lnTo>
                    <a:pt x="55" y="56"/>
                  </a:lnTo>
                  <a:lnTo>
                    <a:pt x="92" y="19"/>
                  </a:lnTo>
                  <a:lnTo>
                    <a:pt x="147" y="1"/>
                  </a:lnTo>
                  <a:lnTo>
                    <a:pt x="184" y="1"/>
                  </a:lnTo>
                  <a:lnTo>
                    <a:pt x="258" y="1"/>
                  </a:lnTo>
                  <a:lnTo>
                    <a:pt x="331" y="37"/>
                  </a:lnTo>
                  <a:lnTo>
                    <a:pt x="331" y="37"/>
                  </a:lnTo>
                  <a:lnTo>
                    <a:pt x="386" y="19"/>
                  </a:lnTo>
                  <a:lnTo>
                    <a:pt x="460" y="19"/>
                  </a:lnTo>
                  <a:lnTo>
                    <a:pt x="515" y="19"/>
                  </a:lnTo>
                  <a:lnTo>
                    <a:pt x="588" y="56"/>
                  </a:lnTo>
                  <a:lnTo>
                    <a:pt x="735" y="129"/>
                  </a:lnTo>
                  <a:lnTo>
                    <a:pt x="901" y="221"/>
                  </a:lnTo>
                  <a:lnTo>
                    <a:pt x="1177" y="460"/>
                  </a:lnTo>
                  <a:lnTo>
                    <a:pt x="1416" y="662"/>
                  </a:lnTo>
                  <a:lnTo>
                    <a:pt x="1416" y="662"/>
                  </a:lnTo>
                  <a:lnTo>
                    <a:pt x="1655" y="883"/>
                  </a:lnTo>
                  <a:lnTo>
                    <a:pt x="1783" y="1030"/>
                  </a:lnTo>
                  <a:lnTo>
                    <a:pt x="1894" y="1177"/>
                  </a:lnTo>
                  <a:lnTo>
                    <a:pt x="1967" y="1324"/>
                  </a:lnTo>
                  <a:lnTo>
                    <a:pt x="1985" y="1398"/>
                  </a:lnTo>
                  <a:lnTo>
                    <a:pt x="2004" y="1489"/>
                  </a:lnTo>
                  <a:lnTo>
                    <a:pt x="1985" y="1563"/>
                  </a:lnTo>
                  <a:lnTo>
                    <a:pt x="1949" y="1636"/>
                  </a:lnTo>
                  <a:lnTo>
                    <a:pt x="1912" y="1710"/>
                  </a:lnTo>
                  <a:lnTo>
                    <a:pt x="1838" y="1765"/>
                  </a:lnTo>
                  <a:lnTo>
                    <a:pt x="1838" y="1765"/>
                  </a:lnTo>
                  <a:lnTo>
                    <a:pt x="1673" y="1875"/>
                  </a:lnTo>
                  <a:lnTo>
                    <a:pt x="1452" y="2041"/>
                  </a:lnTo>
                  <a:lnTo>
                    <a:pt x="1213" y="2206"/>
                  </a:lnTo>
                  <a:lnTo>
                    <a:pt x="956" y="2390"/>
                  </a:lnTo>
                  <a:lnTo>
                    <a:pt x="699" y="2537"/>
                  </a:lnTo>
                  <a:lnTo>
                    <a:pt x="570" y="2592"/>
                  </a:lnTo>
                  <a:lnTo>
                    <a:pt x="441" y="2629"/>
                  </a:lnTo>
                  <a:lnTo>
                    <a:pt x="331" y="2647"/>
                  </a:lnTo>
                  <a:lnTo>
                    <a:pt x="239" y="2647"/>
                  </a:lnTo>
                  <a:lnTo>
                    <a:pt x="147" y="2611"/>
                  </a:lnTo>
                  <a:lnTo>
                    <a:pt x="74" y="2556"/>
                  </a:lnTo>
                  <a:lnTo>
                    <a:pt x="74" y="2556"/>
                  </a:lnTo>
                  <a:close/>
                  <a:moveTo>
                    <a:pt x="368" y="809"/>
                  </a:moveTo>
                  <a:lnTo>
                    <a:pt x="368" y="809"/>
                  </a:lnTo>
                  <a:lnTo>
                    <a:pt x="405" y="2243"/>
                  </a:lnTo>
                  <a:lnTo>
                    <a:pt x="405" y="2243"/>
                  </a:lnTo>
                  <a:lnTo>
                    <a:pt x="717" y="2078"/>
                  </a:lnTo>
                  <a:lnTo>
                    <a:pt x="1011" y="1894"/>
                  </a:lnTo>
                  <a:lnTo>
                    <a:pt x="1599" y="1471"/>
                  </a:lnTo>
                  <a:lnTo>
                    <a:pt x="1599" y="1471"/>
                  </a:lnTo>
                  <a:lnTo>
                    <a:pt x="1489" y="1306"/>
                  </a:lnTo>
                  <a:lnTo>
                    <a:pt x="1360" y="1140"/>
                  </a:lnTo>
                  <a:lnTo>
                    <a:pt x="1213" y="993"/>
                  </a:lnTo>
                  <a:lnTo>
                    <a:pt x="1066" y="846"/>
                  </a:lnTo>
                  <a:lnTo>
                    <a:pt x="901" y="717"/>
                  </a:lnTo>
                  <a:lnTo>
                    <a:pt x="717" y="607"/>
                  </a:lnTo>
                  <a:lnTo>
                    <a:pt x="368" y="387"/>
                  </a:lnTo>
                  <a:lnTo>
                    <a:pt x="368" y="387"/>
                  </a:lnTo>
                  <a:lnTo>
                    <a:pt x="368" y="809"/>
                  </a:lnTo>
                  <a:lnTo>
                    <a:pt x="368" y="8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5"/>
            <p:cNvSpPr/>
            <p:nvPr/>
          </p:nvSpPr>
          <p:spPr>
            <a:xfrm>
              <a:off x="1566975" y="379650"/>
              <a:ext cx="57475" cy="62975"/>
            </a:xfrm>
            <a:custGeom>
              <a:rect b="b" l="l" r="r" t="t"/>
              <a:pathLst>
                <a:path extrusionOk="0" h="2519" w="2299">
                  <a:moveTo>
                    <a:pt x="240" y="2519"/>
                  </a:moveTo>
                  <a:lnTo>
                    <a:pt x="240" y="2519"/>
                  </a:lnTo>
                  <a:lnTo>
                    <a:pt x="203" y="2482"/>
                  </a:lnTo>
                  <a:lnTo>
                    <a:pt x="148" y="2445"/>
                  </a:lnTo>
                  <a:lnTo>
                    <a:pt x="93" y="2335"/>
                  </a:lnTo>
                  <a:lnTo>
                    <a:pt x="74" y="2225"/>
                  </a:lnTo>
                  <a:lnTo>
                    <a:pt x="56" y="2096"/>
                  </a:lnTo>
                  <a:lnTo>
                    <a:pt x="56" y="1820"/>
                  </a:lnTo>
                  <a:lnTo>
                    <a:pt x="56" y="1692"/>
                  </a:lnTo>
                  <a:lnTo>
                    <a:pt x="56" y="1563"/>
                  </a:lnTo>
                  <a:lnTo>
                    <a:pt x="56" y="1563"/>
                  </a:lnTo>
                  <a:lnTo>
                    <a:pt x="56" y="1416"/>
                  </a:lnTo>
                  <a:lnTo>
                    <a:pt x="38" y="1232"/>
                  </a:lnTo>
                  <a:lnTo>
                    <a:pt x="1" y="773"/>
                  </a:lnTo>
                  <a:lnTo>
                    <a:pt x="1" y="552"/>
                  </a:lnTo>
                  <a:lnTo>
                    <a:pt x="19" y="368"/>
                  </a:lnTo>
                  <a:lnTo>
                    <a:pt x="38" y="203"/>
                  </a:lnTo>
                  <a:lnTo>
                    <a:pt x="74" y="148"/>
                  </a:lnTo>
                  <a:lnTo>
                    <a:pt x="111" y="92"/>
                  </a:lnTo>
                  <a:lnTo>
                    <a:pt x="111" y="92"/>
                  </a:lnTo>
                  <a:lnTo>
                    <a:pt x="148" y="56"/>
                  </a:lnTo>
                  <a:lnTo>
                    <a:pt x="185" y="19"/>
                  </a:lnTo>
                  <a:lnTo>
                    <a:pt x="221" y="1"/>
                  </a:lnTo>
                  <a:lnTo>
                    <a:pt x="276" y="1"/>
                  </a:lnTo>
                  <a:lnTo>
                    <a:pt x="368" y="1"/>
                  </a:lnTo>
                  <a:lnTo>
                    <a:pt x="460" y="37"/>
                  </a:lnTo>
                  <a:lnTo>
                    <a:pt x="662" y="166"/>
                  </a:lnTo>
                  <a:lnTo>
                    <a:pt x="754" y="221"/>
                  </a:lnTo>
                  <a:lnTo>
                    <a:pt x="846" y="258"/>
                  </a:lnTo>
                  <a:lnTo>
                    <a:pt x="846" y="258"/>
                  </a:lnTo>
                  <a:lnTo>
                    <a:pt x="1214" y="460"/>
                  </a:lnTo>
                  <a:lnTo>
                    <a:pt x="1582" y="662"/>
                  </a:lnTo>
                  <a:lnTo>
                    <a:pt x="1765" y="791"/>
                  </a:lnTo>
                  <a:lnTo>
                    <a:pt x="1931" y="920"/>
                  </a:lnTo>
                  <a:lnTo>
                    <a:pt x="2078" y="1067"/>
                  </a:lnTo>
                  <a:lnTo>
                    <a:pt x="2207" y="1214"/>
                  </a:lnTo>
                  <a:lnTo>
                    <a:pt x="2207" y="1214"/>
                  </a:lnTo>
                  <a:lnTo>
                    <a:pt x="2262" y="1306"/>
                  </a:lnTo>
                  <a:lnTo>
                    <a:pt x="2298" y="1379"/>
                  </a:lnTo>
                  <a:lnTo>
                    <a:pt x="2298" y="1453"/>
                  </a:lnTo>
                  <a:lnTo>
                    <a:pt x="2298" y="1526"/>
                  </a:lnTo>
                  <a:lnTo>
                    <a:pt x="2280" y="1581"/>
                  </a:lnTo>
                  <a:lnTo>
                    <a:pt x="2225" y="1636"/>
                  </a:lnTo>
                  <a:lnTo>
                    <a:pt x="2133" y="1728"/>
                  </a:lnTo>
                  <a:lnTo>
                    <a:pt x="1986" y="1820"/>
                  </a:lnTo>
                  <a:lnTo>
                    <a:pt x="1839" y="1894"/>
                  </a:lnTo>
                  <a:lnTo>
                    <a:pt x="1692" y="1967"/>
                  </a:lnTo>
                  <a:lnTo>
                    <a:pt x="1563" y="2041"/>
                  </a:lnTo>
                  <a:lnTo>
                    <a:pt x="1563" y="2041"/>
                  </a:lnTo>
                  <a:lnTo>
                    <a:pt x="1232" y="2188"/>
                  </a:lnTo>
                  <a:lnTo>
                    <a:pt x="920" y="2353"/>
                  </a:lnTo>
                  <a:lnTo>
                    <a:pt x="754" y="2427"/>
                  </a:lnTo>
                  <a:lnTo>
                    <a:pt x="589" y="2482"/>
                  </a:lnTo>
                  <a:lnTo>
                    <a:pt x="424" y="2519"/>
                  </a:lnTo>
                  <a:lnTo>
                    <a:pt x="240" y="2519"/>
                  </a:lnTo>
                  <a:lnTo>
                    <a:pt x="240" y="2519"/>
                  </a:lnTo>
                  <a:close/>
                  <a:moveTo>
                    <a:pt x="405" y="773"/>
                  </a:moveTo>
                  <a:lnTo>
                    <a:pt x="405" y="773"/>
                  </a:lnTo>
                  <a:lnTo>
                    <a:pt x="405" y="1269"/>
                  </a:lnTo>
                  <a:lnTo>
                    <a:pt x="405" y="1269"/>
                  </a:lnTo>
                  <a:lnTo>
                    <a:pt x="442" y="2133"/>
                  </a:lnTo>
                  <a:lnTo>
                    <a:pt x="442" y="2133"/>
                  </a:lnTo>
                  <a:lnTo>
                    <a:pt x="810" y="1986"/>
                  </a:lnTo>
                  <a:lnTo>
                    <a:pt x="1177" y="1802"/>
                  </a:lnTo>
                  <a:lnTo>
                    <a:pt x="1894" y="1434"/>
                  </a:lnTo>
                  <a:lnTo>
                    <a:pt x="1894" y="1434"/>
                  </a:lnTo>
                  <a:lnTo>
                    <a:pt x="1729" y="1269"/>
                  </a:lnTo>
                  <a:lnTo>
                    <a:pt x="1563" y="1122"/>
                  </a:lnTo>
                  <a:lnTo>
                    <a:pt x="1379" y="993"/>
                  </a:lnTo>
                  <a:lnTo>
                    <a:pt x="1177" y="883"/>
                  </a:lnTo>
                  <a:lnTo>
                    <a:pt x="791" y="681"/>
                  </a:lnTo>
                  <a:lnTo>
                    <a:pt x="387" y="460"/>
                  </a:lnTo>
                  <a:lnTo>
                    <a:pt x="387" y="460"/>
                  </a:lnTo>
                  <a:lnTo>
                    <a:pt x="405" y="773"/>
                  </a:lnTo>
                  <a:lnTo>
                    <a:pt x="405" y="77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p:nvPr/>
          </p:nvSpPr>
          <p:spPr>
            <a:xfrm>
              <a:off x="1570650" y="471550"/>
              <a:ext cx="57475" cy="63900"/>
            </a:xfrm>
            <a:custGeom>
              <a:rect b="b" l="l" r="r" t="t"/>
              <a:pathLst>
                <a:path extrusionOk="0" h="2556" w="2299">
                  <a:moveTo>
                    <a:pt x="240" y="2556"/>
                  </a:moveTo>
                  <a:lnTo>
                    <a:pt x="240" y="2556"/>
                  </a:lnTo>
                  <a:lnTo>
                    <a:pt x="185" y="2519"/>
                  </a:lnTo>
                  <a:lnTo>
                    <a:pt x="129" y="2482"/>
                  </a:lnTo>
                  <a:lnTo>
                    <a:pt x="93" y="2409"/>
                  </a:lnTo>
                  <a:lnTo>
                    <a:pt x="56" y="2335"/>
                  </a:lnTo>
                  <a:lnTo>
                    <a:pt x="19" y="2133"/>
                  </a:lnTo>
                  <a:lnTo>
                    <a:pt x="1" y="1913"/>
                  </a:lnTo>
                  <a:lnTo>
                    <a:pt x="19" y="1435"/>
                  </a:lnTo>
                  <a:lnTo>
                    <a:pt x="19" y="1232"/>
                  </a:lnTo>
                  <a:lnTo>
                    <a:pt x="19" y="1085"/>
                  </a:lnTo>
                  <a:lnTo>
                    <a:pt x="19" y="1085"/>
                  </a:lnTo>
                  <a:lnTo>
                    <a:pt x="1" y="607"/>
                  </a:lnTo>
                  <a:lnTo>
                    <a:pt x="1" y="350"/>
                  </a:lnTo>
                  <a:lnTo>
                    <a:pt x="19" y="111"/>
                  </a:lnTo>
                  <a:lnTo>
                    <a:pt x="19" y="111"/>
                  </a:lnTo>
                  <a:lnTo>
                    <a:pt x="38" y="74"/>
                  </a:lnTo>
                  <a:lnTo>
                    <a:pt x="74" y="38"/>
                  </a:lnTo>
                  <a:lnTo>
                    <a:pt x="148" y="1"/>
                  </a:lnTo>
                  <a:lnTo>
                    <a:pt x="240" y="1"/>
                  </a:lnTo>
                  <a:lnTo>
                    <a:pt x="277" y="19"/>
                  </a:lnTo>
                  <a:lnTo>
                    <a:pt x="313" y="56"/>
                  </a:lnTo>
                  <a:lnTo>
                    <a:pt x="313" y="56"/>
                  </a:lnTo>
                  <a:lnTo>
                    <a:pt x="589" y="185"/>
                  </a:lnTo>
                  <a:lnTo>
                    <a:pt x="993" y="350"/>
                  </a:lnTo>
                  <a:lnTo>
                    <a:pt x="1416" y="552"/>
                  </a:lnTo>
                  <a:lnTo>
                    <a:pt x="1637" y="663"/>
                  </a:lnTo>
                  <a:lnTo>
                    <a:pt x="1821" y="754"/>
                  </a:lnTo>
                  <a:lnTo>
                    <a:pt x="2004" y="883"/>
                  </a:lnTo>
                  <a:lnTo>
                    <a:pt x="2133" y="993"/>
                  </a:lnTo>
                  <a:lnTo>
                    <a:pt x="2243" y="1122"/>
                  </a:lnTo>
                  <a:lnTo>
                    <a:pt x="2280" y="1177"/>
                  </a:lnTo>
                  <a:lnTo>
                    <a:pt x="2299" y="1251"/>
                  </a:lnTo>
                  <a:lnTo>
                    <a:pt x="2299" y="1306"/>
                  </a:lnTo>
                  <a:lnTo>
                    <a:pt x="2299" y="1379"/>
                  </a:lnTo>
                  <a:lnTo>
                    <a:pt x="2262" y="1435"/>
                  </a:lnTo>
                  <a:lnTo>
                    <a:pt x="2225" y="1508"/>
                  </a:lnTo>
                  <a:lnTo>
                    <a:pt x="2170" y="1563"/>
                  </a:lnTo>
                  <a:lnTo>
                    <a:pt x="2096" y="1637"/>
                  </a:lnTo>
                  <a:lnTo>
                    <a:pt x="1876" y="1765"/>
                  </a:lnTo>
                  <a:lnTo>
                    <a:pt x="1876" y="1765"/>
                  </a:lnTo>
                  <a:lnTo>
                    <a:pt x="1490" y="2004"/>
                  </a:lnTo>
                  <a:lnTo>
                    <a:pt x="1085" y="2262"/>
                  </a:lnTo>
                  <a:lnTo>
                    <a:pt x="883" y="2372"/>
                  </a:lnTo>
                  <a:lnTo>
                    <a:pt x="681" y="2464"/>
                  </a:lnTo>
                  <a:lnTo>
                    <a:pt x="460" y="2519"/>
                  </a:lnTo>
                  <a:lnTo>
                    <a:pt x="240" y="2556"/>
                  </a:lnTo>
                  <a:lnTo>
                    <a:pt x="240" y="2556"/>
                  </a:lnTo>
                  <a:close/>
                  <a:moveTo>
                    <a:pt x="405" y="2170"/>
                  </a:moveTo>
                  <a:lnTo>
                    <a:pt x="405" y="2170"/>
                  </a:lnTo>
                  <a:lnTo>
                    <a:pt x="791" y="1986"/>
                  </a:lnTo>
                  <a:lnTo>
                    <a:pt x="1177" y="1765"/>
                  </a:lnTo>
                  <a:lnTo>
                    <a:pt x="1526" y="1545"/>
                  </a:lnTo>
                  <a:lnTo>
                    <a:pt x="1894" y="1288"/>
                  </a:lnTo>
                  <a:lnTo>
                    <a:pt x="1894" y="1288"/>
                  </a:lnTo>
                  <a:lnTo>
                    <a:pt x="1729" y="1159"/>
                  </a:lnTo>
                  <a:lnTo>
                    <a:pt x="1545" y="1049"/>
                  </a:lnTo>
                  <a:lnTo>
                    <a:pt x="1361" y="938"/>
                  </a:lnTo>
                  <a:lnTo>
                    <a:pt x="1159" y="865"/>
                  </a:lnTo>
                  <a:lnTo>
                    <a:pt x="773" y="699"/>
                  </a:lnTo>
                  <a:lnTo>
                    <a:pt x="571" y="607"/>
                  </a:lnTo>
                  <a:lnTo>
                    <a:pt x="387" y="516"/>
                  </a:lnTo>
                  <a:lnTo>
                    <a:pt x="387" y="516"/>
                  </a:lnTo>
                  <a:lnTo>
                    <a:pt x="387" y="1343"/>
                  </a:lnTo>
                  <a:lnTo>
                    <a:pt x="405" y="2170"/>
                  </a:lnTo>
                  <a:lnTo>
                    <a:pt x="405"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p:nvPr/>
          </p:nvSpPr>
          <p:spPr>
            <a:xfrm>
              <a:off x="1571125" y="572200"/>
              <a:ext cx="59750" cy="61600"/>
            </a:xfrm>
            <a:custGeom>
              <a:rect b="b" l="l" r="r" t="t"/>
              <a:pathLst>
                <a:path extrusionOk="0" h="2464" w="2390">
                  <a:moveTo>
                    <a:pt x="147" y="2353"/>
                  </a:moveTo>
                  <a:lnTo>
                    <a:pt x="147" y="2353"/>
                  </a:lnTo>
                  <a:lnTo>
                    <a:pt x="92" y="1986"/>
                  </a:lnTo>
                  <a:lnTo>
                    <a:pt x="74" y="1600"/>
                  </a:lnTo>
                  <a:lnTo>
                    <a:pt x="55" y="1232"/>
                  </a:lnTo>
                  <a:lnTo>
                    <a:pt x="37" y="846"/>
                  </a:lnTo>
                  <a:lnTo>
                    <a:pt x="37" y="846"/>
                  </a:lnTo>
                  <a:lnTo>
                    <a:pt x="37" y="736"/>
                  </a:lnTo>
                  <a:lnTo>
                    <a:pt x="19" y="589"/>
                  </a:lnTo>
                  <a:lnTo>
                    <a:pt x="0" y="442"/>
                  </a:lnTo>
                  <a:lnTo>
                    <a:pt x="0" y="295"/>
                  </a:lnTo>
                  <a:lnTo>
                    <a:pt x="19" y="147"/>
                  </a:lnTo>
                  <a:lnTo>
                    <a:pt x="37" y="92"/>
                  </a:lnTo>
                  <a:lnTo>
                    <a:pt x="74" y="56"/>
                  </a:lnTo>
                  <a:lnTo>
                    <a:pt x="110" y="19"/>
                  </a:lnTo>
                  <a:lnTo>
                    <a:pt x="166" y="0"/>
                  </a:lnTo>
                  <a:lnTo>
                    <a:pt x="221" y="0"/>
                  </a:lnTo>
                  <a:lnTo>
                    <a:pt x="313" y="19"/>
                  </a:lnTo>
                  <a:lnTo>
                    <a:pt x="313" y="19"/>
                  </a:lnTo>
                  <a:lnTo>
                    <a:pt x="515" y="56"/>
                  </a:lnTo>
                  <a:lnTo>
                    <a:pt x="809" y="129"/>
                  </a:lnTo>
                  <a:lnTo>
                    <a:pt x="1140" y="258"/>
                  </a:lnTo>
                  <a:lnTo>
                    <a:pt x="1507" y="423"/>
                  </a:lnTo>
                  <a:lnTo>
                    <a:pt x="1838" y="589"/>
                  </a:lnTo>
                  <a:lnTo>
                    <a:pt x="1985" y="699"/>
                  </a:lnTo>
                  <a:lnTo>
                    <a:pt x="2114" y="791"/>
                  </a:lnTo>
                  <a:lnTo>
                    <a:pt x="2224" y="883"/>
                  </a:lnTo>
                  <a:lnTo>
                    <a:pt x="2298" y="993"/>
                  </a:lnTo>
                  <a:lnTo>
                    <a:pt x="2353" y="1085"/>
                  </a:lnTo>
                  <a:lnTo>
                    <a:pt x="2390" y="1177"/>
                  </a:lnTo>
                  <a:lnTo>
                    <a:pt x="2390" y="1177"/>
                  </a:lnTo>
                  <a:lnTo>
                    <a:pt x="2371" y="1250"/>
                  </a:lnTo>
                  <a:lnTo>
                    <a:pt x="2335" y="1306"/>
                  </a:lnTo>
                  <a:lnTo>
                    <a:pt x="2298" y="1361"/>
                  </a:lnTo>
                  <a:lnTo>
                    <a:pt x="2243" y="1416"/>
                  </a:lnTo>
                  <a:lnTo>
                    <a:pt x="2114" y="1508"/>
                  </a:lnTo>
                  <a:lnTo>
                    <a:pt x="1967" y="1600"/>
                  </a:lnTo>
                  <a:lnTo>
                    <a:pt x="1655" y="1747"/>
                  </a:lnTo>
                  <a:lnTo>
                    <a:pt x="1507" y="1820"/>
                  </a:lnTo>
                  <a:lnTo>
                    <a:pt x="1379" y="1912"/>
                  </a:lnTo>
                  <a:lnTo>
                    <a:pt x="1379" y="1912"/>
                  </a:lnTo>
                  <a:lnTo>
                    <a:pt x="1250" y="1967"/>
                  </a:lnTo>
                  <a:lnTo>
                    <a:pt x="1103" y="2078"/>
                  </a:lnTo>
                  <a:lnTo>
                    <a:pt x="735" y="2316"/>
                  </a:lnTo>
                  <a:lnTo>
                    <a:pt x="552" y="2408"/>
                  </a:lnTo>
                  <a:lnTo>
                    <a:pt x="478" y="2445"/>
                  </a:lnTo>
                  <a:lnTo>
                    <a:pt x="386" y="2464"/>
                  </a:lnTo>
                  <a:lnTo>
                    <a:pt x="313" y="2464"/>
                  </a:lnTo>
                  <a:lnTo>
                    <a:pt x="258" y="2464"/>
                  </a:lnTo>
                  <a:lnTo>
                    <a:pt x="202" y="2408"/>
                  </a:lnTo>
                  <a:lnTo>
                    <a:pt x="147" y="2353"/>
                  </a:lnTo>
                  <a:lnTo>
                    <a:pt x="147" y="2353"/>
                  </a:lnTo>
                  <a:close/>
                  <a:moveTo>
                    <a:pt x="386" y="460"/>
                  </a:moveTo>
                  <a:lnTo>
                    <a:pt x="386" y="460"/>
                  </a:lnTo>
                  <a:lnTo>
                    <a:pt x="441" y="1232"/>
                  </a:lnTo>
                  <a:lnTo>
                    <a:pt x="478" y="2022"/>
                  </a:lnTo>
                  <a:lnTo>
                    <a:pt x="478" y="2022"/>
                  </a:lnTo>
                  <a:lnTo>
                    <a:pt x="1213" y="1581"/>
                  </a:lnTo>
                  <a:lnTo>
                    <a:pt x="1967" y="1158"/>
                  </a:lnTo>
                  <a:lnTo>
                    <a:pt x="1967" y="1158"/>
                  </a:lnTo>
                  <a:lnTo>
                    <a:pt x="1783" y="1030"/>
                  </a:lnTo>
                  <a:lnTo>
                    <a:pt x="1599" y="919"/>
                  </a:lnTo>
                  <a:lnTo>
                    <a:pt x="1397" y="809"/>
                  </a:lnTo>
                  <a:lnTo>
                    <a:pt x="1213" y="717"/>
                  </a:lnTo>
                  <a:lnTo>
                    <a:pt x="791" y="570"/>
                  </a:lnTo>
                  <a:lnTo>
                    <a:pt x="386" y="405"/>
                  </a:lnTo>
                  <a:lnTo>
                    <a:pt x="386" y="405"/>
                  </a:lnTo>
                  <a:lnTo>
                    <a:pt x="386" y="460"/>
                  </a:lnTo>
                  <a:lnTo>
                    <a:pt x="386"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1571575" y="661350"/>
              <a:ext cx="53325" cy="64350"/>
            </a:xfrm>
            <a:custGeom>
              <a:rect b="b" l="l" r="r" t="t"/>
              <a:pathLst>
                <a:path extrusionOk="0" h="2574" w="2133">
                  <a:moveTo>
                    <a:pt x="240" y="2574"/>
                  </a:moveTo>
                  <a:lnTo>
                    <a:pt x="240" y="2574"/>
                  </a:lnTo>
                  <a:lnTo>
                    <a:pt x="184" y="2555"/>
                  </a:lnTo>
                  <a:lnTo>
                    <a:pt x="129" y="2500"/>
                  </a:lnTo>
                  <a:lnTo>
                    <a:pt x="92" y="2427"/>
                  </a:lnTo>
                  <a:lnTo>
                    <a:pt x="74" y="2353"/>
                  </a:lnTo>
                  <a:lnTo>
                    <a:pt x="37" y="2151"/>
                  </a:lnTo>
                  <a:lnTo>
                    <a:pt x="19" y="1931"/>
                  </a:lnTo>
                  <a:lnTo>
                    <a:pt x="19" y="1471"/>
                  </a:lnTo>
                  <a:lnTo>
                    <a:pt x="37" y="1287"/>
                  </a:lnTo>
                  <a:lnTo>
                    <a:pt x="19" y="1122"/>
                  </a:lnTo>
                  <a:lnTo>
                    <a:pt x="19" y="1122"/>
                  </a:lnTo>
                  <a:lnTo>
                    <a:pt x="19" y="1011"/>
                  </a:lnTo>
                  <a:lnTo>
                    <a:pt x="19" y="864"/>
                  </a:lnTo>
                  <a:lnTo>
                    <a:pt x="1" y="552"/>
                  </a:lnTo>
                  <a:lnTo>
                    <a:pt x="1" y="386"/>
                  </a:lnTo>
                  <a:lnTo>
                    <a:pt x="1" y="239"/>
                  </a:lnTo>
                  <a:lnTo>
                    <a:pt x="37" y="129"/>
                  </a:lnTo>
                  <a:lnTo>
                    <a:pt x="74" y="74"/>
                  </a:lnTo>
                  <a:lnTo>
                    <a:pt x="92" y="37"/>
                  </a:lnTo>
                  <a:lnTo>
                    <a:pt x="92" y="37"/>
                  </a:lnTo>
                  <a:lnTo>
                    <a:pt x="184" y="0"/>
                  </a:lnTo>
                  <a:lnTo>
                    <a:pt x="258" y="19"/>
                  </a:lnTo>
                  <a:lnTo>
                    <a:pt x="331" y="74"/>
                  </a:lnTo>
                  <a:lnTo>
                    <a:pt x="350" y="92"/>
                  </a:lnTo>
                  <a:lnTo>
                    <a:pt x="368" y="147"/>
                  </a:lnTo>
                  <a:lnTo>
                    <a:pt x="368" y="147"/>
                  </a:lnTo>
                  <a:lnTo>
                    <a:pt x="405" y="92"/>
                  </a:lnTo>
                  <a:lnTo>
                    <a:pt x="460" y="56"/>
                  </a:lnTo>
                  <a:lnTo>
                    <a:pt x="497" y="37"/>
                  </a:lnTo>
                  <a:lnTo>
                    <a:pt x="552" y="37"/>
                  </a:lnTo>
                  <a:lnTo>
                    <a:pt x="644" y="56"/>
                  </a:lnTo>
                  <a:lnTo>
                    <a:pt x="754" y="92"/>
                  </a:lnTo>
                  <a:lnTo>
                    <a:pt x="956" y="239"/>
                  </a:lnTo>
                  <a:lnTo>
                    <a:pt x="1067" y="295"/>
                  </a:lnTo>
                  <a:lnTo>
                    <a:pt x="1159" y="331"/>
                  </a:lnTo>
                  <a:lnTo>
                    <a:pt x="1159" y="331"/>
                  </a:lnTo>
                  <a:lnTo>
                    <a:pt x="1600" y="552"/>
                  </a:lnTo>
                  <a:lnTo>
                    <a:pt x="1820" y="681"/>
                  </a:lnTo>
                  <a:lnTo>
                    <a:pt x="2023" y="846"/>
                  </a:lnTo>
                  <a:lnTo>
                    <a:pt x="2023" y="846"/>
                  </a:lnTo>
                  <a:lnTo>
                    <a:pt x="2078" y="920"/>
                  </a:lnTo>
                  <a:lnTo>
                    <a:pt x="2114" y="993"/>
                  </a:lnTo>
                  <a:lnTo>
                    <a:pt x="2133" y="1067"/>
                  </a:lnTo>
                  <a:lnTo>
                    <a:pt x="2133" y="1140"/>
                  </a:lnTo>
                  <a:lnTo>
                    <a:pt x="2114" y="1214"/>
                  </a:lnTo>
                  <a:lnTo>
                    <a:pt x="2078" y="1287"/>
                  </a:lnTo>
                  <a:lnTo>
                    <a:pt x="1949" y="1416"/>
                  </a:lnTo>
                  <a:lnTo>
                    <a:pt x="1802" y="1544"/>
                  </a:lnTo>
                  <a:lnTo>
                    <a:pt x="1655" y="1655"/>
                  </a:lnTo>
                  <a:lnTo>
                    <a:pt x="1489" y="1765"/>
                  </a:lnTo>
                  <a:lnTo>
                    <a:pt x="1379" y="1875"/>
                  </a:lnTo>
                  <a:lnTo>
                    <a:pt x="1379" y="1875"/>
                  </a:lnTo>
                  <a:lnTo>
                    <a:pt x="1251" y="1967"/>
                  </a:lnTo>
                  <a:lnTo>
                    <a:pt x="1122" y="2078"/>
                  </a:lnTo>
                  <a:lnTo>
                    <a:pt x="846" y="2317"/>
                  </a:lnTo>
                  <a:lnTo>
                    <a:pt x="699" y="2408"/>
                  </a:lnTo>
                  <a:lnTo>
                    <a:pt x="552" y="2500"/>
                  </a:lnTo>
                  <a:lnTo>
                    <a:pt x="405" y="2555"/>
                  </a:lnTo>
                  <a:lnTo>
                    <a:pt x="240" y="2574"/>
                  </a:lnTo>
                  <a:lnTo>
                    <a:pt x="240" y="2574"/>
                  </a:lnTo>
                  <a:close/>
                  <a:moveTo>
                    <a:pt x="387" y="699"/>
                  </a:moveTo>
                  <a:lnTo>
                    <a:pt x="387" y="699"/>
                  </a:lnTo>
                  <a:lnTo>
                    <a:pt x="387" y="1214"/>
                  </a:lnTo>
                  <a:lnTo>
                    <a:pt x="387" y="1214"/>
                  </a:lnTo>
                  <a:lnTo>
                    <a:pt x="387" y="1673"/>
                  </a:lnTo>
                  <a:lnTo>
                    <a:pt x="423" y="2151"/>
                  </a:lnTo>
                  <a:lnTo>
                    <a:pt x="423" y="2151"/>
                  </a:lnTo>
                  <a:lnTo>
                    <a:pt x="754" y="1894"/>
                  </a:lnTo>
                  <a:lnTo>
                    <a:pt x="1085" y="1636"/>
                  </a:lnTo>
                  <a:lnTo>
                    <a:pt x="1747" y="1103"/>
                  </a:lnTo>
                  <a:lnTo>
                    <a:pt x="1747" y="1103"/>
                  </a:lnTo>
                  <a:lnTo>
                    <a:pt x="1581" y="975"/>
                  </a:lnTo>
                  <a:lnTo>
                    <a:pt x="1398" y="883"/>
                  </a:lnTo>
                  <a:lnTo>
                    <a:pt x="1048" y="717"/>
                  </a:lnTo>
                  <a:lnTo>
                    <a:pt x="699" y="534"/>
                  </a:lnTo>
                  <a:lnTo>
                    <a:pt x="534" y="423"/>
                  </a:lnTo>
                  <a:lnTo>
                    <a:pt x="368" y="313"/>
                  </a:lnTo>
                  <a:lnTo>
                    <a:pt x="368" y="313"/>
                  </a:lnTo>
                  <a:lnTo>
                    <a:pt x="387" y="699"/>
                  </a:lnTo>
                  <a:lnTo>
                    <a:pt x="387" y="69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a:off x="1573425" y="658600"/>
              <a:ext cx="9200" cy="8750"/>
            </a:xfrm>
            <a:custGeom>
              <a:rect b="b" l="l" r="r" t="t"/>
              <a:pathLst>
                <a:path extrusionOk="0" h="350" w="368">
                  <a:moveTo>
                    <a:pt x="0" y="184"/>
                  </a:moveTo>
                  <a:lnTo>
                    <a:pt x="0" y="184"/>
                  </a:lnTo>
                  <a:lnTo>
                    <a:pt x="0" y="92"/>
                  </a:lnTo>
                  <a:lnTo>
                    <a:pt x="55" y="37"/>
                  </a:lnTo>
                  <a:lnTo>
                    <a:pt x="110" y="19"/>
                  </a:lnTo>
                  <a:lnTo>
                    <a:pt x="166" y="0"/>
                  </a:lnTo>
                  <a:lnTo>
                    <a:pt x="239" y="0"/>
                  </a:lnTo>
                  <a:lnTo>
                    <a:pt x="294" y="37"/>
                  </a:lnTo>
                  <a:lnTo>
                    <a:pt x="349" y="92"/>
                  </a:lnTo>
                  <a:lnTo>
                    <a:pt x="368" y="166"/>
                  </a:lnTo>
                  <a:lnTo>
                    <a:pt x="368" y="166"/>
                  </a:lnTo>
                  <a:lnTo>
                    <a:pt x="349" y="257"/>
                  </a:lnTo>
                  <a:lnTo>
                    <a:pt x="313" y="313"/>
                  </a:lnTo>
                  <a:lnTo>
                    <a:pt x="239" y="349"/>
                  </a:lnTo>
                  <a:lnTo>
                    <a:pt x="184" y="349"/>
                  </a:lnTo>
                  <a:lnTo>
                    <a:pt x="110" y="349"/>
                  </a:lnTo>
                  <a:lnTo>
                    <a:pt x="55" y="313"/>
                  </a:lnTo>
                  <a:lnTo>
                    <a:pt x="0" y="257"/>
                  </a:lnTo>
                  <a:lnTo>
                    <a:pt x="0" y="184"/>
                  </a:lnTo>
                  <a:lnTo>
                    <a:pt x="0"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a:off x="1572950" y="752800"/>
              <a:ext cx="56100" cy="66200"/>
            </a:xfrm>
            <a:custGeom>
              <a:rect b="b" l="l" r="r" t="t"/>
              <a:pathLst>
                <a:path extrusionOk="0" h="2648" w="2244">
                  <a:moveTo>
                    <a:pt x="203" y="2647"/>
                  </a:moveTo>
                  <a:lnTo>
                    <a:pt x="203" y="2647"/>
                  </a:lnTo>
                  <a:lnTo>
                    <a:pt x="148" y="2611"/>
                  </a:lnTo>
                  <a:lnTo>
                    <a:pt x="111" y="2555"/>
                  </a:lnTo>
                  <a:lnTo>
                    <a:pt x="74" y="2464"/>
                  </a:lnTo>
                  <a:lnTo>
                    <a:pt x="37" y="2372"/>
                  </a:lnTo>
                  <a:lnTo>
                    <a:pt x="19" y="2114"/>
                  </a:lnTo>
                  <a:lnTo>
                    <a:pt x="1" y="1820"/>
                  </a:lnTo>
                  <a:lnTo>
                    <a:pt x="19" y="1232"/>
                  </a:lnTo>
                  <a:lnTo>
                    <a:pt x="37" y="975"/>
                  </a:lnTo>
                  <a:lnTo>
                    <a:pt x="19" y="791"/>
                  </a:lnTo>
                  <a:lnTo>
                    <a:pt x="19" y="791"/>
                  </a:lnTo>
                  <a:lnTo>
                    <a:pt x="19" y="552"/>
                  </a:lnTo>
                  <a:lnTo>
                    <a:pt x="19" y="405"/>
                  </a:lnTo>
                  <a:lnTo>
                    <a:pt x="19" y="258"/>
                  </a:lnTo>
                  <a:lnTo>
                    <a:pt x="56" y="147"/>
                  </a:lnTo>
                  <a:lnTo>
                    <a:pt x="74" y="92"/>
                  </a:lnTo>
                  <a:lnTo>
                    <a:pt x="111" y="56"/>
                  </a:lnTo>
                  <a:lnTo>
                    <a:pt x="148" y="37"/>
                  </a:lnTo>
                  <a:lnTo>
                    <a:pt x="203" y="19"/>
                  </a:lnTo>
                  <a:lnTo>
                    <a:pt x="258" y="19"/>
                  </a:lnTo>
                  <a:lnTo>
                    <a:pt x="332" y="56"/>
                  </a:lnTo>
                  <a:lnTo>
                    <a:pt x="332" y="56"/>
                  </a:lnTo>
                  <a:lnTo>
                    <a:pt x="350" y="19"/>
                  </a:lnTo>
                  <a:lnTo>
                    <a:pt x="387" y="19"/>
                  </a:lnTo>
                  <a:lnTo>
                    <a:pt x="460" y="0"/>
                  </a:lnTo>
                  <a:lnTo>
                    <a:pt x="571" y="37"/>
                  </a:lnTo>
                  <a:lnTo>
                    <a:pt x="681" y="74"/>
                  </a:lnTo>
                  <a:lnTo>
                    <a:pt x="975" y="239"/>
                  </a:lnTo>
                  <a:lnTo>
                    <a:pt x="1306" y="442"/>
                  </a:lnTo>
                  <a:lnTo>
                    <a:pt x="1637" y="680"/>
                  </a:lnTo>
                  <a:lnTo>
                    <a:pt x="1912" y="919"/>
                  </a:lnTo>
                  <a:lnTo>
                    <a:pt x="2133" y="1122"/>
                  </a:lnTo>
                  <a:lnTo>
                    <a:pt x="2188" y="1195"/>
                  </a:lnTo>
                  <a:lnTo>
                    <a:pt x="2225" y="1250"/>
                  </a:lnTo>
                  <a:lnTo>
                    <a:pt x="2225" y="1250"/>
                  </a:lnTo>
                  <a:lnTo>
                    <a:pt x="2243" y="1305"/>
                  </a:lnTo>
                  <a:lnTo>
                    <a:pt x="2243" y="1379"/>
                  </a:lnTo>
                  <a:lnTo>
                    <a:pt x="2243" y="1416"/>
                  </a:lnTo>
                  <a:lnTo>
                    <a:pt x="2225" y="1471"/>
                  </a:lnTo>
                  <a:lnTo>
                    <a:pt x="2151" y="1563"/>
                  </a:lnTo>
                  <a:lnTo>
                    <a:pt x="2059" y="1618"/>
                  </a:lnTo>
                  <a:lnTo>
                    <a:pt x="1857" y="1747"/>
                  </a:lnTo>
                  <a:lnTo>
                    <a:pt x="1747" y="1802"/>
                  </a:lnTo>
                  <a:lnTo>
                    <a:pt x="1655" y="1875"/>
                  </a:lnTo>
                  <a:lnTo>
                    <a:pt x="1655" y="1875"/>
                  </a:lnTo>
                  <a:lnTo>
                    <a:pt x="1490" y="1967"/>
                  </a:lnTo>
                  <a:lnTo>
                    <a:pt x="1324" y="2077"/>
                  </a:lnTo>
                  <a:lnTo>
                    <a:pt x="957" y="2353"/>
                  </a:lnTo>
                  <a:lnTo>
                    <a:pt x="754" y="2464"/>
                  </a:lnTo>
                  <a:lnTo>
                    <a:pt x="571" y="2574"/>
                  </a:lnTo>
                  <a:lnTo>
                    <a:pt x="387" y="2629"/>
                  </a:lnTo>
                  <a:lnTo>
                    <a:pt x="295" y="2647"/>
                  </a:lnTo>
                  <a:lnTo>
                    <a:pt x="203" y="2647"/>
                  </a:lnTo>
                  <a:lnTo>
                    <a:pt x="203" y="2647"/>
                  </a:lnTo>
                  <a:close/>
                  <a:moveTo>
                    <a:pt x="387" y="772"/>
                  </a:moveTo>
                  <a:lnTo>
                    <a:pt x="387" y="772"/>
                  </a:lnTo>
                  <a:lnTo>
                    <a:pt x="387" y="1508"/>
                  </a:lnTo>
                  <a:lnTo>
                    <a:pt x="405" y="2243"/>
                  </a:lnTo>
                  <a:lnTo>
                    <a:pt x="405" y="2243"/>
                  </a:lnTo>
                  <a:lnTo>
                    <a:pt x="754" y="2022"/>
                  </a:lnTo>
                  <a:lnTo>
                    <a:pt x="1104" y="1783"/>
                  </a:lnTo>
                  <a:lnTo>
                    <a:pt x="1820" y="1342"/>
                  </a:lnTo>
                  <a:lnTo>
                    <a:pt x="1820" y="1342"/>
                  </a:lnTo>
                  <a:lnTo>
                    <a:pt x="1490" y="1048"/>
                  </a:lnTo>
                  <a:lnTo>
                    <a:pt x="1140" y="791"/>
                  </a:lnTo>
                  <a:lnTo>
                    <a:pt x="773" y="570"/>
                  </a:lnTo>
                  <a:lnTo>
                    <a:pt x="387" y="350"/>
                  </a:lnTo>
                  <a:lnTo>
                    <a:pt x="387" y="350"/>
                  </a:lnTo>
                  <a:lnTo>
                    <a:pt x="387" y="772"/>
                  </a:lnTo>
                  <a:lnTo>
                    <a:pt x="387" y="77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a:off x="1573425" y="847450"/>
              <a:ext cx="58375" cy="70350"/>
            </a:xfrm>
            <a:custGeom>
              <a:rect b="b" l="l" r="r" t="t"/>
              <a:pathLst>
                <a:path extrusionOk="0" h="2814" w="2335">
                  <a:moveTo>
                    <a:pt x="331" y="2813"/>
                  </a:moveTo>
                  <a:lnTo>
                    <a:pt x="331" y="2813"/>
                  </a:lnTo>
                  <a:lnTo>
                    <a:pt x="276" y="2777"/>
                  </a:lnTo>
                  <a:lnTo>
                    <a:pt x="221" y="2740"/>
                  </a:lnTo>
                  <a:lnTo>
                    <a:pt x="166" y="2703"/>
                  </a:lnTo>
                  <a:lnTo>
                    <a:pt x="129" y="2648"/>
                  </a:lnTo>
                  <a:lnTo>
                    <a:pt x="92" y="2519"/>
                  </a:lnTo>
                  <a:lnTo>
                    <a:pt x="74" y="2372"/>
                  </a:lnTo>
                  <a:lnTo>
                    <a:pt x="74" y="2060"/>
                  </a:lnTo>
                  <a:lnTo>
                    <a:pt x="74" y="1931"/>
                  </a:lnTo>
                  <a:lnTo>
                    <a:pt x="55" y="1784"/>
                  </a:lnTo>
                  <a:lnTo>
                    <a:pt x="55" y="1784"/>
                  </a:lnTo>
                  <a:lnTo>
                    <a:pt x="55" y="1619"/>
                  </a:lnTo>
                  <a:lnTo>
                    <a:pt x="37" y="1361"/>
                  </a:lnTo>
                  <a:lnTo>
                    <a:pt x="18" y="1030"/>
                  </a:lnTo>
                  <a:lnTo>
                    <a:pt x="0" y="699"/>
                  </a:lnTo>
                  <a:lnTo>
                    <a:pt x="18" y="387"/>
                  </a:lnTo>
                  <a:lnTo>
                    <a:pt x="37" y="258"/>
                  </a:lnTo>
                  <a:lnTo>
                    <a:pt x="74" y="148"/>
                  </a:lnTo>
                  <a:lnTo>
                    <a:pt x="110" y="75"/>
                  </a:lnTo>
                  <a:lnTo>
                    <a:pt x="184" y="38"/>
                  </a:lnTo>
                  <a:lnTo>
                    <a:pt x="257" y="38"/>
                  </a:lnTo>
                  <a:lnTo>
                    <a:pt x="349" y="75"/>
                  </a:lnTo>
                  <a:lnTo>
                    <a:pt x="349" y="75"/>
                  </a:lnTo>
                  <a:lnTo>
                    <a:pt x="404" y="38"/>
                  </a:lnTo>
                  <a:lnTo>
                    <a:pt x="441" y="19"/>
                  </a:lnTo>
                  <a:lnTo>
                    <a:pt x="533" y="1"/>
                  </a:lnTo>
                  <a:lnTo>
                    <a:pt x="625" y="19"/>
                  </a:lnTo>
                  <a:lnTo>
                    <a:pt x="717" y="75"/>
                  </a:lnTo>
                  <a:lnTo>
                    <a:pt x="901" y="185"/>
                  </a:lnTo>
                  <a:lnTo>
                    <a:pt x="993" y="240"/>
                  </a:lnTo>
                  <a:lnTo>
                    <a:pt x="1085" y="277"/>
                  </a:lnTo>
                  <a:lnTo>
                    <a:pt x="1085" y="277"/>
                  </a:lnTo>
                  <a:lnTo>
                    <a:pt x="1434" y="479"/>
                  </a:lnTo>
                  <a:lnTo>
                    <a:pt x="1636" y="608"/>
                  </a:lnTo>
                  <a:lnTo>
                    <a:pt x="1838" y="736"/>
                  </a:lnTo>
                  <a:lnTo>
                    <a:pt x="2040" y="865"/>
                  </a:lnTo>
                  <a:lnTo>
                    <a:pt x="2188" y="1030"/>
                  </a:lnTo>
                  <a:lnTo>
                    <a:pt x="2243" y="1104"/>
                  </a:lnTo>
                  <a:lnTo>
                    <a:pt x="2298" y="1196"/>
                  </a:lnTo>
                  <a:lnTo>
                    <a:pt x="2335" y="1288"/>
                  </a:lnTo>
                  <a:lnTo>
                    <a:pt x="2335" y="1380"/>
                  </a:lnTo>
                  <a:lnTo>
                    <a:pt x="2335" y="1380"/>
                  </a:lnTo>
                  <a:lnTo>
                    <a:pt x="2206" y="1563"/>
                  </a:lnTo>
                  <a:lnTo>
                    <a:pt x="1985" y="1784"/>
                  </a:lnTo>
                  <a:lnTo>
                    <a:pt x="1728" y="2023"/>
                  </a:lnTo>
                  <a:lnTo>
                    <a:pt x="1434" y="2262"/>
                  </a:lnTo>
                  <a:lnTo>
                    <a:pt x="1121" y="2482"/>
                  </a:lnTo>
                  <a:lnTo>
                    <a:pt x="827" y="2666"/>
                  </a:lnTo>
                  <a:lnTo>
                    <a:pt x="680" y="2721"/>
                  </a:lnTo>
                  <a:lnTo>
                    <a:pt x="552" y="2777"/>
                  </a:lnTo>
                  <a:lnTo>
                    <a:pt x="441" y="2813"/>
                  </a:lnTo>
                  <a:lnTo>
                    <a:pt x="331" y="2813"/>
                  </a:lnTo>
                  <a:lnTo>
                    <a:pt x="331" y="2813"/>
                  </a:lnTo>
                  <a:close/>
                  <a:moveTo>
                    <a:pt x="460" y="2427"/>
                  </a:moveTo>
                  <a:lnTo>
                    <a:pt x="460" y="2427"/>
                  </a:lnTo>
                  <a:lnTo>
                    <a:pt x="662" y="2317"/>
                  </a:lnTo>
                  <a:lnTo>
                    <a:pt x="864" y="2207"/>
                  </a:lnTo>
                  <a:lnTo>
                    <a:pt x="1250" y="1931"/>
                  </a:lnTo>
                  <a:lnTo>
                    <a:pt x="1599" y="1637"/>
                  </a:lnTo>
                  <a:lnTo>
                    <a:pt x="1949" y="1324"/>
                  </a:lnTo>
                  <a:lnTo>
                    <a:pt x="1949" y="1324"/>
                  </a:lnTo>
                  <a:lnTo>
                    <a:pt x="1783" y="1159"/>
                  </a:lnTo>
                  <a:lnTo>
                    <a:pt x="1599" y="1030"/>
                  </a:lnTo>
                  <a:lnTo>
                    <a:pt x="1397" y="902"/>
                  </a:lnTo>
                  <a:lnTo>
                    <a:pt x="1195" y="773"/>
                  </a:lnTo>
                  <a:lnTo>
                    <a:pt x="791" y="571"/>
                  </a:lnTo>
                  <a:lnTo>
                    <a:pt x="386" y="332"/>
                  </a:lnTo>
                  <a:lnTo>
                    <a:pt x="386" y="332"/>
                  </a:lnTo>
                  <a:lnTo>
                    <a:pt x="386" y="865"/>
                  </a:lnTo>
                  <a:lnTo>
                    <a:pt x="404" y="1380"/>
                  </a:lnTo>
                  <a:lnTo>
                    <a:pt x="460" y="2427"/>
                  </a:lnTo>
                  <a:lnTo>
                    <a:pt x="460" y="242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1579850" y="954075"/>
              <a:ext cx="62525" cy="75850"/>
            </a:xfrm>
            <a:custGeom>
              <a:rect b="b" l="l" r="r" t="t"/>
              <a:pathLst>
                <a:path extrusionOk="0" h="3034" w="2501">
                  <a:moveTo>
                    <a:pt x="74" y="2942"/>
                  </a:moveTo>
                  <a:lnTo>
                    <a:pt x="74" y="2942"/>
                  </a:lnTo>
                  <a:lnTo>
                    <a:pt x="19" y="2666"/>
                  </a:lnTo>
                  <a:lnTo>
                    <a:pt x="0" y="2372"/>
                  </a:lnTo>
                  <a:lnTo>
                    <a:pt x="0" y="2096"/>
                  </a:lnTo>
                  <a:lnTo>
                    <a:pt x="0" y="1802"/>
                  </a:lnTo>
                  <a:lnTo>
                    <a:pt x="19" y="1214"/>
                  </a:lnTo>
                  <a:lnTo>
                    <a:pt x="19" y="938"/>
                  </a:lnTo>
                  <a:lnTo>
                    <a:pt x="19" y="644"/>
                  </a:lnTo>
                  <a:lnTo>
                    <a:pt x="19" y="644"/>
                  </a:lnTo>
                  <a:lnTo>
                    <a:pt x="19" y="497"/>
                  </a:lnTo>
                  <a:lnTo>
                    <a:pt x="0" y="331"/>
                  </a:lnTo>
                  <a:lnTo>
                    <a:pt x="19" y="184"/>
                  </a:lnTo>
                  <a:lnTo>
                    <a:pt x="37" y="129"/>
                  </a:lnTo>
                  <a:lnTo>
                    <a:pt x="56" y="56"/>
                  </a:lnTo>
                  <a:lnTo>
                    <a:pt x="56" y="56"/>
                  </a:lnTo>
                  <a:lnTo>
                    <a:pt x="92" y="37"/>
                  </a:lnTo>
                  <a:lnTo>
                    <a:pt x="129" y="19"/>
                  </a:lnTo>
                  <a:lnTo>
                    <a:pt x="221" y="1"/>
                  </a:lnTo>
                  <a:lnTo>
                    <a:pt x="295" y="37"/>
                  </a:lnTo>
                  <a:lnTo>
                    <a:pt x="331" y="56"/>
                  </a:lnTo>
                  <a:lnTo>
                    <a:pt x="350" y="92"/>
                  </a:lnTo>
                  <a:lnTo>
                    <a:pt x="350" y="92"/>
                  </a:lnTo>
                  <a:lnTo>
                    <a:pt x="423" y="92"/>
                  </a:lnTo>
                  <a:lnTo>
                    <a:pt x="515" y="111"/>
                  </a:lnTo>
                  <a:lnTo>
                    <a:pt x="515" y="111"/>
                  </a:lnTo>
                  <a:lnTo>
                    <a:pt x="754" y="258"/>
                  </a:lnTo>
                  <a:lnTo>
                    <a:pt x="1011" y="387"/>
                  </a:lnTo>
                  <a:lnTo>
                    <a:pt x="1269" y="497"/>
                  </a:lnTo>
                  <a:lnTo>
                    <a:pt x="1544" y="607"/>
                  </a:lnTo>
                  <a:lnTo>
                    <a:pt x="1544" y="607"/>
                  </a:lnTo>
                  <a:lnTo>
                    <a:pt x="1912" y="754"/>
                  </a:lnTo>
                  <a:lnTo>
                    <a:pt x="2133" y="846"/>
                  </a:lnTo>
                  <a:lnTo>
                    <a:pt x="2317" y="956"/>
                  </a:lnTo>
                  <a:lnTo>
                    <a:pt x="2390" y="1030"/>
                  </a:lnTo>
                  <a:lnTo>
                    <a:pt x="2445" y="1085"/>
                  </a:lnTo>
                  <a:lnTo>
                    <a:pt x="2482" y="1159"/>
                  </a:lnTo>
                  <a:lnTo>
                    <a:pt x="2500" y="1232"/>
                  </a:lnTo>
                  <a:lnTo>
                    <a:pt x="2500" y="1306"/>
                  </a:lnTo>
                  <a:lnTo>
                    <a:pt x="2445" y="1398"/>
                  </a:lnTo>
                  <a:lnTo>
                    <a:pt x="2372" y="1489"/>
                  </a:lnTo>
                  <a:lnTo>
                    <a:pt x="2261" y="1563"/>
                  </a:lnTo>
                  <a:lnTo>
                    <a:pt x="2261" y="1563"/>
                  </a:lnTo>
                  <a:lnTo>
                    <a:pt x="2078" y="1710"/>
                  </a:lnTo>
                  <a:lnTo>
                    <a:pt x="1820" y="1949"/>
                  </a:lnTo>
                  <a:lnTo>
                    <a:pt x="1489" y="2225"/>
                  </a:lnTo>
                  <a:lnTo>
                    <a:pt x="1140" y="2519"/>
                  </a:lnTo>
                  <a:lnTo>
                    <a:pt x="791" y="2795"/>
                  </a:lnTo>
                  <a:lnTo>
                    <a:pt x="644" y="2886"/>
                  </a:lnTo>
                  <a:lnTo>
                    <a:pt x="478" y="2978"/>
                  </a:lnTo>
                  <a:lnTo>
                    <a:pt x="350" y="3015"/>
                  </a:lnTo>
                  <a:lnTo>
                    <a:pt x="239" y="3033"/>
                  </a:lnTo>
                  <a:lnTo>
                    <a:pt x="184" y="3033"/>
                  </a:lnTo>
                  <a:lnTo>
                    <a:pt x="147" y="3015"/>
                  </a:lnTo>
                  <a:lnTo>
                    <a:pt x="111" y="2978"/>
                  </a:lnTo>
                  <a:lnTo>
                    <a:pt x="74" y="2942"/>
                  </a:lnTo>
                  <a:lnTo>
                    <a:pt x="74" y="2942"/>
                  </a:lnTo>
                  <a:close/>
                  <a:moveTo>
                    <a:pt x="368" y="681"/>
                  </a:moveTo>
                  <a:lnTo>
                    <a:pt x="368" y="681"/>
                  </a:lnTo>
                  <a:lnTo>
                    <a:pt x="368" y="1636"/>
                  </a:lnTo>
                  <a:lnTo>
                    <a:pt x="368" y="2133"/>
                  </a:lnTo>
                  <a:lnTo>
                    <a:pt x="386" y="2611"/>
                  </a:lnTo>
                  <a:lnTo>
                    <a:pt x="386" y="2611"/>
                  </a:lnTo>
                  <a:lnTo>
                    <a:pt x="828" y="2298"/>
                  </a:lnTo>
                  <a:lnTo>
                    <a:pt x="1250" y="1949"/>
                  </a:lnTo>
                  <a:lnTo>
                    <a:pt x="2078" y="1250"/>
                  </a:lnTo>
                  <a:lnTo>
                    <a:pt x="2078" y="1250"/>
                  </a:lnTo>
                  <a:lnTo>
                    <a:pt x="1857" y="1140"/>
                  </a:lnTo>
                  <a:lnTo>
                    <a:pt x="1655" y="1067"/>
                  </a:lnTo>
                  <a:lnTo>
                    <a:pt x="1214" y="883"/>
                  </a:lnTo>
                  <a:lnTo>
                    <a:pt x="791" y="699"/>
                  </a:lnTo>
                  <a:lnTo>
                    <a:pt x="570" y="607"/>
                  </a:lnTo>
                  <a:lnTo>
                    <a:pt x="386" y="478"/>
                  </a:lnTo>
                  <a:lnTo>
                    <a:pt x="386" y="478"/>
                  </a:lnTo>
                  <a:lnTo>
                    <a:pt x="368" y="681"/>
                  </a:lnTo>
                  <a:lnTo>
                    <a:pt x="368" y="68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a:off x="1577550" y="1069425"/>
              <a:ext cx="69425" cy="82725"/>
            </a:xfrm>
            <a:custGeom>
              <a:rect b="b" l="l" r="r" t="t"/>
              <a:pathLst>
                <a:path extrusionOk="0" h="3309" w="2777">
                  <a:moveTo>
                    <a:pt x="258" y="3309"/>
                  </a:moveTo>
                  <a:lnTo>
                    <a:pt x="258" y="3309"/>
                  </a:lnTo>
                  <a:lnTo>
                    <a:pt x="184" y="3291"/>
                  </a:lnTo>
                  <a:lnTo>
                    <a:pt x="129" y="3254"/>
                  </a:lnTo>
                  <a:lnTo>
                    <a:pt x="92" y="3199"/>
                  </a:lnTo>
                  <a:lnTo>
                    <a:pt x="74" y="3144"/>
                  </a:lnTo>
                  <a:lnTo>
                    <a:pt x="56" y="2996"/>
                  </a:lnTo>
                  <a:lnTo>
                    <a:pt x="74" y="2868"/>
                  </a:lnTo>
                  <a:lnTo>
                    <a:pt x="74" y="2868"/>
                  </a:lnTo>
                  <a:lnTo>
                    <a:pt x="74" y="2335"/>
                  </a:lnTo>
                  <a:lnTo>
                    <a:pt x="56" y="1802"/>
                  </a:lnTo>
                  <a:lnTo>
                    <a:pt x="56" y="1802"/>
                  </a:lnTo>
                  <a:lnTo>
                    <a:pt x="74" y="1636"/>
                  </a:lnTo>
                  <a:lnTo>
                    <a:pt x="37" y="1361"/>
                  </a:lnTo>
                  <a:lnTo>
                    <a:pt x="19" y="1011"/>
                  </a:lnTo>
                  <a:lnTo>
                    <a:pt x="1" y="662"/>
                  </a:lnTo>
                  <a:lnTo>
                    <a:pt x="1" y="350"/>
                  </a:lnTo>
                  <a:lnTo>
                    <a:pt x="19" y="221"/>
                  </a:lnTo>
                  <a:lnTo>
                    <a:pt x="56" y="111"/>
                  </a:lnTo>
                  <a:lnTo>
                    <a:pt x="92" y="37"/>
                  </a:lnTo>
                  <a:lnTo>
                    <a:pt x="148" y="0"/>
                  </a:lnTo>
                  <a:lnTo>
                    <a:pt x="184" y="0"/>
                  </a:lnTo>
                  <a:lnTo>
                    <a:pt x="239" y="0"/>
                  </a:lnTo>
                  <a:lnTo>
                    <a:pt x="331" y="55"/>
                  </a:lnTo>
                  <a:lnTo>
                    <a:pt x="331" y="55"/>
                  </a:lnTo>
                  <a:lnTo>
                    <a:pt x="387" y="37"/>
                  </a:lnTo>
                  <a:lnTo>
                    <a:pt x="442" y="37"/>
                  </a:lnTo>
                  <a:lnTo>
                    <a:pt x="589" y="74"/>
                  </a:lnTo>
                  <a:lnTo>
                    <a:pt x="736" y="147"/>
                  </a:lnTo>
                  <a:lnTo>
                    <a:pt x="920" y="239"/>
                  </a:lnTo>
                  <a:lnTo>
                    <a:pt x="1250" y="441"/>
                  </a:lnTo>
                  <a:lnTo>
                    <a:pt x="1398" y="515"/>
                  </a:lnTo>
                  <a:lnTo>
                    <a:pt x="1526" y="570"/>
                  </a:lnTo>
                  <a:lnTo>
                    <a:pt x="1526" y="570"/>
                  </a:lnTo>
                  <a:lnTo>
                    <a:pt x="1857" y="736"/>
                  </a:lnTo>
                  <a:lnTo>
                    <a:pt x="2078" y="846"/>
                  </a:lnTo>
                  <a:lnTo>
                    <a:pt x="2298" y="975"/>
                  </a:lnTo>
                  <a:lnTo>
                    <a:pt x="2500" y="1103"/>
                  </a:lnTo>
                  <a:lnTo>
                    <a:pt x="2666" y="1250"/>
                  </a:lnTo>
                  <a:lnTo>
                    <a:pt x="2721" y="1324"/>
                  </a:lnTo>
                  <a:lnTo>
                    <a:pt x="2758" y="1397"/>
                  </a:lnTo>
                  <a:lnTo>
                    <a:pt x="2776" y="1471"/>
                  </a:lnTo>
                  <a:lnTo>
                    <a:pt x="2776" y="1544"/>
                  </a:lnTo>
                  <a:lnTo>
                    <a:pt x="2776" y="1544"/>
                  </a:lnTo>
                  <a:lnTo>
                    <a:pt x="2611" y="1710"/>
                  </a:lnTo>
                  <a:lnTo>
                    <a:pt x="2427" y="1857"/>
                  </a:lnTo>
                  <a:lnTo>
                    <a:pt x="2059" y="2151"/>
                  </a:lnTo>
                  <a:lnTo>
                    <a:pt x="1673" y="2445"/>
                  </a:lnTo>
                  <a:lnTo>
                    <a:pt x="1287" y="2721"/>
                  </a:lnTo>
                  <a:lnTo>
                    <a:pt x="1287" y="2721"/>
                  </a:lnTo>
                  <a:lnTo>
                    <a:pt x="1159" y="2813"/>
                  </a:lnTo>
                  <a:lnTo>
                    <a:pt x="1030" y="2905"/>
                  </a:lnTo>
                  <a:lnTo>
                    <a:pt x="791" y="3088"/>
                  </a:lnTo>
                  <a:lnTo>
                    <a:pt x="662" y="3162"/>
                  </a:lnTo>
                  <a:lnTo>
                    <a:pt x="534" y="3235"/>
                  </a:lnTo>
                  <a:lnTo>
                    <a:pt x="387" y="3291"/>
                  </a:lnTo>
                  <a:lnTo>
                    <a:pt x="258" y="3309"/>
                  </a:lnTo>
                  <a:lnTo>
                    <a:pt x="258" y="3309"/>
                  </a:lnTo>
                  <a:close/>
                  <a:moveTo>
                    <a:pt x="387" y="846"/>
                  </a:moveTo>
                  <a:lnTo>
                    <a:pt x="387" y="846"/>
                  </a:lnTo>
                  <a:lnTo>
                    <a:pt x="442" y="1857"/>
                  </a:lnTo>
                  <a:lnTo>
                    <a:pt x="442" y="2353"/>
                  </a:lnTo>
                  <a:lnTo>
                    <a:pt x="442" y="2868"/>
                  </a:lnTo>
                  <a:lnTo>
                    <a:pt x="442" y="2868"/>
                  </a:lnTo>
                  <a:lnTo>
                    <a:pt x="920" y="2519"/>
                  </a:lnTo>
                  <a:lnTo>
                    <a:pt x="1398" y="2188"/>
                  </a:lnTo>
                  <a:lnTo>
                    <a:pt x="2317" y="1471"/>
                  </a:lnTo>
                  <a:lnTo>
                    <a:pt x="2317" y="1471"/>
                  </a:lnTo>
                  <a:lnTo>
                    <a:pt x="2096" y="1305"/>
                  </a:lnTo>
                  <a:lnTo>
                    <a:pt x="1857" y="1177"/>
                  </a:lnTo>
                  <a:lnTo>
                    <a:pt x="1361" y="919"/>
                  </a:lnTo>
                  <a:lnTo>
                    <a:pt x="864" y="662"/>
                  </a:lnTo>
                  <a:lnTo>
                    <a:pt x="607" y="533"/>
                  </a:lnTo>
                  <a:lnTo>
                    <a:pt x="368" y="386"/>
                  </a:lnTo>
                  <a:lnTo>
                    <a:pt x="368" y="386"/>
                  </a:lnTo>
                  <a:lnTo>
                    <a:pt x="368" y="386"/>
                  </a:lnTo>
                  <a:lnTo>
                    <a:pt x="368" y="386"/>
                  </a:lnTo>
                  <a:lnTo>
                    <a:pt x="387" y="846"/>
                  </a:lnTo>
                  <a:lnTo>
                    <a:pt x="387" y="84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1578925" y="1188900"/>
              <a:ext cx="67575" cy="71725"/>
            </a:xfrm>
            <a:custGeom>
              <a:rect b="b" l="l" r="r" t="t"/>
              <a:pathLst>
                <a:path extrusionOk="0" h="2869" w="2703">
                  <a:moveTo>
                    <a:pt x="258" y="2868"/>
                  </a:moveTo>
                  <a:lnTo>
                    <a:pt x="258" y="2868"/>
                  </a:lnTo>
                  <a:lnTo>
                    <a:pt x="184" y="2850"/>
                  </a:lnTo>
                  <a:lnTo>
                    <a:pt x="129" y="2813"/>
                  </a:lnTo>
                  <a:lnTo>
                    <a:pt x="93" y="2739"/>
                  </a:lnTo>
                  <a:lnTo>
                    <a:pt x="56" y="2647"/>
                  </a:lnTo>
                  <a:lnTo>
                    <a:pt x="19" y="2556"/>
                  </a:lnTo>
                  <a:lnTo>
                    <a:pt x="1" y="2427"/>
                  </a:lnTo>
                  <a:lnTo>
                    <a:pt x="1" y="2170"/>
                  </a:lnTo>
                  <a:lnTo>
                    <a:pt x="19" y="1618"/>
                  </a:lnTo>
                  <a:lnTo>
                    <a:pt x="19" y="1397"/>
                  </a:lnTo>
                  <a:lnTo>
                    <a:pt x="1" y="1214"/>
                  </a:lnTo>
                  <a:lnTo>
                    <a:pt x="1" y="1214"/>
                  </a:lnTo>
                  <a:lnTo>
                    <a:pt x="1" y="681"/>
                  </a:lnTo>
                  <a:lnTo>
                    <a:pt x="19" y="166"/>
                  </a:lnTo>
                  <a:lnTo>
                    <a:pt x="19" y="166"/>
                  </a:lnTo>
                  <a:lnTo>
                    <a:pt x="19" y="92"/>
                  </a:lnTo>
                  <a:lnTo>
                    <a:pt x="56" y="56"/>
                  </a:lnTo>
                  <a:lnTo>
                    <a:pt x="111" y="19"/>
                  </a:lnTo>
                  <a:lnTo>
                    <a:pt x="166" y="0"/>
                  </a:lnTo>
                  <a:lnTo>
                    <a:pt x="221" y="0"/>
                  </a:lnTo>
                  <a:lnTo>
                    <a:pt x="276" y="19"/>
                  </a:lnTo>
                  <a:lnTo>
                    <a:pt x="313" y="56"/>
                  </a:lnTo>
                  <a:lnTo>
                    <a:pt x="350" y="92"/>
                  </a:lnTo>
                  <a:lnTo>
                    <a:pt x="350" y="92"/>
                  </a:lnTo>
                  <a:lnTo>
                    <a:pt x="368" y="74"/>
                  </a:lnTo>
                  <a:lnTo>
                    <a:pt x="405" y="56"/>
                  </a:lnTo>
                  <a:lnTo>
                    <a:pt x="497" y="37"/>
                  </a:lnTo>
                  <a:lnTo>
                    <a:pt x="607" y="37"/>
                  </a:lnTo>
                  <a:lnTo>
                    <a:pt x="754" y="74"/>
                  </a:lnTo>
                  <a:lnTo>
                    <a:pt x="920" y="129"/>
                  </a:lnTo>
                  <a:lnTo>
                    <a:pt x="1104" y="203"/>
                  </a:lnTo>
                  <a:lnTo>
                    <a:pt x="1490" y="405"/>
                  </a:lnTo>
                  <a:lnTo>
                    <a:pt x="1876" y="607"/>
                  </a:lnTo>
                  <a:lnTo>
                    <a:pt x="2206" y="828"/>
                  </a:lnTo>
                  <a:lnTo>
                    <a:pt x="2464" y="1030"/>
                  </a:lnTo>
                  <a:lnTo>
                    <a:pt x="2556" y="1103"/>
                  </a:lnTo>
                  <a:lnTo>
                    <a:pt x="2611" y="1177"/>
                  </a:lnTo>
                  <a:lnTo>
                    <a:pt x="2611" y="1177"/>
                  </a:lnTo>
                  <a:lnTo>
                    <a:pt x="2666" y="1250"/>
                  </a:lnTo>
                  <a:lnTo>
                    <a:pt x="2684" y="1342"/>
                  </a:lnTo>
                  <a:lnTo>
                    <a:pt x="2703" y="1416"/>
                  </a:lnTo>
                  <a:lnTo>
                    <a:pt x="2684" y="1471"/>
                  </a:lnTo>
                  <a:lnTo>
                    <a:pt x="2666" y="1545"/>
                  </a:lnTo>
                  <a:lnTo>
                    <a:pt x="2611" y="1600"/>
                  </a:lnTo>
                  <a:lnTo>
                    <a:pt x="2501" y="1710"/>
                  </a:lnTo>
                  <a:lnTo>
                    <a:pt x="2354" y="1820"/>
                  </a:lnTo>
                  <a:lnTo>
                    <a:pt x="2188" y="1912"/>
                  </a:lnTo>
                  <a:lnTo>
                    <a:pt x="2023" y="1986"/>
                  </a:lnTo>
                  <a:lnTo>
                    <a:pt x="1894" y="2078"/>
                  </a:lnTo>
                  <a:lnTo>
                    <a:pt x="1894" y="2078"/>
                  </a:lnTo>
                  <a:lnTo>
                    <a:pt x="1508" y="2298"/>
                  </a:lnTo>
                  <a:lnTo>
                    <a:pt x="1104" y="2537"/>
                  </a:lnTo>
                  <a:lnTo>
                    <a:pt x="901" y="2647"/>
                  </a:lnTo>
                  <a:lnTo>
                    <a:pt x="699" y="2739"/>
                  </a:lnTo>
                  <a:lnTo>
                    <a:pt x="479" y="2813"/>
                  </a:lnTo>
                  <a:lnTo>
                    <a:pt x="258" y="2868"/>
                  </a:lnTo>
                  <a:lnTo>
                    <a:pt x="258" y="2868"/>
                  </a:lnTo>
                  <a:close/>
                  <a:moveTo>
                    <a:pt x="368" y="405"/>
                  </a:moveTo>
                  <a:lnTo>
                    <a:pt x="368" y="405"/>
                  </a:lnTo>
                  <a:lnTo>
                    <a:pt x="387" y="1434"/>
                  </a:lnTo>
                  <a:lnTo>
                    <a:pt x="387" y="2464"/>
                  </a:lnTo>
                  <a:lnTo>
                    <a:pt x="387" y="2464"/>
                  </a:lnTo>
                  <a:lnTo>
                    <a:pt x="883" y="2225"/>
                  </a:lnTo>
                  <a:lnTo>
                    <a:pt x="1361" y="1967"/>
                  </a:lnTo>
                  <a:lnTo>
                    <a:pt x="1839" y="1673"/>
                  </a:lnTo>
                  <a:lnTo>
                    <a:pt x="2298" y="1397"/>
                  </a:lnTo>
                  <a:lnTo>
                    <a:pt x="2298" y="1397"/>
                  </a:lnTo>
                  <a:lnTo>
                    <a:pt x="2096" y="1214"/>
                  </a:lnTo>
                  <a:lnTo>
                    <a:pt x="1857" y="1048"/>
                  </a:lnTo>
                  <a:lnTo>
                    <a:pt x="1618" y="920"/>
                  </a:lnTo>
                  <a:lnTo>
                    <a:pt x="1379" y="791"/>
                  </a:lnTo>
                  <a:lnTo>
                    <a:pt x="865" y="552"/>
                  </a:lnTo>
                  <a:lnTo>
                    <a:pt x="368" y="313"/>
                  </a:lnTo>
                  <a:lnTo>
                    <a:pt x="368" y="313"/>
                  </a:lnTo>
                  <a:lnTo>
                    <a:pt x="368" y="405"/>
                  </a:lnTo>
                  <a:lnTo>
                    <a:pt x="368"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a:off x="1576175" y="1293675"/>
              <a:ext cx="61600" cy="75400"/>
            </a:xfrm>
            <a:custGeom>
              <a:rect b="b" l="l" r="r" t="t"/>
              <a:pathLst>
                <a:path extrusionOk="0" h="3016" w="2464">
                  <a:moveTo>
                    <a:pt x="221" y="3015"/>
                  </a:moveTo>
                  <a:lnTo>
                    <a:pt x="221" y="3015"/>
                  </a:lnTo>
                  <a:lnTo>
                    <a:pt x="147" y="2978"/>
                  </a:lnTo>
                  <a:lnTo>
                    <a:pt x="92" y="2905"/>
                  </a:lnTo>
                  <a:lnTo>
                    <a:pt x="56" y="2813"/>
                  </a:lnTo>
                  <a:lnTo>
                    <a:pt x="37" y="2721"/>
                  </a:lnTo>
                  <a:lnTo>
                    <a:pt x="0" y="2482"/>
                  </a:lnTo>
                  <a:lnTo>
                    <a:pt x="0" y="2206"/>
                  </a:lnTo>
                  <a:lnTo>
                    <a:pt x="37" y="1655"/>
                  </a:lnTo>
                  <a:lnTo>
                    <a:pt x="37" y="1416"/>
                  </a:lnTo>
                  <a:lnTo>
                    <a:pt x="37" y="1232"/>
                  </a:lnTo>
                  <a:lnTo>
                    <a:pt x="37" y="1232"/>
                  </a:lnTo>
                  <a:lnTo>
                    <a:pt x="37" y="1103"/>
                  </a:lnTo>
                  <a:lnTo>
                    <a:pt x="37" y="920"/>
                  </a:lnTo>
                  <a:lnTo>
                    <a:pt x="19" y="717"/>
                  </a:lnTo>
                  <a:lnTo>
                    <a:pt x="19" y="497"/>
                  </a:lnTo>
                  <a:lnTo>
                    <a:pt x="37" y="313"/>
                  </a:lnTo>
                  <a:lnTo>
                    <a:pt x="56" y="239"/>
                  </a:lnTo>
                  <a:lnTo>
                    <a:pt x="92" y="184"/>
                  </a:lnTo>
                  <a:lnTo>
                    <a:pt x="129" y="129"/>
                  </a:lnTo>
                  <a:lnTo>
                    <a:pt x="184" y="111"/>
                  </a:lnTo>
                  <a:lnTo>
                    <a:pt x="258" y="92"/>
                  </a:lnTo>
                  <a:lnTo>
                    <a:pt x="331" y="129"/>
                  </a:lnTo>
                  <a:lnTo>
                    <a:pt x="331" y="129"/>
                  </a:lnTo>
                  <a:lnTo>
                    <a:pt x="386" y="56"/>
                  </a:lnTo>
                  <a:lnTo>
                    <a:pt x="423" y="19"/>
                  </a:lnTo>
                  <a:lnTo>
                    <a:pt x="478" y="0"/>
                  </a:lnTo>
                  <a:lnTo>
                    <a:pt x="533" y="0"/>
                  </a:lnTo>
                  <a:lnTo>
                    <a:pt x="589" y="0"/>
                  </a:lnTo>
                  <a:lnTo>
                    <a:pt x="662" y="19"/>
                  </a:lnTo>
                  <a:lnTo>
                    <a:pt x="791" y="92"/>
                  </a:lnTo>
                  <a:lnTo>
                    <a:pt x="1067" y="295"/>
                  </a:lnTo>
                  <a:lnTo>
                    <a:pt x="1195" y="368"/>
                  </a:lnTo>
                  <a:lnTo>
                    <a:pt x="1305" y="405"/>
                  </a:lnTo>
                  <a:lnTo>
                    <a:pt x="1305" y="405"/>
                  </a:lnTo>
                  <a:lnTo>
                    <a:pt x="1636" y="589"/>
                  </a:lnTo>
                  <a:lnTo>
                    <a:pt x="1949" y="773"/>
                  </a:lnTo>
                  <a:lnTo>
                    <a:pt x="2096" y="864"/>
                  </a:lnTo>
                  <a:lnTo>
                    <a:pt x="2225" y="993"/>
                  </a:lnTo>
                  <a:lnTo>
                    <a:pt x="2353" y="1122"/>
                  </a:lnTo>
                  <a:lnTo>
                    <a:pt x="2445" y="1287"/>
                  </a:lnTo>
                  <a:lnTo>
                    <a:pt x="2445" y="1287"/>
                  </a:lnTo>
                  <a:lnTo>
                    <a:pt x="2464" y="1361"/>
                  </a:lnTo>
                  <a:lnTo>
                    <a:pt x="2464" y="1453"/>
                  </a:lnTo>
                  <a:lnTo>
                    <a:pt x="2445" y="1526"/>
                  </a:lnTo>
                  <a:lnTo>
                    <a:pt x="2408" y="1600"/>
                  </a:lnTo>
                  <a:lnTo>
                    <a:pt x="2372" y="1655"/>
                  </a:lnTo>
                  <a:lnTo>
                    <a:pt x="2316" y="1710"/>
                  </a:lnTo>
                  <a:lnTo>
                    <a:pt x="2188" y="1839"/>
                  </a:lnTo>
                  <a:lnTo>
                    <a:pt x="2041" y="1931"/>
                  </a:lnTo>
                  <a:lnTo>
                    <a:pt x="1894" y="2041"/>
                  </a:lnTo>
                  <a:lnTo>
                    <a:pt x="1747" y="2133"/>
                  </a:lnTo>
                  <a:lnTo>
                    <a:pt x="1618" y="2225"/>
                  </a:lnTo>
                  <a:lnTo>
                    <a:pt x="1618" y="2225"/>
                  </a:lnTo>
                  <a:lnTo>
                    <a:pt x="1453" y="2335"/>
                  </a:lnTo>
                  <a:lnTo>
                    <a:pt x="1287" y="2464"/>
                  </a:lnTo>
                  <a:lnTo>
                    <a:pt x="956" y="2721"/>
                  </a:lnTo>
                  <a:lnTo>
                    <a:pt x="791" y="2831"/>
                  </a:lnTo>
                  <a:lnTo>
                    <a:pt x="607" y="2923"/>
                  </a:lnTo>
                  <a:lnTo>
                    <a:pt x="423" y="2997"/>
                  </a:lnTo>
                  <a:lnTo>
                    <a:pt x="331" y="3015"/>
                  </a:lnTo>
                  <a:lnTo>
                    <a:pt x="221" y="3015"/>
                  </a:lnTo>
                  <a:lnTo>
                    <a:pt x="221" y="3015"/>
                  </a:lnTo>
                  <a:close/>
                  <a:moveTo>
                    <a:pt x="405" y="1397"/>
                  </a:moveTo>
                  <a:lnTo>
                    <a:pt x="405" y="1397"/>
                  </a:lnTo>
                  <a:lnTo>
                    <a:pt x="386" y="1967"/>
                  </a:lnTo>
                  <a:lnTo>
                    <a:pt x="386" y="2537"/>
                  </a:lnTo>
                  <a:lnTo>
                    <a:pt x="386" y="2537"/>
                  </a:lnTo>
                  <a:lnTo>
                    <a:pt x="405" y="2629"/>
                  </a:lnTo>
                  <a:lnTo>
                    <a:pt x="405" y="2629"/>
                  </a:lnTo>
                  <a:lnTo>
                    <a:pt x="1250" y="2041"/>
                  </a:lnTo>
                  <a:lnTo>
                    <a:pt x="1673" y="1728"/>
                  </a:lnTo>
                  <a:lnTo>
                    <a:pt x="2078" y="1416"/>
                  </a:lnTo>
                  <a:lnTo>
                    <a:pt x="2078" y="1416"/>
                  </a:lnTo>
                  <a:lnTo>
                    <a:pt x="1986" y="1324"/>
                  </a:lnTo>
                  <a:lnTo>
                    <a:pt x="1912" y="1232"/>
                  </a:lnTo>
                  <a:lnTo>
                    <a:pt x="1710" y="1085"/>
                  </a:lnTo>
                  <a:lnTo>
                    <a:pt x="1508" y="956"/>
                  </a:lnTo>
                  <a:lnTo>
                    <a:pt x="1269" y="828"/>
                  </a:lnTo>
                  <a:lnTo>
                    <a:pt x="828" y="607"/>
                  </a:lnTo>
                  <a:lnTo>
                    <a:pt x="607" y="478"/>
                  </a:lnTo>
                  <a:lnTo>
                    <a:pt x="405" y="331"/>
                  </a:lnTo>
                  <a:lnTo>
                    <a:pt x="405" y="331"/>
                  </a:lnTo>
                  <a:lnTo>
                    <a:pt x="405" y="1397"/>
                  </a:lnTo>
                  <a:lnTo>
                    <a:pt x="405" y="13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1579400" y="1403975"/>
              <a:ext cx="64800" cy="79525"/>
            </a:xfrm>
            <a:custGeom>
              <a:rect b="b" l="l" r="r" t="t"/>
              <a:pathLst>
                <a:path extrusionOk="0" h="3181" w="2592">
                  <a:moveTo>
                    <a:pt x="165" y="3162"/>
                  </a:moveTo>
                  <a:lnTo>
                    <a:pt x="165" y="3162"/>
                  </a:lnTo>
                  <a:lnTo>
                    <a:pt x="110" y="3088"/>
                  </a:lnTo>
                  <a:lnTo>
                    <a:pt x="74" y="2996"/>
                  </a:lnTo>
                  <a:lnTo>
                    <a:pt x="37" y="2776"/>
                  </a:lnTo>
                  <a:lnTo>
                    <a:pt x="18" y="2518"/>
                  </a:lnTo>
                  <a:lnTo>
                    <a:pt x="18" y="2243"/>
                  </a:lnTo>
                  <a:lnTo>
                    <a:pt x="37" y="1710"/>
                  </a:lnTo>
                  <a:lnTo>
                    <a:pt x="37" y="1452"/>
                  </a:lnTo>
                  <a:lnTo>
                    <a:pt x="37" y="1232"/>
                  </a:lnTo>
                  <a:lnTo>
                    <a:pt x="37" y="1232"/>
                  </a:lnTo>
                  <a:lnTo>
                    <a:pt x="55" y="1103"/>
                  </a:lnTo>
                  <a:lnTo>
                    <a:pt x="37" y="901"/>
                  </a:lnTo>
                  <a:lnTo>
                    <a:pt x="0" y="460"/>
                  </a:lnTo>
                  <a:lnTo>
                    <a:pt x="18" y="257"/>
                  </a:lnTo>
                  <a:lnTo>
                    <a:pt x="37" y="166"/>
                  </a:lnTo>
                  <a:lnTo>
                    <a:pt x="55" y="92"/>
                  </a:lnTo>
                  <a:lnTo>
                    <a:pt x="92" y="37"/>
                  </a:lnTo>
                  <a:lnTo>
                    <a:pt x="147" y="18"/>
                  </a:lnTo>
                  <a:lnTo>
                    <a:pt x="202" y="0"/>
                  </a:lnTo>
                  <a:lnTo>
                    <a:pt x="276" y="18"/>
                  </a:lnTo>
                  <a:lnTo>
                    <a:pt x="276" y="18"/>
                  </a:lnTo>
                  <a:lnTo>
                    <a:pt x="349" y="0"/>
                  </a:lnTo>
                  <a:lnTo>
                    <a:pt x="404" y="0"/>
                  </a:lnTo>
                  <a:lnTo>
                    <a:pt x="552" y="18"/>
                  </a:lnTo>
                  <a:lnTo>
                    <a:pt x="717" y="74"/>
                  </a:lnTo>
                  <a:lnTo>
                    <a:pt x="901" y="147"/>
                  </a:lnTo>
                  <a:lnTo>
                    <a:pt x="1250" y="294"/>
                  </a:lnTo>
                  <a:lnTo>
                    <a:pt x="1415" y="349"/>
                  </a:lnTo>
                  <a:lnTo>
                    <a:pt x="1562" y="386"/>
                  </a:lnTo>
                  <a:lnTo>
                    <a:pt x="1562" y="386"/>
                  </a:lnTo>
                  <a:lnTo>
                    <a:pt x="1857" y="496"/>
                  </a:lnTo>
                  <a:lnTo>
                    <a:pt x="2132" y="607"/>
                  </a:lnTo>
                  <a:lnTo>
                    <a:pt x="2353" y="717"/>
                  </a:lnTo>
                  <a:lnTo>
                    <a:pt x="2445" y="790"/>
                  </a:lnTo>
                  <a:lnTo>
                    <a:pt x="2518" y="864"/>
                  </a:lnTo>
                  <a:lnTo>
                    <a:pt x="2573" y="938"/>
                  </a:lnTo>
                  <a:lnTo>
                    <a:pt x="2592" y="1029"/>
                  </a:lnTo>
                  <a:lnTo>
                    <a:pt x="2592" y="1121"/>
                  </a:lnTo>
                  <a:lnTo>
                    <a:pt x="2555" y="1213"/>
                  </a:lnTo>
                  <a:lnTo>
                    <a:pt x="2500" y="1324"/>
                  </a:lnTo>
                  <a:lnTo>
                    <a:pt x="2408" y="1434"/>
                  </a:lnTo>
                  <a:lnTo>
                    <a:pt x="2261" y="1544"/>
                  </a:lnTo>
                  <a:lnTo>
                    <a:pt x="2096" y="1673"/>
                  </a:lnTo>
                  <a:lnTo>
                    <a:pt x="2096" y="1673"/>
                  </a:lnTo>
                  <a:lnTo>
                    <a:pt x="1912" y="1838"/>
                  </a:lnTo>
                  <a:lnTo>
                    <a:pt x="1673" y="2059"/>
                  </a:lnTo>
                  <a:lnTo>
                    <a:pt x="1140" y="2573"/>
                  </a:lnTo>
                  <a:lnTo>
                    <a:pt x="864" y="2831"/>
                  </a:lnTo>
                  <a:lnTo>
                    <a:pt x="607" y="3033"/>
                  </a:lnTo>
                  <a:lnTo>
                    <a:pt x="478" y="3107"/>
                  </a:lnTo>
                  <a:lnTo>
                    <a:pt x="368" y="3143"/>
                  </a:lnTo>
                  <a:lnTo>
                    <a:pt x="257" y="3180"/>
                  </a:lnTo>
                  <a:lnTo>
                    <a:pt x="165" y="3162"/>
                  </a:lnTo>
                  <a:lnTo>
                    <a:pt x="165" y="3162"/>
                  </a:lnTo>
                  <a:close/>
                  <a:moveTo>
                    <a:pt x="404" y="478"/>
                  </a:moveTo>
                  <a:lnTo>
                    <a:pt x="404" y="478"/>
                  </a:lnTo>
                  <a:lnTo>
                    <a:pt x="404" y="1581"/>
                  </a:lnTo>
                  <a:lnTo>
                    <a:pt x="423" y="2702"/>
                  </a:lnTo>
                  <a:lnTo>
                    <a:pt x="423" y="2702"/>
                  </a:lnTo>
                  <a:lnTo>
                    <a:pt x="1305" y="1893"/>
                  </a:lnTo>
                  <a:lnTo>
                    <a:pt x="2187" y="1085"/>
                  </a:lnTo>
                  <a:lnTo>
                    <a:pt x="2187" y="1085"/>
                  </a:lnTo>
                  <a:lnTo>
                    <a:pt x="1967" y="974"/>
                  </a:lnTo>
                  <a:lnTo>
                    <a:pt x="1746" y="864"/>
                  </a:lnTo>
                  <a:lnTo>
                    <a:pt x="1526" y="790"/>
                  </a:lnTo>
                  <a:lnTo>
                    <a:pt x="1305" y="717"/>
                  </a:lnTo>
                  <a:lnTo>
                    <a:pt x="846" y="588"/>
                  </a:lnTo>
                  <a:lnTo>
                    <a:pt x="625" y="496"/>
                  </a:lnTo>
                  <a:lnTo>
                    <a:pt x="404" y="386"/>
                  </a:lnTo>
                  <a:lnTo>
                    <a:pt x="404" y="386"/>
                  </a:lnTo>
                  <a:lnTo>
                    <a:pt x="404" y="478"/>
                  </a:lnTo>
                  <a:lnTo>
                    <a:pt x="404"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a:off x="1578925" y="1511500"/>
              <a:ext cx="75400" cy="85025"/>
            </a:xfrm>
            <a:custGeom>
              <a:rect b="b" l="l" r="r" t="t"/>
              <a:pathLst>
                <a:path extrusionOk="0" h="3401" w="3016">
                  <a:moveTo>
                    <a:pt x="93" y="3327"/>
                  </a:moveTo>
                  <a:lnTo>
                    <a:pt x="93" y="3327"/>
                  </a:lnTo>
                  <a:lnTo>
                    <a:pt x="56" y="3070"/>
                  </a:lnTo>
                  <a:lnTo>
                    <a:pt x="37" y="2813"/>
                  </a:lnTo>
                  <a:lnTo>
                    <a:pt x="19" y="2280"/>
                  </a:lnTo>
                  <a:lnTo>
                    <a:pt x="37" y="1747"/>
                  </a:lnTo>
                  <a:lnTo>
                    <a:pt x="19" y="1214"/>
                  </a:lnTo>
                  <a:lnTo>
                    <a:pt x="19" y="1214"/>
                  </a:lnTo>
                  <a:lnTo>
                    <a:pt x="19" y="1066"/>
                  </a:lnTo>
                  <a:lnTo>
                    <a:pt x="19" y="864"/>
                  </a:lnTo>
                  <a:lnTo>
                    <a:pt x="1" y="644"/>
                  </a:lnTo>
                  <a:lnTo>
                    <a:pt x="1" y="405"/>
                  </a:lnTo>
                  <a:lnTo>
                    <a:pt x="37" y="203"/>
                  </a:lnTo>
                  <a:lnTo>
                    <a:pt x="56" y="129"/>
                  </a:lnTo>
                  <a:lnTo>
                    <a:pt x="93" y="56"/>
                  </a:lnTo>
                  <a:lnTo>
                    <a:pt x="148" y="19"/>
                  </a:lnTo>
                  <a:lnTo>
                    <a:pt x="221" y="0"/>
                  </a:lnTo>
                  <a:lnTo>
                    <a:pt x="295" y="19"/>
                  </a:lnTo>
                  <a:lnTo>
                    <a:pt x="387" y="56"/>
                  </a:lnTo>
                  <a:lnTo>
                    <a:pt x="387" y="56"/>
                  </a:lnTo>
                  <a:lnTo>
                    <a:pt x="442" y="37"/>
                  </a:lnTo>
                  <a:lnTo>
                    <a:pt x="515" y="19"/>
                  </a:lnTo>
                  <a:lnTo>
                    <a:pt x="589" y="37"/>
                  </a:lnTo>
                  <a:lnTo>
                    <a:pt x="662" y="37"/>
                  </a:lnTo>
                  <a:lnTo>
                    <a:pt x="809" y="111"/>
                  </a:lnTo>
                  <a:lnTo>
                    <a:pt x="993" y="184"/>
                  </a:lnTo>
                  <a:lnTo>
                    <a:pt x="1343" y="386"/>
                  </a:lnTo>
                  <a:lnTo>
                    <a:pt x="1490" y="460"/>
                  </a:lnTo>
                  <a:lnTo>
                    <a:pt x="1618" y="515"/>
                  </a:lnTo>
                  <a:lnTo>
                    <a:pt x="1618" y="515"/>
                  </a:lnTo>
                  <a:lnTo>
                    <a:pt x="1784" y="625"/>
                  </a:lnTo>
                  <a:lnTo>
                    <a:pt x="2004" y="754"/>
                  </a:lnTo>
                  <a:lnTo>
                    <a:pt x="2262" y="883"/>
                  </a:lnTo>
                  <a:lnTo>
                    <a:pt x="2519" y="1048"/>
                  </a:lnTo>
                  <a:lnTo>
                    <a:pt x="2758" y="1214"/>
                  </a:lnTo>
                  <a:lnTo>
                    <a:pt x="2850" y="1287"/>
                  </a:lnTo>
                  <a:lnTo>
                    <a:pt x="2923" y="1379"/>
                  </a:lnTo>
                  <a:lnTo>
                    <a:pt x="2978" y="1471"/>
                  </a:lnTo>
                  <a:lnTo>
                    <a:pt x="3015" y="1563"/>
                  </a:lnTo>
                  <a:lnTo>
                    <a:pt x="2997" y="1655"/>
                  </a:lnTo>
                  <a:lnTo>
                    <a:pt x="2960" y="1747"/>
                  </a:lnTo>
                  <a:lnTo>
                    <a:pt x="2960" y="1747"/>
                  </a:lnTo>
                  <a:lnTo>
                    <a:pt x="2501" y="2077"/>
                  </a:lnTo>
                  <a:lnTo>
                    <a:pt x="2023" y="2390"/>
                  </a:lnTo>
                  <a:lnTo>
                    <a:pt x="1048" y="2997"/>
                  </a:lnTo>
                  <a:lnTo>
                    <a:pt x="1048" y="2997"/>
                  </a:lnTo>
                  <a:lnTo>
                    <a:pt x="938" y="3052"/>
                  </a:lnTo>
                  <a:lnTo>
                    <a:pt x="828" y="3144"/>
                  </a:lnTo>
                  <a:lnTo>
                    <a:pt x="571" y="3309"/>
                  </a:lnTo>
                  <a:lnTo>
                    <a:pt x="460" y="3383"/>
                  </a:lnTo>
                  <a:lnTo>
                    <a:pt x="332" y="3401"/>
                  </a:lnTo>
                  <a:lnTo>
                    <a:pt x="276" y="3401"/>
                  </a:lnTo>
                  <a:lnTo>
                    <a:pt x="221" y="3401"/>
                  </a:lnTo>
                  <a:lnTo>
                    <a:pt x="166" y="3364"/>
                  </a:lnTo>
                  <a:lnTo>
                    <a:pt x="93" y="3327"/>
                  </a:lnTo>
                  <a:lnTo>
                    <a:pt x="93" y="3327"/>
                  </a:lnTo>
                  <a:close/>
                  <a:moveTo>
                    <a:pt x="387" y="993"/>
                  </a:moveTo>
                  <a:lnTo>
                    <a:pt x="387" y="993"/>
                  </a:lnTo>
                  <a:lnTo>
                    <a:pt x="423" y="2960"/>
                  </a:lnTo>
                  <a:lnTo>
                    <a:pt x="423" y="2960"/>
                  </a:lnTo>
                  <a:lnTo>
                    <a:pt x="957" y="2611"/>
                  </a:lnTo>
                  <a:lnTo>
                    <a:pt x="1508" y="2261"/>
                  </a:lnTo>
                  <a:lnTo>
                    <a:pt x="2041" y="1912"/>
                  </a:lnTo>
                  <a:lnTo>
                    <a:pt x="2574" y="1563"/>
                  </a:lnTo>
                  <a:lnTo>
                    <a:pt x="2574" y="1563"/>
                  </a:lnTo>
                  <a:lnTo>
                    <a:pt x="2317" y="1379"/>
                  </a:lnTo>
                  <a:lnTo>
                    <a:pt x="2041" y="1214"/>
                  </a:lnTo>
                  <a:lnTo>
                    <a:pt x="1490" y="919"/>
                  </a:lnTo>
                  <a:lnTo>
                    <a:pt x="938" y="644"/>
                  </a:lnTo>
                  <a:lnTo>
                    <a:pt x="662" y="497"/>
                  </a:lnTo>
                  <a:lnTo>
                    <a:pt x="387" y="331"/>
                  </a:lnTo>
                  <a:lnTo>
                    <a:pt x="387" y="331"/>
                  </a:lnTo>
                  <a:lnTo>
                    <a:pt x="387" y="662"/>
                  </a:lnTo>
                  <a:lnTo>
                    <a:pt x="387" y="993"/>
                  </a:lnTo>
                  <a:lnTo>
                    <a:pt x="387" y="9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p:nvPr/>
          </p:nvSpPr>
          <p:spPr>
            <a:xfrm>
              <a:off x="1580300" y="1629600"/>
              <a:ext cx="66675" cy="71250"/>
            </a:xfrm>
            <a:custGeom>
              <a:rect b="b" l="l" r="r" t="t"/>
              <a:pathLst>
                <a:path extrusionOk="0" h="2850" w="2667">
                  <a:moveTo>
                    <a:pt x="185" y="2831"/>
                  </a:moveTo>
                  <a:lnTo>
                    <a:pt x="185" y="2831"/>
                  </a:lnTo>
                  <a:lnTo>
                    <a:pt x="129" y="2758"/>
                  </a:lnTo>
                  <a:lnTo>
                    <a:pt x="111" y="2666"/>
                  </a:lnTo>
                  <a:lnTo>
                    <a:pt x="56" y="2464"/>
                  </a:lnTo>
                  <a:lnTo>
                    <a:pt x="38" y="2243"/>
                  </a:lnTo>
                  <a:lnTo>
                    <a:pt x="19" y="2004"/>
                  </a:lnTo>
                  <a:lnTo>
                    <a:pt x="38" y="1526"/>
                  </a:lnTo>
                  <a:lnTo>
                    <a:pt x="38" y="1306"/>
                  </a:lnTo>
                  <a:lnTo>
                    <a:pt x="19" y="1122"/>
                  </a:lnTo>
                  <a:lnTo>
                    <a:pt x="19" y="1122"/>
                  </a:lnTo>
                  <a:lnTo>
                    <a:pt x="38" y="993"/>
                  </a:lnTo>
                  <a:lnTo>
                    <a:pt x="19" y="864"/>
                  </a:lnTo>
                  <a:lnTo>
                    <a:pt x="19" y="607"/>
                  </a:lnTo>
                  <a:lnTo>
                    <a:pt x="1" y="478"/>
                  </a:lnTo>
                  <a:lnTo>
                    <a:pt x="19" y="350"/>
                  </a:lnTo>
                  <a:lnTo>
                    <a:pt x="38" y="239"/>
                  </a:lnTo>
                  <a:lnTo>
                    <a:pt x="93" y="129"/>
                  </a:lnTo>
                  <a:lnTo>
                    <a:pt x="93" y="129"/>
                  </a:lnTo>
                  <a:lnTo>
                    <a:pt x="148" y="111"/>
                  </a:lnTo>
                  <a:lnTo>
                    <a:pt x="203" y="92"/>
                  </a:lnTo>
                  <a:lnTo>
                    <a:pt x="258" y="92"/>
                  </a:lnTo>
                  <a:lnTo>
                    <a:pt x="295" y="111"/>
                  </a:lnTo>
                  <a:lnTo>
                    <a:pt x="332" y="129"/>
                  </a:lnTo>
                  <a:lnTo>
                    <a:pt x="350" y="166"/>
                  </a:lnTo>
                  <a:lnTo>
                    <a:pt x="387" y="258"/>
                  </a:lnTo>
                  <a:lnTo>
                    <a:pt x="387" y="368"/>
                  </a:lnTo>
                  <a:lnTo>
                    <a:pt x="405" y="497"/>
                  </a:lnTo>
                  <a:lnTo>
                    <a:pt x="387" y="699"/>
                  </a:lnTo>
                  <a:lnTo>
                    <a:pt x="387" y="699"/>
                  </a:lnTo>
                  <a:lnTo>
                    <a:pt x="405" y="1581"/>
                  </a:lnTo>
                  <a:lnTo>
                    <a:pt x="442" y="2464"/>
                  </a:lnTo>
                  <a:lnTo>
                    <a:pt x="442" y="2464"/>
                  </a:lnTo>
                  <a:lnTo>
                    <a:pt x="681" y="2353"/>
                  </a:lnTo>
                  <a:lnTo>
                    <a:pt x="920" y="2206"/>
                  </a:lnTo>
                  <a:lnTo>
                    <a:pt x="1379" y="1912"/>
                  </a:lnTo>
                  <a:lnTo>
                    <a:pt x="1839" y="1581"/>
                  </a:lnTo>
                  <a:lnTo>
                    <a:pt x="2262" y="1250"/>
                  </a:lnTo>
                  <a:lnTo>
                    <a:pt x="2262" y="1250"/>
                  </a:lnTo>
                  <a:lnTo>
                    <a:pt x="2188" y="1195"/>
                  </a:lnTo>
                  <a:lnTo>
                    <a:pt x="2096" y="1140"/>
                  </a:lnTo>
                  <a:lnTo>
                    <a:pt x="1839" y="1011"/>
                  </a:lnTo>
                  <a:lnTo>
                    <a:pt x="1177" y="717"/>
                  </a:lnTo>
                  <a:lnTo>
                    <a:pt x="865" y="570"/>
                  </a:lnTo>
                  <a:lnTo>
                    <a:pt x="607" y="423"/>
                  </a:lnTo>
                  <a:lnTo>
                    <a:pt x="516" y="350"/>
                  </a:lnTo>
                  <a:lnTo>
                    <a:pt x="442" y="276"/>
                  </a:lnTo>
                  <a:lnTo>
                    <a:pt x="424" y="203"/>
                  </a:lnTo>
                  <a:lnTo>
                    <a:pt x="424" y="129"/>
                  </a:lnTo>
                  <a:lnTo>
                    <a:pt x="424" y="129"/>
                  </a:lnTo>
                  <a:lnTo>
                    <a:pt x="460" y="74"/>
                  </a:lnTo>
                  <a:lnTo>
                    <a:pt x="497" y="37"/>
                  </a:lnTo>
                  <a:lnTo>
                    <a:pt x="552" y="19"/>
                  </a:lnTo>
                  <a:lnTo>
                    <a:pt x="589" y="0"/>
                  </a:lnTo>
                  <a:lnTo>
                    <a:pt x="699" y="0"/>
                  </a:lnTo>
                  <a:lnTo>
                    <a:pt x="791" y="37"/>
                  </a:lnTo>
                  <a:lnTo>
                    <a:pt x="1012" y="166"/>
                  </a:lnTo>
                  <a:lnTo>
                    <a:pt x="1196" y="258"/>
                  </a:lnTo>
                  <a:lnTo>
                    <a:pt x="1196" y="258"/>
                  </a:lnTo>
                  <a:lnTo>
                    <a:pt x="1379" y="368"/>
                  </a:lnTo>
                  <a:lnTo>
                    <a:pt x="1563" y="442"/>
                  </a:lnTo>
                  <a:lnTo>
                    <a:pt x="1949" y="607"/>
                  </a:lnTo>
                  <a:lnTo>
                    <a:pt x="2133" y="699"/>
                  </a:lnTo>
                  <a:lnTo>
                    <a:pt x="2299" y="809"/>
                  </a:lnTo>
                  <a:lnTo>
                    <a:pt x="2464" y="920"/>
                  </a:lnTo>
                  <a:lnTo>
                    <a:pt x="2611" y="1067"/>
                  </a:lnTo>
                  <a:lnTo>
                    <a:pt x="2611" y="1067"/>
                  </a:lnTo>
                  <a:lnTo>
                    <a:pt x="2648" y="1158"/>
                  </a:lnTo>
                  <a:lnTo>
                    <a:pt x="2666" y="1232"/>
                  </a:lnTo>
                  <a:lnTo>
                    <a:pt x="2666" y="1306"/>
                  </a:lnTo>
                  <a:lnTo>
                    <a:pt x="2629" y="1379"/>
                  </a:lnTo>
                  <a:lnTo>
                    <a:pt x="2593" y="1453"/>
                  </a:lnTo>
                  <a:lnTo>
                    <a:pt x="2537" y="1526"/>
                  </a:lnTo>
                  <a:lnTo>
                    <a:pt x="2409" y="1636"/>
                  </a:lnTo>
                  <a:lnTo>
                    <a:pt x="2243" y="1765"/>
                  </a:lnTo>
                  <a:lnTo>
                    <a:pt x="2078" y="1875"/>
                  </a:lnTo>
                  <a:lnTo>
                    <a:pt x="1931" y="1967"/>
                  </a:lnTo>
                  <a:lnTo>
                    <a:pt x="1802" y="2078"/>
                  </a:lnTo>
                  <a:lnTo>
                    <a:pt x="1802" y="2078"/>
                  </a:lnTo>
                  <a:lnTo>
                    <a:pt x="1637" y="2188"/>
                  </a:lnTo>
                  <a:lnTo>
                    <a:pt x="1435" y="2317"/>
                  </a:lnTo>
                  <a:lnTo>
                    <a:pt x="1232" y="2464"/>
                  </a:lnTo>
                  <a:lnTo>
                    <a:pt x="1012" y="2611"/>
                  </a:lnTo>
                  <a:lnTo>
                    <a:pt x="810" y="2739"/>
                  </a:lnTo>
                  <a:lnTo>
                    <a:pt x="589" y="2813"/>
                  </a:lnTo>
                  <a:lnTo>
                    <a:pt x="479" y="2850"/>
                  </a:lnTo>
                  <a:lnTo>
                    <a:pt x="387" y="2850"/>
                  </a:lnTo>
                  <a:lnTo>
                    <a:pt x="277" y="2850"/>
                  </a:lnTo>
                  <a:lnTo>
                    <a:pt x="185" y="2831"/>
                  </a:lnTo>
                  <a:lnTo>
                    <a:pt x="185" y="283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1585375" y="1629150"/>
              <a:ext cx="14250" cy="10575"/>
            </a:xfrm>
            <a:custGeom>
              <a:rect b="b" l="l" r="r" t="t"/>
              <a:pathLst>
                <a:path extrusionOk="0" h="423" w="570">
                  <a:moveTo>
                    <a:pt x="110" y="368"/>
                  </a:moveTo>
                  <a:lnTo>
                    <a:pt x="110" y="368"/>
                  </a:lnTo>
                  <a:lnTo>
                    <a:pt x="37" y="276"/>
                  </a:lnTo>
                  <a:lnTo>
                    <a:pt x="0" y="184"/>
                  </a:lnTo>
                  <a:lnTo>
                    <a:pt x="18" y="110"/>
                  </a:lnTo>
                  <a:lnTo>
                    <a:pt x="55" y="55"/>
                  </a:lnTo>
                  <a:lnTo>
                    <a:pt x="129" y="0"/>
                  </a:lnTo>
                  <a:lnTo>
                    <a:pt x="239" y="0"/>
                  </a:lnTo>
                  <a:lnTo>
                    <a:pt x="331" y="0"/>
                  </a:lnTo>
                  <a:lnTo>
                    <a:pt x="441" y="55"/>
                  </a:lnTo>
                  <a:lnTo>
                    <a:pt x="441" y="55"/>
                  </a:lnTo>
                  <a:lnTo>
                    <a:pt x="423" y="55"/>
                  </a:lnTo>
                  <a:lnTo>
                    <a:pt x="423" y="55"/>
                  </a:lnTo>
                  <a:lnTo>
                    <a:pt x="404" y="37"/>
                  </a:lnTo>
                  <a:lnTo>
                    <a:pt x="404" y="37"/>
                  </a:lnTo>
                  <a:lnTo>
                    <a:pt x="460" y="74"/>
                  </a:lnTo>
                  <a:lnTo>
                    <a:pt x="515" y="110"/>
                  </a:lnTo>
                  <a:lnTo>
                    <a:pt x="551" y="147"/>
                  </a:lnTo>
                  <a:lnTo>
                    <a:pt x="570" y="184"/>
                  </a:lnTo>
                  <a:lnTo>
                    <a:pt x="570" y="221"/>
                  </a:lnTo>
                  <a:lnTo>
                    <a:pt x="551" y="276"/>
                  </a:lnTo>
                  <a:lnTo>
                    <a:pt x="515" y="331"/>
                  </a:lnTo>
                  <a:lnTo>
                    <a:pt x="423" y="386"/>
                  </a:lnTo>
                  <a:lnTo>
                    <a:pt x="331" y="423"/>
                  </a:lnTo>
                  <a:lnTo>
                    <a:pt x="221" y="404"/>
                  </a:lnTo>
                  <a:lnTo>
                    <a:pt x="165" y="386"/>
                  </a:lnTo>
                  <a:lnTo>
                    <a:pt x="110" y="368"/>
                  </a:lnTo>
                  <a:lnTo>
                    <a:pt x="110"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1581225" y="1732525"/>
              <a:ext cx="64825" cy="76775"/>
            </a:xfrm>
            <a:custGeom>
              <a:rect b="b" l="l" r="r" t="t"/>
              <a:pathLst>
                <a:path extrusionOk="0" h="3071" w="2593">
                  <a:moveTo>
                    <a:pt x="276" y="3071"/>
                  </a:moveTo>
                  <a:lnTo>
                    <a:pt x="276" y="3071"/>
                  </a:lnTo>
                  <a:lnTo>
                    <a:pt x="203" y="3034"/>
                  </a:lnTo>
                  <a:lnTo>
                    <a:pt x="129" y="2979"/>
                  </a:lnTo>
                  <a:lnTo>
                    <a:pt x="74" y="2887"/>
                  </a:lnTo>
                  <a:lnTo>
                    <a:pt x="37" y="2777"/>
                  </a:lnTo>
                  <a:lnTo>
                    <a:pt x="19" y="2648"/>
                  </a:lnTo>
                  <a:lnTo>
                    <a:pt x="1" y="2501"/>
                  </a:lnTo>
                  <a:lnTo>
                    <a:pt x="1" y="2170"/>
                  </a:lnTo>
                  <a:lnTo>
                    <a:pt x="19" y="1527"/>
                  </a:lnTo>
                  <a:lnTo>
                    <a:pt x="19" y="1232"/>
                  </a:lnTo>
                  <a:lnTo>
                    <a:pt x="19" y="1030"/>
                  </a:lnTo>
                  <a:lnTo>
                    <a:pt x="19" y="1030"/>
                  </a:lnTo>
                  <a:lnTo>
                    <a:pt x="37" y="920"/>
                  </a:lnTo>
                  <a:lnTo>
                    <a:pt x="19" y="773"/>
                  </a:lnTo>
                  <a:lnTo>
                    <a:pt x="19" y="460"/>
                  </a:lnTo>
                  <a:lnTo>
                    <a:pt x="19" y="313"/>
                  </a:lnTo>
                  <a:lnTo>
                    <a:pt x="56" y="185"/>
                  </a:lnTo>
                  <a:lnTo>
                    <a:pt x="92" y="130"/>
                  </a:lnTo>
                  <a:lnTo>
                    <a:pt x="129" y="93"/>
                  </a:lnTo>
                  <a:lnTo>
                    <a:pt x="184" y="74"/>
                  </a:lnTo>
                  <a:lnTo>
                    <a:pt x="258" y="56"/>
                  </a:lnTo>
                  <a:lnTo>
                    <a:pt x="258" y="56"/>
                  </a:lnTo>
                  <a:lnTo>
                    <a:pt x="295" y="19"/>
                  </a:lnTo>
                  <a:lnTo>
                    <a:pt x="331" y="1"/>
                  </a:lnTo>
                  <a:lnTo>
                    <a:pt x="423" y="1"/>
                  </a:lnTo>
                  <a:lnTo>
                    <a:pt x="534" y="38"/>
                  </a:lnTo>
                  <a:lnTo>
                    <a:pt x="626" y="74"/>
                  </a:lnTo>
                  <a:lnTo>
                    <a:pt x="809" y="203"/>
                  </a:lnTo>
                  <a:lnTo>
                    <a:pt x="901" y="258"/>
                  </a:lnTo>
                  <a:lnTo>
                    <a:pt x="993" y="295"/>
                  </a:lnTo>
                  <a:lnTo>
                    <a:pt x="993" y="295"/>
                  </a:lnTo>
                  <a:lnTo>
                    <a:pt x="1398" y="516"/>
                  </a:lnTo>
                  <a:lnTo>
                    <a:pt x="1802" y="736"/>
                  </a:lnTo>
                  <a:lnTo>
                    <a:pt x="2004" y="846"/>
                  </a:lnTo>
                  <a:lnTo>
                    <a:pt x="2206" y="957"/>
                  </a:lnTo>
                  <a:lnTo>
                    <a:pt x="2390" y="1104"/>
                  </a:lnTo>
                  <a:lnTo>
                    <a:pt x="2556" y="1251"/>
                  </a:lnTo>
                  <a:lnTo>
                    <a:pt x="2556" y="1251"/>
                  </a:lnTo>
                  <a:lnTo>
                    <a:pt x="2574" y="1343"/>
                  </a:lnTo>
                  <a:lnTo>
                    <a:pt x="2592" y="1416"/>
                  </a:lnTo>
                  <a:lnTo>
                    <a:pt x="2574" y="1490"/>
                  </a:lnTo>
                  <a:lnTo>
                    <a:pt x="2556" y="1563"/>
                  </a:lnTo>
                  <a:lnTo>
                    <a:pt x="2519" y="1618"/>
                  </a:lnTo>
                  <a:lnTo>
                    <a:pt x="2464" y="1674"/>
                  </a:lnTo>
                  <a:lnTo>
                    <a:pt x="2335" y="1802"/>
                  </a:lnTo>
                  <a:lnTo>
                    <a:pt x="2188" y="1894"/>
                  </a:lnTo>
                  <a:lnTo>
                    <a:pt x="2041" y="2004"/>
                  </a:lnTo>
                  <a:lnTo>
                    <a:pt x="1894" y="2096"/>
                  </a:lnTo>
                  <a:lnTo>
                    <a:pt x="1784" y="2188"/>
                  </a:lnTo>
                  <a:lnTo>
                    <a:pt x="1784" y="2188"/>
                  </a:lnTo>
                  <a:lnTo>
                    <a:pt x="1600" y="2299"/>
                  </a:lnTo>
                  <a:lnTo>
                    <a:pt x="1416" y="2427"/>
                  </a:lnTo>
                  <a:lnTo>
                    <a:pt x="1048" y="2703"/>
                  </a:lnTo>
                  <a:lnTo>
                    <a:pt x="865" y="2813"/>
                  </a:lnTo>
                  <a:lnTo>
                    <a:pt x="681" y="2924"/>
                  </a:lnTo>
                  <a:lnTo>
                    <a:pt x="479" y="3015"/>
                  </a:lnTo>
                  <a:lnTo>
                    <a:pt x="276" y="3071"/>
                  </a:lnTo>
                  <a:lnTo>
                    <a:pt x="276" y="3071"/>
                  </a:lnTo>
                  <a:close/>
                  <a:moveTo>
                    <a:pt x="387" y="902"/>
                  </a:moveTo>
                  <a:lnTo>
                    <a:pt x="387" y="902"/>
                  </a:lnTo>
                  <a:lnTo>
                    <a:pt x="387" y="1766"/>
                  </a:lnTo>
                  <a:lnTo>
                    <a:pt x="387" y="2207"/>
                  </a:lnTo>
                  <a:lnTo>
                    <a:pt x="405" y="2648"/>
                  </a:lnTo>
                  <a:lnTo>
                    <a:pt x="405" y="2648"/>
                  </a:lnTo>
                  <a:lnTo>
                    <a:pt x="865" y="2372"/>
                  </a:lnTo>
                  <a:lnTo>
                    <a:pt x="1306" y="2060"/>
                  </a:lnTo>
                  <a:lnTo>
                    <a:pt x="1747" y="1747"/>
                  </a:lnTo>
                  <a:lnTo>
                    <a:pt x="2170" y="1416"/>
                  </a:lnTo>
                  <a:lnTo>
                    <a:pt x="2170" y="1416"/>
                  </a:lnTo>
                  <a:lnTo>
                    <a:pt x="1967" y="1288"/>
                  </a:lnTo>
                  <a:lnTo>
                    <a:pt x="1747" y="1141"/>
                  </a:lnTo>
                  <a:lnTo>
                    <a:pt x="1287" y="920"/>
                  </a:lnTo>
                  <a:lnTo>
                    <a:pt x="828" y="681"/>
                  </a:lnTo>
                  <a:lnTo>
                    <a:pt x="607" y="552"/>
                  </a:lnTo>
                  <a:lnTo>
                    <a:pt x="387" y="424"/>
                  </a:lnTo>
                  <a:lnTo>
                    <a:pt x="387" y="424"/>
                  </a:lnTo>
                  <a:lnTo>
                    <a:pt x="387" y="902"/>
                  </a:lnTo>
                  <a:lnTo>
                    <a:pt x="387" y="9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1584900" y="1846050"/>
              <a:ext cx="71725" cy="79050"/>
            </a:xfrm>
            <a:custGeom>
              <a:rect b="b" l="l" r="r" t="t"/>
              <a:pathLst>
                <a:path extrusionOk="0" h="3162" w="2869">
                  <a:moveTo>
                    <a:pt x="350" y="3162"/>
                  </a:moveTo>
                  <a:lnTo>
                    <a:pt x="350" y="3162"/>
                  </a:lnTo>
                  <a:lnTo>
                    <a:pt x="258" y="3162"/>
                  </a:lnTo>
                  <a:lnTo>
                    <a:pt x="166" y="3107"/>
                  </a:lnTo>
                  <a:lnTo>
                    <a:pt x="111" y="3033"/>
                  </a:lnTo>
                  <a:lnTo>
                    <a:pt x="56" y="2923"/>
                  </a:lnTo>
                  <a:lnTo>
                    <a:pt x="37" y="2794"/>
                  </a:lnTo>
                  <a:lnTo>
                    <a:pt x="19" y="2629"/>
                  </a:lnTo>
                  <a:lnTo>
                    <a:pt x="1" y="2279"/>
                  </a:lnTo>
                  <a:lnTo>
                    <a:pt x="19" y="1893"/>
                  </a:lnTo>
                  <a:lnTo>
                    <a:pt x="37" y="1544"/>
                  </a:lnTo>
                  <a:lnTo>
                    <a:pt x="56" y="1232"/>
                  </a:lnTo>
                  <a:lnTo>
                    <a:pt x="37" y="1011"/>
                  </a:lnTo>
                  <a:lnTo>
                    <a:pt x="37" y="1011"/>
                  </a:lnTo>
                  <a:lnTo>
                    <a:pt x="56" y="882"/>
                  </a:lnTo>
                  <a:lnTo>
                    <a:pt x="56" y="717"/>
                  </a:lnTo>
                  <a:lnTo>
                    <a:pt x="37" y="533"/>
                  </a:lnTo>
                  <a:lnTo>
                    <a:pt x="37" y="349"/>
                  </a:lnTo>
                  <a:lnTo>
                    <a:pt x="56" y="184"/>
                  </a:lnTo>
                  <a:lnTo>
                    <a:pt x="74" y="110"/>
                  </a:lnTo>
                  <a:lnTo>
                    <a:pt x="93" y="55"/>
                  </a:lnTo>
                  <a:lnTo>
                    <a:pt x="148" y="19"/>
                  </a:lnTo>
                  <a:lnTo>
                    <a:pt x="203" y="0"/>
                  </a:lnTo>
                  <a:lnTo>
                    <a:pt x="258" y="0"/>
                  </a:lnTo>
                  <a:lnTo>
                    <a:pt x="350" y="37"/>
                  </a:lnTo>
                  <a:lnTo>
                    <a:pt x="350" y="37"/>
                  </a:lnTo>
                  <a:lnTo>
                    <a:pt x="423" y="0"/>
                  </a:lnTo>
                  <a:lnTo>
                    <a:pt x="497" y="0"/>
                  </a:lnTo>
                  <a:lnTo>
                    <a:pt x="570" y="37"/>
                  </a:lnTo>
                  <a:lnTo>
                    <a:pt x="626" y="74"/>
                  </a:lnTo>
                  <a:lnTo>
                    <a:pt x="773" y="166"/>
                  </a:lnTo>
                  <a:lnTo>
                    <a:pt x="901" y="257"/>
                  </a:lnTo>
                  <a:lnTo>
                    <a:pt x="901" y="257"/>
                  </a:lnTo>
                  <a:lnTo>
                    <a:pt x="1140" y="423"/>
                  </a:lnTo>
                  <a:lnTo>
                    <a:pt x="1416" y="570"/>
                  </a:lnTo>
                  <a:lnTo>
                    <a:pt x="2004" y="846"/>
                  </a:lnTo>
                  <a:lnTo>
                    <a:pt x="2262" y="1011"/>
                  </a:lnTo>
                  <a:lnTo>
                    <a:pt x="2390" y="1103"/>
                  </a:lnTo>
                  <a:lnTo>
                    <a:pt x="2519" y="1195"/>
                  </a:lnTo>
                  <a:lnTo>
                    <a:pt x="2611" y="1287"/>
                  </a:lnTo>
                  <a:lnTo>
                    <a:pt x="2721" y="1416"/>
                  </a:lnTo>
                  <a:lnTo>
                    <a:pt x="2795" y="1526"/>
                  </a:lnTo>
                  <a:lnTo>
                    <a:pt x="2868" y="1673"/>
                  </a:lnTo>
                  <a:lnTo>
                    <a:pt x="2868" y="1673"/>
                  </a:lnTo>
                  <a:lnTo>
                    <a:pt x="2868" y="1710"/>
                  </a:lnTo>
                  <a:lnTo>
                    <a:pt x="2868" y="1765"/>
                  </a:lnTo>
                  <a:lnTo>
                    <a:pt x="2813" y="1857"/>
                  </a:lnTo>
                  <a:lnTo>
                    <a:pt x="2721" y="1967"/>
                  </a:lnTo>
                  <a:lnTo>
                    <a:pt x="2592" y="2077"/>
                  </a:lnTo>
                  <a:lnTo>
                    <a:pt x="2427" y="2206"/>
                  </a:lnTo>
                  <a:lnTo>
                    <a:pt x="2243" y="2316"/>
                  </a:lnTo>
                  <a:lnTo>
                    <a:pt x="1802" y="2555"/>
                  </a:lnTo>
                  <a:lnTo>
                    <a:pt x="1361" y="2776"/>
                  </a:lnTo>
                  <a:lnTo>
                    <a:pt x="938" y="2978"/>
                  </a:lnTo>
                  <a:lnTo>
                    <a:pt x="589" y="3107"/>
                  </a:lnTo>
                  <a:lnTo>
                    <a:pt x="350" y="3162"/>
                  </a:lnTo>
                  <a:lnTo>
                    <a:pt x="350" y="3162"/>
                  </a:lnTo>
                  <a:close/>
                  <a:moveTo>
                    <a:pt x="423" y="478"/>
                  </a:moveTo>
                  <a:lnTo>
                    <a:pt x="423" y="478"/>
                  </a:lnTo>
                  <a:lnTo>
                    <a:pt x="405" y="1636"/>
                  </a:lnTo>
                  <a:lnTo>
                    <a:pt x="405" y="2206"/>
                  </a:lnTo>
                  <a:lnTo>
                    <a:pt x="405" y="2776"/>
                  </a:lnTo>
                  <a:lnTo>
                    <a:pt x="405" y="2776"/>
                  </a:lnTo>
                  <a:lnTo>
                    <a:pt x="681" y="2665"/>
                  </a:lnTo>
                  <a:lnTo>
                    <a:pt x="938" y="2555"/>
                  </a:lnTo>
                  <a:lnTo>
                    <a:pt x="1214" y="2445"/>
                  </a:lnTo>
                  <a:lnTo>
                    <a:pt x="1471" y="2316"/>
                  </a:lnTo>
                  <a:lnTo>
                    <a:pt x="1986" y="2022"/>
                  </a:lnTo>
                  <a:lnTo>
                    <a:pt x="2464" y="1691"/>
                  </a:lnTo>
                  <a:lnTo>
                    <a:pt x="2464" y="1691"/>
                  </a:lnTo>
                  <a:lnTo>
                    <a:pt x="2372" y="1599"/>
                  </a:lnTo>
                  <a:lnTo>
                    <a:pt x="2243" y="1489"/>
                  </a:lnTo>
                  <a:lnTo>
                    <a:pt x="2004" y="1324"/>
                  </a:lnTo>
                  <a:lnTo>
                    <a:pt x="1747" y="1177"/>
                  </a:lnTo>
                  <a:lnTo>
                    <a:pt x="1471" y="1030"/>
                  </a:lnTo>
                  <a:lnTo>
                    <a:pt x="920" y="754"/>
                  </a:lnTo>
                  <a:lnTo>
                    <a:pt x="662" y="607"/>
                  </a:lnTo>
                  <a:lnTo>
                    <a:pt x="423" y="423"/>
                  </a:lnTo>
                  <a:lnTo>
                    <a:pt x="423" y="423"/>
                  </a:lnTo>
                  <a:lnTo>
                    <a:pt x="423" y="478"/>
                  </a:lnTo>
                  <a:lnTo>
                    <a:pt x="423"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1589050" y="1958625"/>
              <a:ext cx="75850" cy="84125"/>
            </a:xfrm>
            <a:custGeom>
              <a:rect b="b" l="l" r="r" t="t"/>
              <a:pathLst>
                <a:path extrusionOk="0" h="3365" w="3034">
                  <a:moveTo>
                    <a:pt x="404" y="3364"/>
                  </a:moveTo>
                  <a:lnTo>
                    <a:pt x="404" y="3364"/>
                  </a:lnTo>
                  <a:lnTo>
                    <a:pt x="331" y="3346"/>
                  </a:lnTo>
                  <a:lnTo>
                    <a:pt x="276" y="3291"/>
                  </a:lnTo>
                  <a:lnTo>
                    <a:pt x="239" y="3217"/>
                  </a:lnTo>
                  <a:lnTo>
                    <a:pt x="202" y="3126"/>
                  </a:lnTo>
                  <a:lnTo>
                    <a:pt x="166" y="2868"/>
                  </a:lnTo>
                  <a:lnTo>
                    <a:pt x="147" y="2574"/>
                  </a:lnTo>
                  <a:lnTo>
                    <a:pt x="147" y="1949"/>
                  </a:lnTo>
                  <a:lnTo>
                    <a:pt x="129" y="1692"/>
                  </a:lnTo>
                  <a:lnTo>
                    <a:pt x="110" y="1526"/>
                  </a:lnTo>
                  <a:lnTo>
                    <a:pt x="110" y="1526"/>
                  </a:lnTo>
                  <a:lnTo>
                    <a:pt x="110" y="1379"/>
                  </a:lnTo>
                  <a:lnTo>
                    <a:pt x="92" y="1195"/>
                  </a:lnTo>
                  <a:lnTo>
                    <a:pt x="18" y="754"/>
                  </a:lnTo>
                  <a:lnTo>
                    <a:pt x="0" y="534"/>
                  </a:lnTo>
                  <a:lnTo>
                    <a:pt x="0" y="350"/>
                  </a:lnTo>
                  <a:lnTo>
                    <a:pt x="0" y="258"/>
                  </a:lnTo>
                  <a:lnTo>
                    <a:pt x="18" y="203"/>
                  </a:lnTo>
                  <a:lnTo>
                    <a:pt x="55" y="148"/>
                  </a:lnTo>
                  <a:lnTo>
                    <a:pt x="92" y="111"/>
                  </a:lnTo>
                  <a:lnTo>
                    <a:pt x="92" y="111"/>
                  </a:lnTo>
                  <a:lnTo>
                    <a:pt x="129" y="56"/>
                  </a:lnTo>
                  <a:lnTo>
                    <a:pt x="184" y="19"/>
                  </a:lnTo>
                  <a:lnTo>
                    <a:pt x="239" y="1"/>
                  </a:lnTo>
                  <a:lnTo>
                    <a:pt x="313" y="1"/>
                  </a:lnTo>
                  <a:lnTo>
                    <a:pt x="496" y="56"/>
                  </a:lnTo>
                  <a:lnTo>
                    <a:pt x="680" y="148"/>
                  </a:lnTo>
                  <a:lnTo>
                    <a:pt x="1085" y="350"/>
                  </a:lnTo>
                  <a:lnTo>
                    <a:pt x="1268" y="423"/>
                  </a:lnTo>
                  <a:lnTo>
                    <a:pt x="1342" y="460"/>
                  </a:lnTo>
                  <a:lnTo>
                    <a:pt x="1397" y="460"/>
                  </a:lnTo>
                  <a:lnTo>
                    <a:pt x="1397" y="460"/>
                  </a:lnTo>
                  <a:lnTo>
                    <a:pt x="1783" y="607"/>
                  </a:lnTo>
                  <a:lnTo>
                    <a:pt x="2151" y="718"/>
                  </a:lnTo>
                  <a:lnTo>
                    <a:pt x="2518" y="846"/>
                  </a:lnTo>
                  <a:lnTo>
                    <a:pt x="2702" y="938"/>
                  </a:lnTo>
                  <a:lnTo>
                    <a:pt x="2868" y="1030"/>
                  </a:lnTo>
                  <a:lnTo>
                    <a:pt x="2868" y="1030"/>
                  </a:lnTo>
                  <a:lnTo>
                    <a:pt x="2960" y="1104"/>
                  </a:lnTo>
                  <a:lnTo>
                    <a:pt x="3015" y="1177"/>
                  </a:lnTo>
                  <a:lnTo>
                    <a:pt x="3033" y="1251"/>
                  </a:lnTo>
                  <a:lnTo>
                    <a:pt x="3033" y="1324"/>
                  </a:lnTo>
                  <a:lnTo>
                    <a:pt x="2996" y="1398"/>
                  </a:lnTo>
                  <a:lnTo>
                    <a:pt x="2960" y="1471"/>
                  </a:lnTo>
                  <a:lnTo>
                    <a:pt x="2812" y="1618"/>
                  </a:lnTo>
                  <a:lnTo>
                    <a:pt x="2647" y="1747"/>
                  </a:lnTo>
                  <a:lnTo>
                    <a:pt x="2463" y="1876"/>
                  </a:lnTo>
                  <a:lnTo>
                    <a:pt x="2298" y="2004"/>
                  </a:lnTo>
                  <a:lnTo>
                    <a:pt x="2187" y="2133"/>
                  </a:lnTo>
                  <a:lnTo>
                    <a:pt x="2187" y="2133"/>
                  </a:lnTo>
                  <a:lnTo>
                    <a:pt x="1985" y="2298"/>
                  </a:lnTo>
                  <a:lnTo>
                    <a:pt x="1765" y="2482"/>
                  </a:lnTo>
                  <a:lnTo>
                    <a:pt x="1360" y="2850"/>
                  </a:lnTo>
                  <a:lnTo>
                    <a:pt x="1140" y="3034"/>
                  </a:lnTo>
                  <a:lnTo>
                    <a:pt x="901" y="3181"/>
                  </a:lnTo>
                  <a:lnTo>
                    <a:pt x="662" y="3291"/>
                  </a:lnTo>
                  <a:lnTo>
                    <a:pt x="533" y="3346"/>
                  </a:lnTo>
                  <a:lnTo>
                    <a:pt x="404" y="3364"/>
                  </a:lnTo>
                  <a:lnTo>
                    <a:pt x="404" y="3364"/>
                  </a:lnTo>
                  <a:close/>
                  <a:moveTo>
                    <a:pt x="552" y="2942"/>
                  </a:moveTo>
                  <a:lnTo>
                    <a:pt x="552" y="2942"/>
                  </a:lnTo>
                  <a:lnTo>
                    <a:pt x="827" y="2758"/>
                  </a:lnTo>
                  <a:lnTo>
                    <a:pt x="1085" y="2574"/>
                  </a:lnTo>
                  <a:lnTo>
                    <a:pt x="1599" y="2151"/>
                  </a:lnTo>
                  <a:lnTo>
                    <a:pt x="2096" y="1729"/>
                  </a:lnTo>
                  <a:lnTo>
                    <a:pt x="2592" y="1306"/>
                  </a:lnTo>
                  <a:lnTo>
                    <a:pt x="2592" y="1306"/>
                  </a:lnTo>
                  <a:lnTo>
                    <a:pt x="2316" y="1195"/>
                  </a:lnTo>
                  <a:lnTo>
                    <a:pt x="2040" y="1085"/>
                  </a:lnTo>
                  <a:lnTo>
                    <a:pt x="1471" y="901"/>
                  </a:lnTo>
                  <a:lnTo>
                    <a:pt x="919" y="699"/>
                  </a:lnTo>
                  <a:lnTo>
                    <a:pt x="643" y="589"/>
                  </a:lnTo>
                  <a:lnTo>
                    <a:pt x="368" y="460"/>
                  </a:lnTo>
                  <a:lnTo>
                    <a:pt x="368" y="460"/>
                  </a:lnTo>
                  <a:lnTo>
                    <a:pt x="441" y="1085"/>
                  </a:lnTo>
                  <a:lnTo>
                    <a:pt x="478" y="1710"/>
                  </a:lnTo>
                  <a:lnTo>
                    <a:pt x="552" y="2942"/>
                  </a:lnTo>
                  <a:lnTo>
                    <a:pt x="552" y="29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1593175" y="2080400"/>
              <a:ext cx="65750" cy="78150"/>
            </a:xfrm>
            <a:custGeom>
              <a:rect b="b" l="l" r="r" t="t"/>
              <a:pathLst>
                <a:path extrusionOk="0" h="3126" w="2630">
                  <a:moveTo>
                    <a:pt x="111" y="3126"/>
                  </a:moveTo>
                  <a:lnTo>
                    <a:pt x="111" y="3126"/>
                  </a:lnTo>
                  <a:lnTo>
                    <a:pt x="74" y="3107"/>
                  </a:lnTo>
                  <a:lnTo>
                    <a:pt x="37" y="3052"/>
                  </a:lnTo>
                  <a:lnTo>
                    <a:pt x="1" y="2979"/>
                  </a:lnTo>
                  <a:lnTo>
                    <a:pt x="1" y="2868"/>
                  </a:lnTo>
                  <a:lnTo>
                    <a:pt x="1" y="2776"/>
                  </a:lnTo>
                  <a:lnTo>
                    <a:pt x="1" y="2776"/>
                  </a:lnTo>
                  <a:lnTo>
                    <a:pt x="1" y="1765"/>
                  </a:lnTo>
                  <a:lnTo>
                    <a:pt x="1" y="773"/>
                  </a:lnTo>
                  <a:lnTo>
                    <a:pt x="1" y="773"/>
                  </a:lnTo>
                  <a:lnTo>
                    <a:pt x="1" y="552"/>
                  </a:lnTo>
                  <a:lnTo>
                    <a:pt x="1" y="424"/>
                  </a:lnTo>
                  <a:lnTo>
                    <a:pt x="19" y="295"/>
                  </a:lnTo>
                  <a:lnTo>
                    <a:pt x="37" y="185"/>
                  </a:lnTo>
                  <a:lnTo>
                    <a:pt x="56" y="148"/>
                  </a:lnTo>
                  <a:lnTo>
                    <a:pt x="92" y="111"/>
                  </a:lnTo>
                  <a:lnTo>
                    <a:pt x="129" y="93"/>
                  </a:lnTo>
                  <a:lnTo>
                    <a:pt x="184" y="74"/>
                  </a:lnTo>
                  <a:lnTo>
                    <a:pt x="239" y="93"/>
                  </a:lnTo>
                  <a:lnTo>
                    <a:pt x="295" y="111"/>
                  </a:lnTo>
                  <a:lnTo>
                    <a:pt x="295" y="111"/>
                  </a:lnTo>
                  <a:lnTo>
                    <a:pt x="350" y="56"/>
                  </a:lnTo>
                  <a:lnTo>
                    <a:pt x="387" y="19"/>
                  </a:lnTo>
                  <a:lnTo>
                    <a:pt x="423" y="1"/>
                  </a:lnTo>
                  <a:lnTo>
                    <a:pt x="478" y="1"/>
                  </a:lnTo>
                  <a:lnTo>
                    <a:pt x="570" y="19"/>
                  </a:lnTo>
                  <a:lnTo>
                    <a:pt x="681" y="74"/>
                  </a:lnTo>
                  <a:lnTo>
                    <a:pt x="883" y="240"/>
                  </a:lnTo>
                  <a:lnTo>
                    <a:pt x="975" y="313"/>
                  </a:lnTo>
                  <a:lnTo>
                    <a:pt x="1067" y="368"/>
                  </a:lnTo>
                  <a:lnTo>
                    <a:pt x="1067" y="368"/>
                  </a:lnTo>
                  <a:lnTo>
                    <a:pt x="1232" y="497"/>
                  </a:lnTo>
                  <a:lnTo>
                    <a:pt x="1416" y="626"/>
                  </a:lnTo>
                  <a:lnTo>
                    <a:pt x="1802" y="865"/>
                  </a:lnTo>
                  <a:lnTo>
                    <a:pt x="2188" y="1104"/>
                  </a:lnTo>
                  <a:lnTo>
                    <a:pt x="2372" y="1232"/>
                  </a:lnTo>
                  <a:lnTo>
                    <a:pt x="2537" y="1379"/>
                  </a:lnTo>
                  <a:lnTo>
                    <a:pt x="2537" y="1379"/>
                  </a:lnTo>
                  <a:lnTo>
                    <a:pt x="2574" y="1416"/>
                  </a:lnTo>
                  <a:lnTo>
                    <a:pt x="2611" y="1471"/>
                  </a:lnTo>
                  <a:lnTo>
                    <a:pt x="2629" y="1526"/>
                  </a:lnTo>
                  <a:lnTo>
                    <a:pt x="2629" y="1563"/>
                  </a:lnTo>
                  <a:lnTo>
                    <a:pt x="2592" y="1655"/>
                  </a:lnTo>
                  <a:lnTo>
                    <a:pt x="2537" y="1747"/>
                  </a:lnTo>
                  <a:lnTo>
                    <a:pt x="2464" y="1821"/>
                  </a:lnTo>
                  <a:lnTo>
                    <a:pt x="2372" y="1894"/>
                  </a:lnTo>
                  <a:lnTo>
                    <a:pt x="2206" y="2004"/>
                  </a:lnTo>
                  <a:lnTo>
                    <a:pt x="2206" y="2004"/>
                  </a:lnTo>
                  <a:lnTo>
                    <a:pt x="1986" y="2133"/>
                  </a:lnTo>
                  <a:lnTo>
                    <a:pt x="1728" y="2317"/>
                  </a:lnTo>
                  <a:lnTo>
                    <a:pt x="1177" y="2703"/>
                  </a:lnTo>
                  <a:lnTo>
                    <a:pt x="883" y="2887"/>
                  </a:lnTo>
                  <a:lnTo>
                    <a:pt x="589" y="3034"/>
                  </a:lnTo>
                  <a:lnTo>
                    <a:pt x="460" y="3070"/>
                  </a:lnTo>
                  <a:lnTo>
                    <a:pt x="331" y="3107"/>
                  </a:lnTo>
                  <a:lnTo>
                    <a:pt x="221" y="3126"/>
                  </a:lnTo>
                  <a:lnTo>
                    <a:pt x="111" y="3126"/>
                  </a:lnTo>
                  <a:lnTo>
                    <a:pt x="111" y="3126"/>
                  </a:lnTo>
                  <a:close/>
                  <a:moveTo>
                    <a:pt x="368" y="368"/>
                  </a:moveTo>
                  <a:lnTo>
                    <a:pt x="368" y="368"/>
                  </a:lnTo>
                  <a:lnTo>
                    <a:pt x="368" y="1545"/>
                  </a:lnTo>
                  <a:lnTo>
                    <a:pt x="368" y="2721"/>
                  </a:lnTo>
                  <a:lnTo>
                    <a:pt x="368" y="2721"/>
                  </a:lnTo>
                  <a:lnTo>
                    <a:pt x="846" y="2446"/>
                  </a:lnTo>
                  <a:lnTo>
                    <a:pt x="1287" y="2170"/>
                  </a:lnTo>
                  <a:lnTo>
                    <a:pt x="1747" y="1876"/>
                  </a:lnTo>
                  <a:lnTo>
                    <a:pt x="2170" y="1563"/>
                  </a:lnTo>
                  <a:lnTo>
                    <a:pt x="2170" y="1563"/>
                  </a:lnTo>
                  <a:lnTo>
                    <a:pt x="1250" y="975"/>
                  </a:lnTo>
                  <a:lnTo>
                    <a:pt x="809" y="681"/>
                  </a:lnTo>
                  <a:lnTo>
                    <a:pt x="387" y="350"/>
                  </a:lnTo>
                  <a:lnTo>
                    <a:pt x="387" y="350"/>
                  </a:lnTo>
                  <a:lnTo>
                    <a:pt x="368" y="368"/>
                  </a:lnTo>
                  <a:lnTo>
                    <a:pt x="368"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1589500" y="2193450"/>
              <a:ext cx="68025" cy="80450"/>
            </a:xfrm>
            <a:custGeom>
              <a:rect b="b" l="l" r="r" t="t"/>
              <a:pathLst>
                <a:path extrusionOk="0" h="3218" w="2721">
                  <a:moveTo>
                    <a:pt x="111" y="3107"/>
                  </a:moveTo>
                  <a:lnTo>
                    <a:pt x="111" y="3107"/>
                  </a:lnTo>
                  <a:lnTo>
                    <a:pt x="74" y="2850"/>
                  </a:lnTo>
                  <a:lnTo>
                    <a:pt x="56" y="2574"/>
                  </a:lnTo>
                  <a:lnTo>
                    <a:pt x="56" y="2041"/>
                  </a:lnTo>
                  <a:lnTo>
                    <a:pt x="56" y="1490"/>
                  </a:lnTo>
                  <a:lnTo>
                    <a:pt x="56" y="1214"/>
                  </a:lnTo>
                  <a:lnTo>
                    <a:pt x="37" y="956"/>
                  </a:lnTo>
                  <a:lnTo>
                    <a:pt x="37" y="956"/>
                  </a:lnTo>
                  <a:lnTo>
                    <a:pt x="37" y="846"/>
                  </a:lnTo>
                  <a:lnTo>
                    <a:pt x="19" y="718"/>
                  </a:lnTo>
                  <a:lnTo>
                    <a:pt x="0" y="460"/>
                  </a:lnTo>
                  <a:lnTo>
                    <a:pt x="0" y="331"/>
                  </a:lnTo>
                  <a:lnTo>
                    <a:pt x="19" y="221"/>
                  </a:lnTo>
                  <a:lnTo>
                    <a:pt x="74" y="129"/>
                  </a:lnTo>
                  <a:lnTo>
                    <a:pt x="111" y="93"/>
                  </a:lnTo>
                  <a:lnTo>
                    <a:pt x="166" y="74"/>
                  </a:lnTo>
                  <a:lnTo>
                    <a:pt x="166" y="74"/>
                  </a:lnTo>
                  <a:lnTo>
                    <a:pt x="203" y="19"/>
                  </a:lnTo>
                  <a:lnTo>
                    <a:pt x="239" y="1"/>
                  </a:lnTo>
                  <a:lnTo>
                    <a:pt x="313" y="1"/>
                  </a:lnTo>
                  <a:lnTo>
                    <a:pt x="386" y="1"/>
                  </a:lnTo>
                  <a:lnTo>
                    <a:pt x="552" y="74"/>
                  </a:lnTo>
                  <a:lnTo>
                    <a:pt x="754" y="166"/>
                  </a:lnTo>
                  <a:lnTo>
                    <a:pt x="1158" y="387"/>
                  </a:lnTo>
                  <a:lnTo>
                    <a:pt x="1324" y="460"/>
                  </a:lnTo>
                  <a:lnTo>
                    <a:pt x="1471" y="515"/>
                  </a:lnTo>
                  <a:lnTo>
                    <a:pt x="1471" y="515"/>
                  </a:lnTo>
                  <a:lnTo>
                    <a:pt x="1875" y="699"/>
                  </a:lnTo>
                  <a:lnTo>
                    <a:pt x="2133" y="809"/>
                  </a:lnTo>
                  <a:lnTo>
                    <a:pt x="2372" y="956"/>
                  </a:lnTo>
                  <a:lnTo>
                    <a:pt x="2482" y="1030"/>
                  </a:lnTo>
                  <a:lnTo>
                    <a:pt x="2574" y="1104"/>
                  </a:lnTo>
                  <a:lnTo>
                    <a:pt x="2647" y="1195"/>
                  </a:lnTo>
                  <a:lnTo>
                    <a:pt x="2703" y="1287"/>
                  </a:lnTo>
                  <a:lnTo>
                    <a:pt x="2721" y="1379"/>
                  </a:lnTo>
                  <a:lnTo>
                    <a:pt x="2721" y="1471"/>
                  </a:lnTo>
                  <a:lnTo>
                    <a:pt x="2684" y="1581"/>
                  </a:lnTo>
                  <a:lnTo>
                    <a:pt x="2611" y="1673"/>
                  </a:lnTo>
                  <a:lnTo>
                    <a:pt x="2611" y="1673"/>
                  </a:lnTo>
                  <a:lnTo>
                    <a:pt x="1894" y="2206"/>
                  </a:lnTo>
                  <a:lnTo>
                    <a:pt x="1195" y="2703"/>
                  </a:lnTo>
                  <a:lnTo>
                    <a:pt x="1195" y="2703"/>
                  </a:lnTo>
                  <a:lnTo>
                    <a:pt x="1085" y="2776"/>
                  </a:lnTo>
                  <a:lnTo>
                    <a:pt x="938" y="2887"/>
                  </a:lnTo>
                  <a:lnTo>
                    <a:pt x="809" y="2997"/>
                  </a:lnTo>
                  <a:lnTo>
                    <a:pt x="644" y="3089"/>
                  </a:lnTo>
                  <a:lnTo>
                    <a:pt x="497" y="3181"/>
                  </a:lnTo>
                  <a:lnTo>
                    <a:pt x="423" y="3199"/>
                  </a:lnTo>
                  <a:lnTo>
                    <a:pt x="350" y="3217"/>
                  </a:lnTo>
                  <a:lnTo>
                    <a:pt x="295" y="3217"/>
                  </a:lnTo>
                  <a:lnTo>
                    <a:pt x="221" y="3199"/>
                  </a:lnTo>
                  <a:lnTo>
                    <a:pt x="166" y="3162"/>
                  </a:lnTo>
                  <a:lnTo>
                    <a:pt x="111" y="3107"/>
                  </a:lnTo>
                  <a:lnTo>
                    <a:pt x="111" y="3107"/>
                  </a:lnTo>
                  <a:close/>
                  <a:moveTo>
                    <a:pt x="386" y="442"/>
                  </a:moveTo>
                  <a:lnTo>
                    <a:pt x="386" y="442"/>
                  </a:lnTo>
                  <a:lnTo>
                    <a:pt x="423" y="1600"/>
                  </a:lnTo>
                  <a:lnTo>
                    <a:pt x="442" y="2188"/>
                  </a:lnTo>
                  <a:lnTo>
                    <a:pt x="442" y="2758"/>
                  </a:lnTo>
                  <a:lnTo>
                    <a:pt x="442" y="2758"/>
                  </a:lnTo>
                  <a:lnTo>
                    <a:pt x="920" y="2445"/>
                  </a:lnTo>
                  <a:lnTo>
                    <a:pt x="1397" y="2115"/>
                  </a:lnTo>
                  <a:lnTo>
                    <a:pt x="2335" y="1416"/>
                  </a:lnTo>
                  <a:lnTo>
                    <a:pt x="2335" y="1416"/>
                  </a:lnTo>
                  <a:lnTo>
                    <a:pt x="2114" y="1269"/>
                  </a:lnTo>
                  <a:lnTo>
                    <a:pt x="1875" y="1122"/>
                  </a:lnTo>
                  <a:lnTo>
                    <a:pt x="1636" y="1012"/>
                  </a:lnTo>
                  <a:lnTo>
                    <a:pt x="1379" y="901"/>
                  </a:lnTo>
                  <a:lnTo>
                    <a:pt x="864" y="681"/>
                  </a:lnTo>
                  <a:lnTo>
                    <a:pt x="625" y="570"/>
                  </a:lnTo>
                  <a:lnTo>
                    <a:pt x="386" y="442"/>
                  </a:lnTo>
                  <a:lnTo>
                    <a:pt x="386" y="442"/>
                  </a:lnTo>
                  <a:lnTo>
                    <a:pt x="386" y="442"/>
                  </a:lnTo>
                  <a:lnTo>
                    <a:pt x="386"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1590875" y="2303275"/>
              <a:ext cx="70800" cy="80000"/>
            </a:xfrm>
            <a:custGeom>
              <a:rect b="b" l="l" r="r" t="t"/>
              <a:pathLst>
                <a:path extrusionOk="0" h="3200" w="2832">
                  <a:moveTo>
                    <a:pt x="93" y="3071"/>
                  </a:moveTo>
                  <a:lnTo>
                    <a:pt x="93" y="3071"/>
                  </a:lnTo>
                  <a:lnTo>
                    <a:pt x="56" y="2501"/>
                  </a:lnTo>
                  <a:lnTo>
                    <a:pt x="37" y="1913"/>
                  </a:lnTo>
                  <a:lnTo>
                    <a:pt x="19" y="1324"/>
                  </a:lnTo>
                  <a:lnTo>
                    <a:pt x="19" y="754"/>
                  </a:lnTo>
                  <a:lnTo>
                    <a:pt x="19" y="754"/>
                  </a:lnTo>
                  <a:lnTo>
                    <a:pt x="19" y="663"/>
                  </a:lnTo>
                  <a:lnTo>
                    <a:pt x="1" y="534"/>
                  </a:lnTo>
                  <a:lnTo>
                    <a:pt x="1" y="295"/>
                  </a:lnTo>
                  <a:lnTo>
                    <a:pt x="19" y="185"/>
                  </a:lnTo>
                  <a:lnTo>
                    <a:pt x="37" y="148"/>
                  </a:lnTo>
                  <a:lnTo>
                    <a:pt x="56" y="111"/>
                  </a:lnTo>
                  <a:lnTo>
                    <a:pt x="93" y="74"/>
                  </a:lnTo>
                  <a:lnTo>
                    <a:pt x="129" y="74"/>
                  </a:lnTo>
                  <a:lnTo>
                    <a:pt x="184" y="74"/>
                  </a:lnTo>
                  <a:lnTo>
                    <a:pt x="258" y="74"/>
                  </a:lnTo>
                  <a:lnTo>
                    <a:pt x="258" y="74"/>
                  </a:lnTo>
                  <a:lnTo>
                    <a:pt x="295" y="38"/>
                  </a:lnTo>
                  <a:lnTo>
                    <a:pt x="350" y="1"/>
                  </a:lnTo>
                  <a:lnTo>
                    <a:pt x="423" y="1"/>
                  </a:lnTo>
                  <a:lnTo>
                    <a:pt x="497" y="1"/>
                  </a:lnTo>
                  <a:lnTo>
                    <a:pt x="662" y="56"/>
                  </a:lnTo>
                  <a:lnTo>
                    <a:pt x="846" y="148"/>
                  </a:lnTo>
                  <a:lnTo>
                    <a:pt x="1214" y="387"/>
                  </a:lnTo>
                  <a:lnTo>
                    <a:pt x="1379" y="479"/>
                  </a:lnTo>
                  <a:lnTo>
                    <a:pt x="1508" y="534"/>
                  </a:lnTo>
                  <a:lnTo>
                    <a:pt x="1508" y="534"/>
                  </a:lnTo>
                  <a:lnTo>
                    <a:pt x="1655" y="626"/>
                  </a:lnTo>
                  <a:lnTo>
                    <a:pt x="1876" y="754"/>
                  </a:lnTo>
                  <a:lnTo>
                    <a:pt x="2133" y="902"/>
                  </a:lnTo>
                  <a:lnTo>
                    <a:pt x="2390" y="1049"/>
                  </a:lnTo>
                  <a:lnTo>
                    <a:pt x="2611" y="1214"/>
                  </a:lnTo>
                  <a:lnTo>
                    <a:pt x="2703" y="1306"/>
                  </a:lnTo>
                  <a:lnTo>
                    <a:pt x="2776" y="1379"/>
                  </a:lnTo>
                  <a:lnTo>
                    <a:pt x="2831" y="1471"/>
                  </a:lnTo>
                  <a:lnTo>
                    <a:pt x="2831" y="1545"/>
                  </a:lnTo>
                  <a:lnTo>
                    <a:pt x="2813" y="1618"/>
                  </a:lnTo>
                  <a:lnTo>
                    <a:pt x="2758" y="1692"/>
                  </a:lnTo>
                  <a:lnTo>
                    <a:pt x="2758" y="1692"/>
                  </a:lnTo>
                  <a:lnTo>
                    <a:pt x="2298" y="1986"/>
                  </a:lnTo>
                  <a:lnTo>
                    <a:pt x="1857" y="2243"/>
                  </a:lnTo>
                  <a:lnTo>
                    <a:pt x="1398" y="2519"/>
                  </a:lnTo>
                  <a:lnTo>
                    <a:pt x="956" y="2813"/>
                  </a:lnTo>
                  <a:lnTo>
                    <a:pt x="956" y="2813"/>
                  </a:lnTo>
                  <a:lnTo>
                    <a:pt x="865" y="2868"/>
                  </a:lnTo>
                  <a:lnTo>
                    <a:pt x="754" y="2960"/>
                  </a:lnTo>
                  <a:lnTo>
                    <a:pt x="644" y="3034"/>
                  </a:lnTo>
                  <a:lnTo>
                    <a:pt x="515" y="3126"/>
                  </a:lnTo>
                  <a:lnTo>
                    <a:pt x="405" y="3181"/>
                  </a:lnTo>
                  <a:lnTo>
                    <a:pt x="295" y="3199"/>
                  </a:lnTo>
                  <a:lnTo>
                    <a:pt x="240" y="3181"/>
                  </a:lnTo>
                  <a:lnTo>
                    <a:pt x="184" y="3162"/>
                  </a:lnTo>
                  <a:lnTo>
                    <a:pt x="129" y="3126"/>
                  </a:lnTo>
                  <a:lnTo>
                    <a:pt x="93" y="3071"/>
                  </a:lnTo>
                  <a:lnTo>
                    <a:pt x="93" y="3071"/>
                  </a:lnTo>
                  <a:close/>
                  <a:moveTo>
                    <a:pt x="387" y="589"/>
                  </a:moveTo>
                  <a:lnTo>
                    <a:pt x="387" y="589"/>
                  </a:lnTo>
                  <a:lnTo>
                    <a:pt x="442" y="2721"/>
                  </a:lnTo>
                  <a:lnTo>
                    <a:pt x="442" y="2721"/>
                  </a:lnTo>
                  <a:lnTo>
                    <a:pt x="901" y="2390"/>
                  </a:lnTo>
                  <a:lnTo>
                    <a:pt x="1379" y="2096"/>
                  </a:lnTo>
                  <a:lnTo>
                    <a:pt x="2353" y="1508"/>
                  </a:lnTo>
                  <a:lnTo>
                    <a:pt x="2353" y="1508"/>
                  </a:lnTo>
                  <a:lnTo>
                    <a:pt x="1876" y="1214"/>
                  </a:lnTo>
                  <a:lnTo>
                    <a:pt x="1361" y="920"/>
                  </a:lnTo>
                  <a:lnTo>
                    <a:pt x="865" y="644"/>
                  </a:lnTo>
                  <a:lnTo>
                    <a:pt x="368" y="368"/>
                  </a:lnTo>
                  <a:lnTo>
                    <a:pt x="368" y="368"/>
                  </a:lnTo>
                  <a:lnTo>
                    <a:pt x="387" y="589"/>
                  </a:lnTo>
                  <a:lnTo>
                    <a:pt x="387" y="58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1591325" y="2407150"/>
              <a:ext cx="71275" cy="80425"/>
            </a:xfrm>
            <a:custGeom>
              <a:rect b="b" l="l" r="r" t="t"/>
              <a:pathLst>
                <a:path extrusionOk="0" h="3217" w="2851">
                  <a:moveTo>
                    <a:pt x="295" y="3217"/>
                  </a:moveTo>
                  <a:lnTo>
                    <a:pt x="295" y="3217"/>
                  </a:lnTo>
                  <a:lnTo>
                    <a:pt x="222" y="3180"/>
                  </a:lnTo>
                  <a:lnTo>
                    <a:pt x="166" y="3143"/>
                  </a:lnTo>
                  <a:lnTo>
                    <a:pt x="130" y="3088"/>
                  </a:lnTo>
                  <a:lnTo>
                    <a:pt x="111" y="3033"/>
                  </a:lnTo>
                  <a:lnTo>
                    <a:pt x="75" y="2904"/>
                  </a:lnTo>
                  <a:lnTo>
                    <a:pt x="56" y="2739"/>
                  </a:lnTo>
                  <a:lnTo>
                    <a:pt x="75" y="2426"/>
                  </a:lnTo>
                  <a:lnTo>
                    <a:pt x="75" y="2261"/>
                  </a:lnTo>
                  <a:lnTo>
                    <a:pt x="56" y="2132"/>
                  </a:lnTo>
                  <a:lnTo>
                    <a:pt x="56" y="2132"/>
                  </a:lnTo>
                  <a:lnTo>
                    <a:pt x="1" y="404"/>
                  </a:lnTo>
                  <a:lnTo>
                    <a:pt x="1" y="404"/>
                  </a:lnTo>
                  <a:lnTo>
                    <a:pt x="1" y="368"/>
                  </a:lnTo>
                  <a:lnTo>
                    <a:pt x="1" y="313"/>
                  </a:lnTo>
                  <a:lnTo>
                    <a:pt x="19" y="257"/>
                  </a:lnTo>
                  <a:lnTo>
                    <a:pt x="56" y="221"/>
                  </a:lnTo>
                  <a:lnTo>
                    <a:pt x="56" y="221"/>
                  </a:lnTo>
                  <a:lnTo>
                    <a:pt x="75" y="147"/>
                  </a:lnTo>
                  <a:lnTo>
                    <a:pt x="93" y="92"/>
                  </a:lnTo>
                  <a:lnTo>
                    <a:pt x="111" y="55"/>
                  </a:lnTo>
                  <a:lnTo>
                    <a:pt x="148" y="18"/>
                  </a:lnTo>
                  <a:lnTo>
                    <a:pt x="203" y="18"/>
                  </a:lnTo>
                  <a:lnTo>
                    <a:pt x="258" y="0"/>
                  </a:lnTo>
                  <a:lnTo>
                    <a:pt x="369" y="37"/>
                  </a:lnTo>
                  <a:lnTo>
                    <a:pt x="497" y="74"/>
                  </a:lnTo>
                  <a:lnTo>
                    <a:pt x="626" y="129"/>
                  </a:lnTo>
                  <a:lnTo>
                    <a:pt x="755" y="184"/>
                  </a:lnTo>
                  <a:lnTo>
                    <a:pt x="847" y="202"/>
                  </a:lnTo>
                  <a:lnTo>
                    <a:pt x="847" y="202"/>
                  </a:lnTo>
                  <a:lnTo>
                    <a:pt x="1269" y="349"/>
                  </a:lnTo>
                  <a:lnTo>
                    <a:pt x="1674" y="515"/>
                  </a:lnTo>
                  <a:lnTo>
                    <a:pt x="2060" y="717"/>
                  </a:lnTo>
                  <a:lnTo>
                    <a:pt x="2244" y="846"/>
                  </a:lnTo>
                  <a:lnTo>
                    <a:pt x="2427" y="974"/>
                  </a:lnTo>
                  <a:lnTo>
                    <a:pt x="2427" y="974"/>
                  </a:lnTo>
                  <a:lnTo>
                    <a:pt x="2611" y="1103"/>
                  </a:lnTo>
                  <a:lnTo>
                    <a:pt x="2740" y="1232"/>
                  </a:lnTo>
                  <a:lnTo>
                    <a:pt x="2795" y="1305"/>
                  </a:lnTo>
                  <a:lnTo>
                    <a:pt x="2832" y="1360"/>
                  </a:lnTo>
                  <a:lnTo>
                    <a:pt x="2850" y="1434"/>
                  </a:lnTo>
                  <a:lnTo>
                    <a:pt x="2850" y="1507"/>
                  </a:lnTo>
                  <a:lnTo>
                    <a:pt x="2832" y="1562"/>
                  </a:lnTo>
                  <a:lnTo>
                    <a:pt x="2813" y="1636"/>
                  </a:lnTo>
                  <a:lnTo>
                    <a:pt x="2777" y="1710"/>
                  </a:lnTo>
                  <a:lnTo>
                    <a:pt x="2721" y="1765"/>
                  </a:lnTo>
                  <a:lnTo>
                    <a:pt x="2593" y="1893"/>
                  </a:lnTo>
                  <a:lnTo>
                    <a:pt x="2391" y="2004"/>
                  </a:lnTo>
                  <a:lnTo>
                    <a:pt x="2391" y="2004"/>
                  </a:lnTo>
                  <a:lnTo>
                    <a:pt x="2041" y="2243"/>
                  </a:lnTo>
                  <a:lnTo>
                    <a:pt x="1674" y="2463"/>
                  </a:lnTo>
                  <a:lnTo>
                    <a:pt x="1306" y="2684"/>
                  </a:lnTo>
                  <a:lnTo>
                    <a:pt x="938" y="2904"/>
                  </a:lnTo>
                  <a:lnTo>
                    <a:pt x="938" y="2904"/>
                  </a:lnTo>
                  <a:lnTo>
                    <a:pt x="773" y="2996"/>
                  </a:lnTo>
                  <a:lnTo>
                    <a:pt x="626" y="3088"/>
                  </a:lnTo>
                  <a:lnTo>
                    <a:pt x="461" y="3180"/>
                  </a:lnTo>
                  <a:lnTo>
                    <a:pt x="387" y="3198"/>
                  </a:lnTo>
                  <a:lnTo>
                    <a:pt x="295" y="3217"/>
                  </a:lnTo>
                  <a:lnTo>
                    <a:pt x="295" y="3217"/>
                  </a:lnTo>
                  <a:close/>
                  <a:moveTo>
                    <a:pt x="369" y="496"/>
                  </a:moveTo>
                  <a:lnTo>
                    <a:pt x="369" y="496"/>
                  </a:lnTo>
                  <a:lnTo>
                    <a:pt x="442" y="2757"/>
                  </a:lnTo>
                  <a:lnTo>
                    <a:pt x="442" y="2757"/>
                  </a:lnTo>
                  <a:lnTo>
                    <a:pt x="957" y="2445"/>
                  </a:lnTo>
                  <a:lnTo>
                    <a:pt x="1472" y="2151"/>
                  </a:lnTo>
                  <a:lnTo>
                    <a:pt x="1986" y="1838"/>
                  </a:lnTo>
                  <a:lnTo>
                    <a:pt x="2225" y="1673"/>
                  </a:lnTo>
                  <a:lnTo>
                    <a:pt x="2464" y="1489"/>
                  </a:lnTo>
                  <a:lnTo>
                    <a:pt x="2464" y="1489"/>
                  </a:lnTo>
                  <a:lnTo>
                    <a:pt x="2244" y="1305"/>
                  </a:lnTo>
                  <a:lnTo>
                    <a:pt x="2005" y="1140"/>
                  </a:lnTo>
                  <a:lnTo>
                    <a:pt x="1747" y="993"/>
                  </a:lnTo>
                  <a:lnTo>
                    <a:pt x="1490" y="864"/>
                  </a:lnTo>
                  <a:lnTo>
                    <a:pt x="1214" y="754"/>
                  </a:lnTo>
                  <a:lnTo>
                    <a:pt x="938" y="643"/>
                  </a:lnTo>
                  <a:lnTo>
                    <a:pt x="369" y="460"/>
                  </a:lnTo>
                  <a:lnTo>
                    <a:pt x="369" y="460"/>
                  </a:lnTo>
                  <a:lnTo>
                    <a:pt x="369" y="496"/>
                  </a:lnTo>
                  <a:lnTo>
                    <a:pt x="369" y="4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1595475" y="2515600"/>
              <a:ext cx="86425" cy="68025"/>
            </a:xfrm>
            <a:custGeom>
              <a:rect b="b" l="l" r="r" t="t"/>
              <a:pathLst>
                <a:path extrusionOk="0" h="2721" w="3457">
                  <a:moveTo>
                    <a:pt x="1728" y="2702"/>
                  </a:moveTo>
                  <a:lnTo>
                    <a:pt x="1728" y="2702"/>
                  </a:lnTo>
                  <a:lnTo>
                    <a:pt x="1581" y="2702"/>
                  </a:lnTo>
                  <a:lnTo>
                    <a:pt x="1397" y="2684"/>
                  </a:lnTo>
                  <a:lnTo>
                    <a:pt x="938" y="2665"/>
                  </a:lnTo>
                  <a:lnTo>
                    <a:pt x="717" y="2629"/>
                  </a:lnTo>
                  <a:lnTo>
                    <a:pt x="533" y="2574"/>
                  </a:lnTo>
                  <a:lnTo>
                    <a:pt x="460" y="2537"/>
                  </a:lnTo>
                  <a:lnTo>
                    <a:pt x="405" y="2482"/>
                  </a:lnTo>
                  <a:lnTo>
                    <a:pt x="368" y="2426"/>
                  </a:lnTo>
                  <a:lnTo>
                    <a:pt x="368" y="2353"/>
                  </a:lnTo>
                  <a:lnTo>
                    <a:pt x="368" y="2353"/>
                  </a:lnTo>
                  <a:lnTo>
                    <a:pt x="386" y="2298"/>
                  </a:lnTo>
                  <a:lnTo>
                    <a:pt x="405" y="2261"/>
                  </a:lnTo>
                  <a:lnTo>
                    <a:pt x="442" y="2224"/>
                  </a:lnTo>
                  <a:lnTo>
                    <a:pt x="497" y="2206"/>
                  </a:lnTo>
                  <a:lnTo>
                    <a:pt x="589" y="2188"/>
                  </a:lnTo>
                  <a:lnTo>
                    <a:pt x="699" y="2188"/>
                  </a:lnTo>
                  <a:lnTo>
                    <a:pt x="938" y="2224"/>
                  </a:lnTo>
                  <a:lnTo>
                    <a:pt x="1067" y="2243"/>
                  </a:lnTo>
                  <a:lnTo>
                    <a:pt x="1158" y="2261"/>
                  </a:lnTo>
                  <a:lnTo>
                    <a:pt x="1158" y="2261"/>
                  </a:lnTo>
                  <a:lnTo>
                    <a:pt x="1636" y="2298"/>
                  </a:lnTo>
                  <a:lnTo>
                    <a:pt x="2133" y="2335"/>
                  </a:lnTo>
                  <a:lnTo>
                    <a:pt x="2372" y="2335"/>
                  </a:lnTo>
                  <a:lnTo>
                    <a:pt x="2611" y="2316"/>
                  </a:lnTo>
                  <a:lnTo>
                    <a:pt x="2850" y="2279"/>
                  </a:lnTo>
                  <a:lnTo>
                    <a:pt x="3089" y="2224"/>
                  </a:lnTo>
                  <a:lnTo>
                    <a:pt x="3089" y="2224"/>
                  </a:lnTo>
                  <a:lnTo>
                    <a:pt x="2905" y="1765"/>
                  </a:lnTo>
                  <a:lnTo>
                    <a:pt x="2721" y="1287"/>
                  </a:lnTo>
                  <a:lnTo>
                    <a:pt x="2537" y="827"/>
                  </a:lnTo>
                  <a:lnTo>
                    <a:pt x="2427" y="607"/>
                  </a:lnTo>
                  <a:lnTo>
                    <a:pt x="2316" y="386"/>
                  </a:lnTo>
                  <a:lnTo>
                    <a:pt x="2316" y="386"/>
                  </a:lnTo>
                  <a:lnTo>
                    <a:pt x="1894" y="735"/>
                  </a:lnTo>
                  <a:lnTo>
                    <a:pt x="1508" y="1121"/>
                  </a:lnTo>
                  <a:lnTo>
                    <a:pt x="736" y="1893"/>
                  </a:lnTo>
                  <a:lnTo>
                    <a:pt x="736" y="1893"/>
                  </a:lnTo>
                  <a:lnTo>
                    <a:pt x="662" y="1949"/>
                  </a:lnTo>
                  <a:lnTo>
                    <a:pt x="589" y="2022"/>
                  </a:lnTo>
                  <a:lnTo>
                    <a:pt x="442" y="2188"/>
                  </a:lnTo>
                  <a:lnTo>
                    <a:pt x="386" y="2261"/>
                  </a:lnTo>
                  <a:lnTo>
                    <a:pt x="313" y="2316"/>
                  </a:lnTo>
                  <a:lnTo>
                    <a:pt x="221" y="2371"/>
                  </a:lnTo>
                  <a:lnTo>
                    <a:pt x="129" y="2371"/>
                  </a:lnTo>
                  <a:lnTo>
                    <a:pt x="129" y="2371"/>
                  </a:lnTo>
                  <a:lnTo>
                    <a:pt x="56" y="2335"/>
                  </a:lnTo>
                  <a:lnTo>
                    <a:pt x="19" y="2298"/>
                  </a:lnTo>
                  <a:lnTo>
                    <a:pt x="0" y="2224"/>
                  </a:lnTo>
                  <a:lnTo>
                    <a:pt x="0" y="2169"/>
                  </a:lnTo>
                  <a:lnTo>
                    <a:pt x="19" y="2096"/>
                  </a:lnTo>
                  <a:lnTo>
                    <a:pt x="56" y="2040"/>
                  </a:lnTo>
                  <a:lnTo>
                    <a:pt x="111" y="1967"/>
                  </a:lnTo>
                  <a:lnTo>
                    <a:pt x="166" y="1930"/>
                  </a:lnTo>
                  <a:lnTo>
                    <a:pt x="166" y="1930"/>
                  </a:lnTo>
                  <a:lnTo>
                    <a:pt x="1122" y="956"/>
                  </a:lnTo>
                  <a:lnTo>
                    <a:pt x="1618" y="478"/>
                  </a:lnTo>
                  <a:lnTo>
                    <a:pt x="2133" y="37"/>
                  </a:lnTo>
                  <a:lnTo>
                    <a:pt x="2133" y="37"/>
                  </a:lnTo>
                  <a:lnTo>
                    <a:pt x="2261" y="0"/>
                  </a:lnTo>
                  <a:lnTo>
                    <a:pt x="2372" y="0"/>
                  </a:lnTo>
                  <a:lnTo>
                    <a:pt x="2464" y="37"/>
                  </a:lnTo>
                  <a:lnTo>
                    <a:pt x="2555" y="92"/>
                  </a:lnTo>
                  <a:lnTo>
                    <a:pt x="2647" y="184"/>
                  </a:lnTo>
                  <a:lnTo>
                    <a:pt x="2721" y="276"/>
                  </a:lnTo>
                  <a:lnTo>
                    <a:pt x="2776" y="405"/>
                  </a:lnTo>
                  <a:lnTo>
                    <a:pt x="2850" y="533"/>
                  </a:lnTo>
                  <a:lnTo>
                    <a:pt x="2941" y="827"/>
                  </a:lnTo>
                  <a:lnTo>
                    <a:pt x="3052" y="1121"/>
                  </a:lnTo>
                  <a:lnTo>
                    <a:pt x="3144" y="1379"/>
                  </a:lnTo>
                  <a:lnTo>
                    <a:pt x="3180" y="1489"/>
                  </a:lnTo>
                  <a:lnTo>
                    <a:pt x="3236" y="1581"/>
                  </a:lnTo>
                  <a:lnTo>
                    <a:pt x="3236" y="1581"/>
                  </a:lnTo>
                  <a:lnTo>
                    <a:pt x="3364" y="1802"/>
                  </a:lnTo>
                  <a:lnTo>
                    <a:pt x="3438" y="2004"/>
                  </a:lnTo>
                  <a:lnTo>
                    <a:pt x="3456" y="2169"/>
                  </a:lnTo>
                  <a:lnTo>
                    <a:pt x="3456" y="2316"/>
                  </a:lnTo>
                  <a:lnTo>
                    <a:pt x="3419" y="2426"/>
                  </a:lnTo>
                  <a:lnTo>
                    <a:pt x="3346" y="2518"/>
                  </a:lnTo>
                  <a:lnTo>
                    <a:pt x="3236" y="2574"/>
                  </a:lnTo>
                  <a:lnTo>
                    <a:pt x="3107" y="2629"/>
                  </a:lnTo>
                  <a:lnTo>
                    <a:pt x="2960" y="2665"/>
                  </a:lnTo>
                  <a:lnTo>
                    <a:pt x="2794" y="2702"/>
                  </a:lnTo>
                  <a:lnTo>
                    <a:pt x="2445" y="2721"/>
                  </a:lnTo>
                  <a:lnTo>
                    <a:pt x="1728" y="2702"/>
                  </a:lnTo>
                  <a:lnTo>
                    <a:pt x="1728" y="27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1716325" y="2520175"/>
              <a:ext cx="83200" cy="64375"/>
            </a:xfrm>
            <a:custGeom>
              <a:rect b="b" l="l" r="r" t="t"/>
              <a:pathLst>
                <a:path extrusionOk="0" h="2575" w="3328">
                  <a:moveTo>
                    <a:pt x="1545" y="2556"/>
                  </a:moveTo>
                  <a:lnTo>
                    <a:pt x="1545" y="2556"/>
                  </a:lnTo>
                  <a:lnTo>
                    <a:pt x="1196" y="2519"/>
                  </a:lnTo>
                  <a:lnTo>
                    <a:pt x="681" y="2446"/>
                  </a:lnTo>
                  <a:lnTo>
                    <a:pt x="424" y="2409"/>
                  </a:lnTo>
                  <a:lnTo>
                    <a:pt x="203" y="2335"/>
                  </a:lnTo>
                  <a:lnTo>
                    <a:pt x="129" y="2299"/>
                  </a:lnTo>
                  <a:lnTo>
                    <a:pt x="56" y="2262"/>
                  </a:lnTo>
                  <a:lnTo>
                    <a:pt x="19" y="2225"/>
                  </a:lnTo>
                  <a:lnTo>
                    <a:pt x="19" y="2188"/>
                  </a:lnTo>
                  <a:lnTo>
                    <a:pt x="19" y="2188"/>
                  </a:lnTo>
                  <a:lnTo>
                    <a:pt x="1" y="2115"/>
                  </a:lnTo>
                  <a:lnTo>
                    <a:pt x="1" y="2005"/>
                  </a:lnTo>
                  <a:lnTo>
                    <a:pt x="19" y="1894"/>
                  </a:lnTo>
                  <a:lnTo>
                    <a:pt x="74" y="1784"/>
                  </a:lnTo>
                  <a:lnTo>
                    <a:pt x="221" y="1508"/>
                  </a:lnTo>
                  <a:lnTo>
                    <a:pt x="405" y="1214"/>
                  </a:lnTo>
                  <a:lnTo>
                    <a:pt x="828" y="663"/>
                  </a:lnTo>
                  <a:lnTo>
                    <a:pt x="993" y="424"/>
                  </a:lnTo>
                  <a:lnTo>
                    <a:pt x="1122" y="240"/>
                  </a:lnTo>
                  <a:lnTo>
                    <a:pt x="1122" y="240"/>
                  </a:lnTo>
                  <a:lnTo>
                    <a:pt x="1177" y="130"/>
                  </a:lnTo>
                  <a:lnTo>
                    <a:pt x="1269" y="56"/>
                  </a:lnTo>
                  <a:lnTo>
                    <a:pt x="1361" y="19"/>
                  </a:lnTo>
                  <a:lnTo>
                    <a:pt x="1471" y="1"/>
                  </a:lnTo>
                  <a:lnTo>
                    <a:pt x="1582" y="1"/>
                  </a:lnTo>
                  <a:lnTo>
                    <a:pt x="1692" y="38"/>
                  </a:lnTo>
                  <a:lnTo>
                    <a:pt x="1784" y="93"/>
                  </a:lnTo>
                  <a:lnTo>
                    <a:pt x="1876" y="185"/>
                  </a:lnTo>
                  <a:lnTo>
                    <a:pt x="1876" y="185"/>
                  </a:lnTo>
                  <a:lnTo>
                    <a:pt x="2078" y="460"/>
                  </a:lnTo>
                  <a:lnTo>
                    <a:pt x="2298" y="718"/>
                  </a:lnTo>
                  <a:lnTo>
                    <a:pt x="2721" y="1214"/>
                  </a:lnTo>
                  <a:lnTo>
                    <a:pt x="2905" y="1435"/>
                  </a:lnTo>
                  <a:lnTo>
                    <a:pt x="3070" y="1637"/>
                  </a:lnTo>
                  <a:lnTo>
                    <a:pt x="3199" y="1821"/>
                  </a:lnTo>
                  <a:lnTo>
                    <a:pt x="3291" y="1986"/>
                  </a:lnTo>
                  <a:lnTo>
                    <a:pt x="3309" y="2078"/>
                  </a:lnTo>
                  <a:lnTo>
                    <a:pt x="3328" y="2152"/>
                  </a:lnTo>
                  <a:lnTo>
                    <a:pt x="3328" y="2207"/>
                  </a:lnTo>
                  <a:lnTo>
                    <a:pt x="3309" y="2280"/>
                  </a:lnTo>
                  <a:lnTo>
                    <a:pt x="3273" y="2335"/>
                  </a:lnTo>
                  <a:lnTo>
                    <a:pt x="3218" y="2391"/>
                  </a:lnTo>
                  <a:lnTo>
                    <a:pt x="3144" y="2427"/>
                  </a:lnTo>
                  <a:lnTo>
                    <a:pt x="3070" y="2464"/>
                  </a:lnTo>
                  <a:lnTo>
                    <a:pt x="2960" y="2501"/>
                  </a:lnTo>
                  <a:lnTo>
                    <a:pt x="2832" y="2538"/>
                  </a:lnTo>
                  <a:lnTo>
                    <a:pt x="2501" y="2574"/>
                  </a:lnTo>
                  <a:lnTo>
                    <a:pt x="2059" y="2574"/>
                  </a:lnTo>
                  <a:lnTo>
                    <a:pt x="1545" y="2556"/>
                  </a:lnTo>
                  <a:lnTo>
                    <a:pt x="1545" y="2556"/>
                  </a:lnTo>
                  <a:close/>
                  <a:moveTo>
                    <a:pt x="2556" y="2170"/>
                  </a:moveTo>
                  <a:lnTo>
                    <a:pt x="2556" y="2170"/>
                  </a:lnTo>
                  <a:lnTo>
                    <a:pt x="2850" y="2133"/>
                  </a:lnTo>
                  <a:lnTo>
                    <a:pt x="2850" y="2133"/>
                  </a:lnTo>
                  <a:lnTo>
                    <a:pt x="2923" y="2115"/>
                  </a:lnTo>
                  <a:lnTo>
                    <a:pt x="2923" y="2115"/>
                  </a:lnTo>
                  <a:lnTo>
                    <a:pt x="2593" y="1655"/>
                  </a:lnTo>
                  <a:lnTo>
                    <a:pt x="2243" y="1214"/>
                  </a:lnTo>
                  <a:lnTo>
                    <a:pt x="1876" y="773"/>
                  </a:lnTo>
                  <a:lnTo>
                    <a:pt x="1692" y="571"/>
                  </a:lnTo>
                  <a:lnTo>
                    <a:pt x="1490" y="369"/>
                  </a:lnTo>
                  <a:lnTo>
                    <a:pt x="1490" y="369"/>
                  </a:lnTo>
                  <a:lnTo>
                    <a:pt x="1196" y="755"/>
                  </a:lnTo>
                  <a:lnTo>
                    <a:pt x="920" y="1159"/>
                  </a:lnTo>
                  <a:lnTo>
                    <a:pt x="644" y="1563"/>
                  </a:lnTo>
                  <a:lnTo>
                    <a:pt x="387" y="1986"/>
                  </a:lnTo>
                  <a:lnTo>
                    <a:pt x="387" y="1986"/>
                  </a:lnTo>
                  <a:lnTo>
                    <a:pt x="938" y="2078"/>
                  </a:lnTo>
                  <a:lnTo>
                    <a:pt x="1471" y="2152"/>
                  </a:lnTo>
                  <a:lnTo>
                    <a:pt x="1747" y="2170"/>
                  </a:lnTo>
                  <a:lnTo>
                    <a:pt x="2023" y="2188"/>
                  </a:lnTo>
                  <a:lnTo>
                    <a:pt x="2298" y="2188"/>
                  </a:lnTo>
                  <a:lnTo>
                    <a:pt x="2556" y="2170"/>
                  </a:lnTo>
                  <a:lnTo>
                    <a:pt x="2556"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1841775" y="2519725"/>
              <a:ext cx="92850" cy="64350"/>
            </a:xfrm>
            <a:custGeom>
              <a:rect b="b" l="l" r="r" t="t"/>
              <a:pathLst>
                <a:path extrusionOk="0" h="2574" w="3714">
                  <a:moveTo>
                    <a:pt x="2593" y="2574"/>
                  </a:moveTo>
                  <a:lnTo>
                    <a:pt x="2593" y="2574"/>
                  </a:lnTo>
                  <a:lnTo>
                    <a:pt x="2005" y="2556"/>
                  </a:lnTo>
                  <a:lnTo>
                    <a:pt x="1398" y="2519"/>
                  </a:lnTo>
                  <a:lnTo>
                    <a:pt x="791" y="2482"/>
                  </a:lnTo>
                  <a:lnTo>
                    <a:pt x="185" y="2445"/>
                  </a:lnTo>
                  <a:lnTo>
                    <a:pt x="185" y="2445"/>
                  </a:lnTo>
                  <a:lnTo>
                    <a:pt x="93" y="2427"/>
                  </a:lnTo>
                  <a:lnTo>
                    <a:pt x="38" y="2372"/>
                  </a:lnTo>
                  <a:lnTo>
                    <a:pt x="19" y="2317"/>
                  </a:lnTo>
                  <a:lnTo>
                    <a:pt x="1" y="2243"/>
                  </a:lnTo>
                  <a:lnTo>
                    <a:pt x="38" y="2170"/>
                  </a:lnTo>
                  <a:lnTo>
                    <a:pt x="74" y="2114"/>
                  </a:lnTo>
                  <a:lnTo>
                    <a:pt x="148" y="2078"/>
                  </a:lnTo>
                  <a:lnTo>
                    <a:pt x="221" y="2078"/>
                  </a:lnTo>
                  <a:lnTo>
                    <a:pt x="221" y="2078"/>
                  </a:lnTo>
                  <a:lnTo>
                    <a:pt x="313" y="1894"/>
                  </a:lnTo>
                  <a:lnTo>
                    <a:pt x="405" y="1728"/>
                  </a:lnTo>
                  <a:lnTo>
                    <a:pt x="626" y="1379"/>
                  </a:lnTo>
                  <a:lnTo>
                    <a:pt x="846" y="1048"/>
                  </a:lnTo>
                  <a:lnTo>
                    <a:pt x="1049" y="717"/>
                  </a:lnTo>
                  <a:lnTo>
                    <a:pt x="1049" y="717"/>
                  </a:lnTo>
                  <a:lnTo>
                    <a:pt x="1214" y="423"/>
                  </a:lnTo>
                  <a:lnTo>
                    <a:pt x="1324" y="276"/>
                  </a:lnTo>
                  <a:lnTo>
                    <a:pt x="1435" y="148"/>
                  </a:lnTo>
                  <a:lnTo>
                    <a:pt x="1545" y="37"/>
                  </a:lnTo>
                  <a:lnTo>
                    <a:pt x="1618" y="19"/>
                  </a:lnTo>
                  <a:lnTo>
                    <a:pt x="1692" y="1"/>
                  </a:lnTo>
                  <a:lnTo>
                    <a:pt x="1766" y="1"/>
                  </a:lnTo>
                  <a:lnTo>
                    <a:pt x="1839" y="1"/>
                  </a:lnTo>
                  <a:lnTo>
                    <a:pt x="1931" y="37"/>
                  </a:lnTo>
                  <a:lnTo>
                    <a:pt x="2005" y="111"/>
                  </a:lnTo>
                  <a:lnTo>
                    <a:pt x="2005" y="111"/>
                  </a:lnTo>
                  <a:lnTo>
                    <a:pt x="2188" y="258"/>
                  </a:lnTo>
                  <a:lnTo>
                    <a:pt x="2372" y="423"/>
                  </a:lnTo>
                  <a:lnTo>
                    <a:pt x="2703" y="791"/>
                  </a:lnTo>
                  <a:lnTo>
                    <a:pt x="2997" y="1159"/>
                  </a:lnTo>
                  <a:lnTo>
                    <a:pt x="3310" y="1545"/>
                  </a:lnTo>
                  <a:lnTo>
                    <a:pt x="3310" y="1545"/>
                  </a:lnTo>
                  <a:lnTo>
                    <a:pt x="3457" y="1692"/>
                  </a:lnTo>
                  <a:lnTo>
                    <a:pt x="3567" y="1839"/>
                  </a:lnTo>
                  <a:lnTo>
                    <a:pt x="3659" y="1967"/>
                  </a:lnTo>
                  <a:lnTo>
                    <a:pt x="3696" y="2078"/>
                  </a:lnTo>
                  <a:lnTo>
                    <a:pt x="3714" y="2170"/>
                  </a:lnTo>
                  <a:lnTo>
                    <a:pt x="3714" y="2261"/>
                  </a:lnTo>
                  <a:lnTo>
                    <a:pt x="3677" y="2335"/>
                  </a:lnTo>
                  <a:lnTo>
                    <a:pt x="3622" y="2409"/>
                  </a:lnTo>
                  <a:lnTo>
                    <a:pt x="3549" y="2445"/>
                  </a:lnTo>
                  <a:lnTo>
                    <a:pt x="3457" y="2500"/>
                  </a:lnTo>
                  <a:lnTo>
                    <a:pt x="3346" y="2537"/>
                  </a:lnTo>
                  <a:lnTo>
                    <a:pt x="3218" y="2556"/>
                  </a:lnTo>
                  <a:lnTo>
                    <a:pt x="2924" y="2574"/>
                  </a:lnTo>
                  <a:lnTo>
                    <a:pt x="2593" y="2574"/>
                  </a:lnTo>
                  <a:lnTo>
                    <a:pt x="2593" y="2574"/>
                  </a:lnTo>
                  <a:close/>
                  <a:moveTo>
                    <a:pt x="3034" y="2188"/>
                  </a:moveTo>
                  <a:lnTo>
                    <a:pt x="3034" y="2188"/>
                  </a:lnTo>
                  <a:lnTo>
                    <a:pt x="3236" y="2170"/>
                  </a:lnTo>
                  <a:lnTo>
                    <a:pt x="3236" y="2170"/>
                  </a:lnTo>
                  <a:lnTo>
                    <a:pt x="3310" y="2151"/>
                  </a:lnTo>
                  <a:lnTo>
                    <a:pt x="3310" y="2151"/>
                  </a:lnTo>
                  <a:lnTo>
                    <a:pt x="2942" y="1673"/>
                  </a:lnTo>
                  <a:lnTo>
                    <a:pt x="2574" y="1214"/>
                  </a:lnTo>
                  <a:lnTo>
                    <a:pt x="2372" y="975"/>
                  </a:lnTo>
                  <a:lnTo>
                    <a:pt x="2170" y="754"/>
                  </a:lnTo>
                  <a:lnTo>
                    <a:pt x="1949" y="552"/>
                  </a:lnTo>
                  <a:lnTo>
                    <a:pt x="1729" y="368"/>
                  </a:lnTo>
                  <a:lnTo>
                    <a:pt x="1729" y="368"/>
                  </a:lnTo>
                  <a:lnTo>
                    <a:pt x="1435" y="791"/>
                  </a:lnTo>
                  <a:lnTo>
                    <a:pt x="1159" y="1214"/>
                  </a:lnTo>
                  <a:lnTo>
                    <a:pt x="626" y="2078"/>
                  </a:lnTo>
                  <a:lnTo>
                    <a:pt x="626" y="2078"/>
                  </a:lnTo>
                  <a:lnTo>
                    <a:pt x="1232" y="2114"/>
                  </a:lnTo>
                  <a:lnTo>
                    <a:pt x="1839" y="2151"/>
                  </a:lnTo>
                  <a:lnTo>
                    <a:pt x="2427" y="2188"/>
                  </a:lnTo>
                  <a:lnTo>
                    <a:pt x="2740" y="2206"/>
                  </a:lnTo>
                  <a:lnTo>
                    <a:pt x="3034" y="2188"/>
                  </a:lnTo>
                  <a:lnTo>
                    <a:pt x="3034"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1980100" y="2520175"/>
              <a:ext cx="84575" cy="63450"/>
            </a:xfrm>
            <a:custGeom>
              <a:rect b="b" l="l" r="r" t="t"/>
              <a:pathLst>
                <a:path extrusionOk="0" h="2538" w="3383">
                  <a:moveTo>
                    <a:pt x="1839" y="2538"/>
                  </a:moveTo>
                  <a:lnTo>
                    <a:pt x="1839" y="2538"/>
                  </a:lnTo>
                  <a:lnTo>
                    <a:pt x="1692" y="2519"/>
                  </a:lnTo>
                  <a:lnTo>
                    <a:pt x="1490" y="2538"/>
                  </a:lnTo>
                  <a:lnTo>
                    <a:pt x="1030" y="2538"/>
                  </a:lnTo>
                  <a:lnTo>
                    <a:pt x="810" y="2538"/>
                  </a:lnTo>
                  <a:lnTo>
                    <a:pt x="626" y="2501"/>
                  </a:lnTo>
                  <a:lnTo>
                    <a:pt x="552" y="2464"/>
                  </a:lnTo>
                  <a:lnTo>
                    <a:pt x="497" y="2427"/>
                  </a:lnTo>
                  <a:lnTo>
                    <a:pt x="460" y="2372"/>
                  </a:lnTo>
                  <a:lnTo>
                    <a:pt x="442" y="2317"/>
                  </a:lnTo>
                  <a:lnTo>
                    <a:pt x="442" y="2317"/>
                  </a:lnTo>
                  <a:lnTo>
                    <a:pt x="460" y="2207"/>
                  </a:lnTo>
                  <a:lnTo>
                    <a:pt x="515" y="2152"/>
                  </a:lnTo>
                  <a:lnTo>
                    <a:pt x="607" y="2115"/>
                  </a:lnTo>
                  <a:lnTo>
                    <a:pt x="699" y="2115"/>
                  </a:lnTo>
                  <a:lnTo>
                    <a:pt x="883" y="2115"/>
                  </a:lnTo>
                  <a:lnTo>
                    <a:pt x="1067" y="2133"/>
                  </a:lnTo>
                  <a:lnTo>
                    <a:pt x="1067" y="2133"/>
                  </a:lnTo>
                  <a:lnTo>
                    <a:pt x="2004" y="2152"/>
                  </a:lnTo>
                  <a:lnTo>
                    <a:pt x="2482" y="2152"/>
                  </a:lnTo>
                  <a:lnTo>
                    <a:pt x="2942" y="2115"/>
                  </a:lnTo>
                  <a:lnTo>
                    <a:pt x="2942" y="2115"/>
                  </a:lnTo>
                  <a:lnTo>
                    <a:pt x="2262" y="1232"/>
                  </a:lnTo>
                  <a:lnTo>
                    <a:pt x="1912" y="791"/>
                  </a:lnTo>
                  <a:lnTo>
                    <a:pt x="1729" y="589"/>
                  </a:lnTo>
                  <a:lnTo>
                    <a:pt x="1526" y="405"/>
                  </a:lnTo>
                  <a:lnTo>
                    <a:pt x="1526" y="405"/>
                  </a:lnTo>
                  <a:lnTo>
                    <a:pt x="1196" y="846"/>
                  </a:lnTo>
                  <a:lnTo>
                    <a:pt x="883" y="1306"/>
                  </a:lnTo>
                  <a:lnTo>
                    <a:pt x="571" y="1766"/>
                  </a:lnTo>
                  <a:lnTo>
                    <a:pt x="295" y="2225"/>
                  </a:lnTo>
                  <a:lnTo>
                    <a:pt x="295" y="2225"/>
                  </a:lnTo>
                  <a:lnTo>
                    <a:pt x="203" y="2262"/>
                  </a:lnTo>
                  <a:lnTo>
                    <a:pt x="129" y="2243"/>
                  </a:lnTo>
                  <a:lnTo>
                    <a:pt x="74" y="2207"/>
                  </a:lnTo>
                  <a:lnTo>
                    <a:pt x="38" y="2152"/>
                  </a:lnTo>
                  <a:lnTo>
                    <a:pt x="1" y="2078"/>
                  </a:lnTo>
                  <a:lnTo>
                    <a:pt x="1" y="2005"/>
                  </a:lnTo>
                  <a:lnTo>
                    <a:pt x="38" y="1913"/>
                  </a:lnTo>
                  <a:lnTo>
                    <a:pt x="74" y="1839"/>
                  </a:lnTo>
                  <a:lnTo>
                    <a:pt x="74" y="1839"/>
                  </a:lnTo>
                  <a:lnTo>
                    <a:pt x="681" y="938"/>
                  </a:lnTo>
                  <a:lnTo>
                    <a:pt x="993" y="497"/>
                  </a:lnTo>
                  <a:lnTo>
                    <a:pt x="1306" y="56"/>
                  </a:lnTo>
                  <a:lnTo>
                    <a:pt x="1306" y="56"/>
                  </a:lnTo>
                  <a:lnTo>
                    <a:pt x="1379" y="38"/>
                  </a:lnTo>
                  <a:lnTo>
                    <a:pt x="1453" y="19"/>
                  </a:lnTo>
                  <a:lnTo>
                    <a:pt x="1526" y="1"/>
                  </a:lnTo>
                  <a:lnTo>
                    <a:pt x="1582" y="19"/>
                  </a:lnTo>
                  <a:lnTo>
                    <a:pt x="1710" y="74"/>
                  </a:lnTo>
                  <a:lnTo>
                    <a:pt x="1839" y="166"/>
                  </a:lnTo>
                  <a:lnTo>
                    <a:pt x="1949" y="277"/>
                  </a:lnTo>
                  <a:lnTo>
                    <a:pt x="2059" y="387"/>
                  </a:lnTo>
                  <a:lnTo>
                    <a:pt x="2243" y="608"/>
                  </a:lnTo>
                  <a:lnTo>
                    <a:pt x="2243" y="608"/>
                  </a:lnTo>
                  <a:lnTo>
                    <a:pt x="2611" y="1085"/>
                  </a:lnTo>
                  <a:lnTo>
                    <a:pt x="2960" y="1490"/>
                  </a:lnTo>
                  <a:lnTo>
                    <a:pt x="3218" y="1839"/>
                  </a:lnTo>
                  <a:lnTo>
                    <a:pt x="3309" y="1986"/>
                  </a:lnTo>
                  <a:lnTo>
                    <a:pt x="3365" y="2115"/>
                  </a:lnTo>
                  <a:lnTo>
                    <a:pt x="3383" y="2225"/>
                  </a:lnTo>
                  <a:lnTo>
                    <a:pt x="3365" y="2280"/>
                  </a:lnTo>
                  <a:lnTo>
                    <a:pt x="3346" y="2317"/>
                  </a:lnTo>
                  <a:lnTo>
                    <a:pt x="3309" y="2354"/>
                  </a:lnTo>
                  <a:lnTo>
                    <a:pt x="3254" y="2409"/>
                  </a:lnTo>
                  <a:lnTo>
                    <a:pt x="3107" y="2464"/>
                  </a:lnTo>
                  <a:lnTo>
                    <a:pt x="2905" y="2501"/>
                  </a:lnTo>
                  <a:lnTo>
                    <a:pt x="2629" y="2538"/>
                  </a:lnTo>
                  <a:lnTo>
                    <a:pt x="2262" y="2538"/>
                  </a:lnTo>
                  <a:lnTo>
                    <a:pt x="1839" y="2538"/>
                  </a:lnTo>
                  <a:lnTo>
                    <a:pt x="1839" y="253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1976900" y="2572575"/>
              <a:ext cx="11950" cy="9675"/>
            </a:xfrm>
            <a:custGeom>
              <a:rect b="b" l="l" r="r" t="t"/>
              <a:pathLst>
                <a:path extrusionOk="0" h="387" w="478">
                  <a:moveTo>
                    <a:pt x="92" y="350"/>
                  </a:moveTo>
                  <a:lnTo>
                    <a:pt x="92" y="350"/>
                  </a:lnTo>
                  <a:lnTo>
                    <a:pt x="37" y="295"/>
                  </a:lnTo>
                  <a:lnTo>
                    <a:pt x="0" y="221"/>
                  </a:lnTo>
                  <a:lnTo>
                    <a:pt x="0" y="166"/>
                  </a:lnTo>
                  <a:lnTo>
                    <a:pt x="37" y="92"/>
                  </a:lnTo>
                  <a:lnTo>
                    <a:pt x="74" y="56"/>
                  </a:lnTo>
                  <a:lnTo>
                    <a:pt x="129" y="19"/>
                  </a:lnTo>
                  <a:lnTo>
                    <a:pt x="202" y="0"/>
                  </a:lnTo>
                  <a:lnTo>
                    <a:pt x="276" y="0"/>
                  </a:lnTo>
                  <a:lnTo>
                    <a:pt x="276" y="0"/>
                  </a:lnTo>
                  <a:lnTo>
                    <a:pt x="349" y="19"/>
                  </a:lnTo>
                  <a:lnTo>
                    <a:pt x="404" y="37"/>
                  </a:lnTo>
                  <a:lnTo>
                    <a:pt x="441" y="74"/>
                  </a:lnTo>
                  <a:lnTo>
                    <a:pt x="460" y="111"/>
                  </a:lnTo>
                  <a:lnTo>
                    <a:pt x="478" y="147"/>
                  </a:lnTo>
                  <a:lnTo>
                    <a:pt x="478" y="184"/>
                  </a:lnTo>
                  <a:lnTo>
                    <a:pt x="441" y="258"/>
                  </a:lnTo>
                  <a:lnTo>
                    <a:pt x="386" y="331"/>
                  </a:lnTo>
                  <a:lnTo>
                    <a:pt x="313" y="368"/>
                  </a:lnTo>
                  <a:lnTo>
                    <a:pt x="202" y="386"/>
                  </a:lnTo>
                  <a:lnTo>
                    <a:pt x="147" y="368"/>
                  </a:lnTo>
                  <a:lnTo>
                    <a:pt x="92" y="350"/>
                  </a:lnTo>
                  <a:lnTo>
                    <a:pt x="92" y="35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5"/>
            <p:cNvSpPr/>
            <p:nvPr/>
          </p:nvSpPr>
          <p:spPr>
            <a:xfrm>
              <a:off x="1977800" y="2572575"/>
              <a:ext cx="23925" cy="10125"/>
            </a:xfrm>
            <a:custGeom>
              <a:rect b="b" l="l" r="r" t="t"/>
              <a:pathLst>
                <a:path extrusionOk="0" h="405" w="957">
                  <a:moveTo>
                    <a:pt x="791" y="405"/>
                  </a:moveTo>
                  <a:lnTo>
                    <a:pt x="791" y="405"/>
                  </a:lnTo>
                  <a:lnTo>
                    <a:pt x="699" y="386"/>
                  </a:lnTo>
                  <a:lnTo>
                    <a:pt x="571" y="386"/>
                  </a:lnTo>
                  <a:lnTo>
                    <a:pt x="332" y="405"/>
                  </a:lnTo>
                  <a:lnTo>
                    <a:pt x="221" y="386"/>
                  </a:lnTo>
                  <a:lnTo>
                    <a:pt x="111" y="350"/>
                  </a:lnTo>
                  <a:lnTo>
                    <a:pt x="74" y="331"/>
                  </a:lnTo>
                  <a:lnTo>
                    <a:pt x="38" y="295"/>
                  </a:lnTo>
                  <a:lnTo>
                    <a:pt x="19" y="258"/>
                  </a:lnTo>
                  <a:lnTo>
                    <a:pt x="1" y="203"/>
                  </a:lnTo>
                  <a:lnTo>
                    <a:pt x="1" y="203"/>
                  </a:lnTo>
                  <a:lnTo>
                    <a:pt x="19" y="147"/>
                  </a:lnTo>
                  <a:lnTo>
                    <a:pt x="38" y="92"/>
                  </a:lnTo>
                  <a:lnTo>
                    <a:pt x="74" y="56"/>
                  </a:lnTo>
                  <a:lnTo>
                    <a:pt x="111" y="37"/>
                  </a:lnTo>
                  <a:lnTo>
                    <a:pt x="221" y="0"/>
                  </a:lnTo>
                  <a:lnTo>
                    <a:pt x="332" y="0"/>
                  </a:lnTo>
                  <a:lnTo>
                    <a:pt x="571" y="37"/>
                  </a:lnTo>
                  <a:lnTo>
                    <a:pt x="681" y="37"/>
                  </a:lnTo>
                  <a:lnTo>
                    <a:pt x="791" y="37"/>
                  </a:lnTo>
                  <a:lnTo>
                    <a:pt x="791" y="37"/>
                  </a:lnTo>
                  <a:lnTo>
                    <a:pt x="865" y="56"/>
                  </a:lnTo>
                  <a:lnTo>
                    <a:pt x="920" y="92"/>
                  </a:lnTo>
                  <a:lnTo>
                    <a:pt x="957" y="147"/>
                  </a:lnTo>
                  <a:lnTo>
                    <a:pt x="957" y="221"/>
                  </a:lnTo>
                  <a:lnTo>
                    <a:pt x="957" y="276"/>
                  </a:lnTo>
                  <a:lnTo>
                    <a:pt x="920" y="350"/>
                  </a:lnTo>
                  <a:lnTo>
                    <a:pt x="865" y="386"/>
                  </a:lnTo>
                  <a:lnTo>
                    <a:pt x="791" y="405"/>
                  </a:lnTo>
                  <a:lnTo>
                    <a:pt x="791"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p:nvPr/>
          </p:nvSpPr>
          <p:spPr>
            <a:xfrm>
              <a:off x="2095450" y="2514675"/>
              <a:ext cx="88725" cy="62975"/>
            </a:xfrm>
            <a:custGeom>
              <a:rect b="b" l="l" r="r" t="t"/>
              <a:pathLst>
                <a:path extrusionOk="0" h="2519" w="3549">
                  <a:moveTo>
                    <a:pt x="1398" y="2500"/>
                  </a:moveTo>
                  <a:lnTo>
                    <a:pt x="1398" y="2500"/>
                  </a:lnTo>
                  <a:lnTo>
                    <a:pt x="1269" y="2500"/>
                  </a:lnTo>
                  <a:lnTo>
                    <a:pt x="1122" y="2500"/>
                  </a:lnTo>
                  <a:lnTo>
                    <a:pt x="773" y="2500"/>
                  </a:lnTo>
                  <a:lnTo>
                    <a:pt x="625" y="2482"/>
                  </a:lnTo>
                  <a:lnTo>
                    <a:pt x="478" y="2463"/>
                  </a:lnTo>
                  <a:lnTo>
                    <a:pt x="405" y="2427"/>
                  </a:lnTo>
                  <a:lnTo>
                    <a:pt x="350" y="2408"/>
                  </a:lnTo>
                  <a:lnTo>
                    <a:pt x="313" y="2353"/>
                  </a:lnTo>
                  <a:lnTo>
                    <a:pt x="276" y="2316"/>
                  </a:lnTo>
                  <a:lnTo>
                    <a:pt x="276" y="2316"/>
                  </a:lnTo>
                  <a:lnTo>
                    <a:pt x="239" y="2335"/>
                  </a:lnTo>
                  <a:lnTo>
                    <a:pt x="184" y="2335"/>
                  </a:lnTo>
                  <a:lnTo>
                    <a:pt x="129" y="2335"/>
                  </a:lnTo>
                  <a:lnTo>
                    <a:pt x="92" y="2316"/>
                  </a:lnTo>
                  <a:lnTo>
                    <a:pt x="37" y="2280"/>
                  </a:lnTo>
                  <a:lnTo>
                    <a:pt x="19" y="2225"/>
                  </a:lnTo>
                  <a:lnTo>
                    <a:pt x="1" y="2188"/>
                  </a:lnTo>
                  <a:lnTo>
                    <a:pt x="1" y="2133"/>
                  </a:lnTo>
                  <a:lnTo>
                    <a:pt x="1" y="2133"/>
                  </a:lnTo>
                  <a:lnTo>
                    <a:pt x="37" y="2022"/>
                  </a:lnTo>
                  <a:lnTo>
                    <a:pt x="111" y="1930"/>
                  </a:lnTo>
                  <a:lnTo>
                    <a:pt x="239" y="1728"/>
                  </a:lnTo>
                  <a:lnTo>
                    <a:pt x="239" y="1728"/>
                  </a:lnTo>
                  <a:lnTo>
                    <a:pt x="607" y="1287"/>
                  </a:lnTo>
                  <a:lnTo>
                    <a:pt x="975" y="828"/>
                  </a:lnTo>
                  <a:lnTo>
                    <a:pt x="1159" y="589"/>
                  </a:lnTo>
                  <a:lnTo>
                    <a:pt x="1342" y="386"/>
                  </a:lnTo>
                  <a:lnTo>
                    <a:pt x="1563" y="184"/>
                  </a:lnTo>
                  <a:lnTo>
                    <a:pt x="1784" y="0"/>
                  </a:lnTo>
                  <a:lnTo>
                    <a:pt x="1784" y="0"/>
                  </a:lnTo>
                  <a:lnTo>
                    <a:pt x="1857" y="19"/>
                  </a:lnTo>
                  <a:lnTo>
                    <a:pt x="1949" y="55"/>
                  </a:lnTo>
                  <a:lnTo>
                    <a:pt x="2022" y="92"/>
                  </a:lnTo>
                  <a:lnTo>
                    <a:pt x="2096" y="147"/>
                  </a:lnTo>
                  <a:lnTo>
                    <a:pt x="2243" y="313"/>
                  </a:lnTo>
                  <a:lnTo>
                    <a:pt x="2390" y="497"/>
                  </a:lnTo>
                  <a:lnTo>
                    <a:pt x="2647" y="883"/>
                  </a:lnTo>
                  <a:lnTo>
                    <a:pt x="2776" y="1048"/>
                  </a:lnTo>
                  <a:lnTo>
                    <a:pt x="2886" y="1195"/>
                  </a:lnTo>
                  <a:lnTo>
                    <a:pt x="2886" y="1195"/>
                  </a:lnTo>
                  <a:lnTo>
                    <a:pt x="2960" y="1305"/>
                  </a:lnTo>
                  <a:lnTo>
                    <a:pt x="3052" y="1434"/>
                  </a:lnTo>
                  <a:lnTo>
                    <a:pt x="3272" y="1655"/>
                  </a:lnTo>
                  <a:lnTo>
                    <a:pt x="3383" y="1765"/>
                  </a:lnTo>
                  <a:lnTo>
                    <a:pt x="3475" y="1894"/>
                  </a:lnTo>
                  <a:lnTo>
                    <a:pt x="3530" y="2022"/>
                  </a:lnTo>
                  <a:lnTo>
                    <a:pt x="3548" y="2151"/>
                  </a:lnTo>
                  <a:lnTo>
                    <a:pt x="3548" y="2151"/>
                  </a:lnTo>
                  <a:lnTo>
                    <a:pt x="3493" y="2243"/>
                  </a:lnTo>
                  <a:lnTo>
                    <a:pt x="3401" y="2298"/>
                  </a:lnTo>
                  <a:lnTo>
                    <a:pt x="3291" y="2353"/>
                  </a:lnTo>
                  <a:lnTo>
                    <a:pt x="3162" y="2408"/>
                  </a:lnTo>
                  <a:lnTo>
                    <a:pt x="3033" y="2445"/>
                  </a:lnTo>
                  <a:lnTo>
                    <a:pt x="2886" y="2463"/>
                  </a:lnTo>
                  <a:lnTo>
                    <a:pt x="2574" y="2500"/>
                  </a:lnTo>
                  <a:lnTo>
                    <a:pt x="2243" y="2519"/>
                  </a:lnTo>
                  <a:lnTo>
                    <a:pt x="1912" y="2519"/>
                  </a:lnTo>
                  <a:lnTo>
                    <a:pt x="1398" y="2500"/>
                  </a:lnTo>
                  <a:lnTo>
                    <a:pt x="1398" y="2500"/>
                  </a:lnTo>
                  <a:close/>
                  <a:moveTo>
                    <a:pt x="2445" y="2114"/>
                  </a:moveTo>
                  <a:lnTo>
                    <a:pt x="2445" y="2114"/>
                  </a:lnTo>
                  <a:lnTo>
                    <a:pt x="2776" y="2077"/>
                  </a:lnTo>
                  <a:lnTo>
                    <a:pt x="3089" y="2022"/>
                  </a:lnTo>
                  <a:lnTo>
                    <a:pt x="3089" y="2022"/>
                  </a:lnTo>
                  <a:lnTo>
                    <a:pt x="2923" y="1839"/>
                  </a:lnTo>
                  <a:lnTo>
                    <a:pt x="2758" y="1636"/>
                  </a:lnTo>
                  <a:lnTo>
                    <a:pt x="2464" y="1232"/>
                  </a:lnTo>
                  <a:lnTo>
                    <a:pt x="2151" y="828"/>
                  </a:lnTo>
                  <a:lnTo>
                    <a:pt x="2004" y="625"/>
                  </a:lnTo>
                  <a:lnTo>
                    <a:pt x="1839" y="423"/>
                  </a:lnTo>
                  <a:lnTo>
                    <a:pt x="1839" y="423"/>
                  </a:lnTo>
                  <a:lnTo>
                    <a:pt x="1471" y="809"/>
                  </a:lnTo>
                  <a:lnTo>
                    <a:pt x="1122" y="1232"/>
                  </a:lnTo>
                  <a:lnTo>
                    <a:pt x="460" y="2077"/>
                  </a:lnTo>
                  <a:lnTo>
                    <a:pt x="460" y="2077"/>
                  </a:lnTo>
                  <a:lnTo>
                    <a:pt x="1453" y="2114"/>
                  </a:lnTo>
                  <a:lnTo>
                    <a:pt x="1949" y="2133"/>
                  </a:lnTo>
                  <a:lnTo>
                    <a:pt x="2445" y="2114"/>
                  </a:lnTo>
                  <a:lnTo>
                    <a:pt x="2445"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5"/>
            <p:cNvSpPr/>
            <p:nvPr/>
          </p:nvSpPr>
          <p:spPr>
            <a:xfrm>
              <a:off x="2221825" y="2511925"/>
              <a:ext cx="92850" cy="65725"/>
            </a:xfrm>
            <a:custGeom>
              <a:rect b="b" l="l" r="r" t="t"/>
              <a:pathLst>
                <a:path extrusionOk="0" h="2629" w="3714">
                  <a:moveTo>
                    <a:pt x="2758" y="2629"/>
                  </a:moveTo>
                  <a:lnTo>
                    <a:pt x="2758" y="2629"/>
                  </a:lnTo>
                  <a:lnTo>
                    <a:pt x="2408" y="2610"/>
                  </a:lnTo>
                  <a:lnTo>
                    <a:pt x="2041" y="2573"/>
                  </a:lnTo>
                  <a:lnTo>
                    <a:pt x="1324" y="2482"/>
                  </a:lnTo>
                  <a:lnTo>
                    <a:pt x="1324" y="2482"/>
                  </a:lnTo>
                  <a:lnTo>
                    <a:pt x="1214" y="2463"/>
                  </a:lnTo>
                  <a:lnTo>
                    <a:pt x="1048" y="2463"/>
                  </a:lnTo>
                  <a:lnTo>
                    <a:pt x="699" y="2463"/>
                  </a:lnTo>
                  <a:lnTo>
                    <a:pt x="534" y="2445"/>
                  </a:lnTo>
                  <a:lnTo>
                    <a:pt x="405" y="2390"/>
                  </a:lnTo>
                  <a:lnTo>
                    <a:pt x="350" y="2371"/>
                  </a:lnTo>
                  <a:lnTo>
                    <a:pt x="313" y="2316"/>
                  </a:lnTo>
                  <a:lnTo>
                    <a:pt x="295" y="2261"/>
                  </a:lnTo>
                  <a:lnTo>
                    <a:pt x="276" y="2206"/>
                  </a:lnTo>
                  <a:lnTo>
                    <a:pt x="276" y="2206"/>
                  </a:lnTo>
                  <a:lnTo>
                    <a:pt x="203" y="2224"/>
                  </a:lnTo>
                  <a:lnTo>
                    <a:pt x="129" y="2224"/>
                  </a:lnTo>
                  <a:lnTo>
                    <a:pt x="56" y="2187"/>
                  </a:lnTo>
                  <a:lnTo>
                    <a:pt x="0" y="2114"/>
                  </a:lnTo>
                  <a:lnTo>
                    <a:pt x="0" y="2114"/>
                  </a:lnTo>
                  <a:lnTo>
                    <a:pt x="0" y="2040"/>
                  </a:lnTo>
                  <a:lnTo>
                    <a:pt x="19" y="1967"/>
                  </a:lnTo>
                  <a:lnTo>
                    <a:pt x="56" y="1893"/>
                  </a:lnTo>
                  <a:lnTo>
                    <a:pt x="111" y="1820"/>
                  </a:lnTo>
                  <a:lnTo>
                    <a:pt x="221" y="1673"/>
                  </a:lnTo>
                  <a:lnTo>
                    <a:pt x="331" y="1544"/>
                  </a:lnTo>
                  <a:lnTo>
                    <a:pt x="331" y="1544"/>
                  </a:lnTo>
                  <a:lnTo>
                    <a:pt x="993" y="772"/>
                  </a:lnTo>
                  <a:lnTo>
                    <a:pt x="1342" y="386"/>
                  </a:lnTo>
                  <a:lnTo>
                    <a:pt x="1692" y="18"/>
                  </a:lnTo>
                  <a:lnTo>
                    <a:pt x="1692" y="18"/>
                  </a:lnTo>
                  <a:lnTo>
                    <a:pt x="1802" y="0"/>
                  </a:lnTo>
                  <a:lnTo>
                    <a:pt x="1912" y="0"/>
                  </a:lnTo>
                  <a:lnTo>
                    <a:pt x="2022" y="37"/>
                  </a:lnTo>
                  <a:lnTo>
                    <a:pt x="2133" y="110"/>
                  </a:lnTo>
                  <a:lnTo>
                    <a:pt x="2225" y="202"/>
                  </a:lnTo>
                  <a:lnTo>
                    <a:pt x="2335" y="313"/>
                  </a:lnTo>
                  <a:lnTo>
                    <a:pt x="2555" y="570"/>
                  </a:lnTo>
                  <a:lnTo>
                    <a:pt x="2758" y="864"/>
                  </a:lnTo>
                  <a:lnTo>
                    <a:pt x="2941" y="1158"/>
                  </a:lnTo>
                  <a:lnTo>
                    <a:pt x="3107" y="1397"/>
                  </a:lnTo>
                  <a:lnTo>
                    <a:pt x="3254" y="1581"/>
                  </a:lnTo>
                  <a:lnTo>
                    <a:pt x="3254" y="1581"/>
                  </a:lnTo>
                  <a:lnTo>
                    <a:pt x="3493" y="1857"/>
                  </a:lnTo>
                  <a:lnTo>
                    <a:pt x="3585" y="1985"/>
                  </a:lnTo>
                  <a:lnTo>
                    <a:pt x="3658" y="2077"/>
                  </a:lnTo>
                  <a:lnTo>
                    <a:pt x="3695" y="2187"/>
                  </a:lnTo>
                  <a:lnTo>
                    <a:pt x="3714" y="2261"/>
                  </a:lnTo>
                  <a:lnTo>
                    <a:pt x="3714" y="2353"/>
                  </a:lnTo>
                  <a:lnTo>
                    <a:pt x="3695" y="2408"/>
                  </a:lnTo>
                  <a:lnTo>
                    <a:pt x="3658" y="2463"/>
                  </a:lnTo>
                  <a:lnTo>
                    <a:pt x="3585" y="2518"/>
                  </a:lnTo>
                  <a:lnTo>
                    <a:pt x="3511" y="2555"/>
                  </a:lnTo>
                  <a:lnTo>
                    <a:pt x="3401" y="2592"/>
                  </a:lnTo>
                  <a:lnTo>
                    <a:pt x="3125" y="2629"/>
                  </a:lnTo>
                  <a:lnTo>
                    <a:pt x="2758" y="2629"/>
                  </a:lnTo>
                  <a:lnTo>
                    <a:pt x="2758" y="2629"/>
                  </a:lnTo>
                  <a:close/>
                  <a:moveTo>
                    <a:pt x="3107" y="2243"/>
                  </a:moveTo>
                  <a:lnTo>
                    <a:pt x="3107" y="2243"/>
                  </a:lnTo>
                  <a:lnTo>
                    <a:pt x="3309" y="2224"/>
                  </a:lnTo>
                  <a:lnTo>
                    <a:pt x="3309" y="2224"/>
                  </a:lnTo>
                  <a:lnTo>
                    <a:pt x="3107" y="2004"/>
                  </a:lnTo>
                  <a:lnTo>
                    <a:pt x="2941" y="1765"/>
                  </a:lnTo>
                  <a:lnTo>
                    <a:pt x="2592" y="1287"/>
                  </a:lnTo>
                  <a:lnTo>
                    <a:pt x="2243" y="809"/>
                  </a:lnTo>
                  <a:lnTo>
                    <a:pt x="2059" y="588"/>
                  </a:lnTo>
                  <a:lnTo>
                    <a:pt x="1857" y="368"/>
                  </a:lnTo>
                  <a:lnTo>
                    <a:pt x="1857" y="368"/>
                  </a:lnTo>
                  <a:lnTo>
                    <a:pt x="1122" y="1213"/>
                  </a:lnTo>
                  <a:lnTo>
                    <a:pt x="386" y="2059"/>
                  </a:lnTo>
                  <a:lnTo>
                    <a:pt x="386" y="2059"/>
                  </a:lnTo>
                  <a:lnTo>
                    <a:pt x="736" y="2059"/>
                  </a:lnTo>
                  <a:lnTo>
                    <a:pt x="1067" y="2077"/>
                  </a:lnTo>
                  <a:lnTo>
                    <a:pt x="1747" y="2151"/>
                  </a:lnTo>
                  <a:lnTo>
                    <a:pt x="2427" y="2224"/>
                  </a:lnTo>
                  <a:lnTo>
                    <a:pt x="2776" y="2261"/>
                  </a:lnTo>
                  <a:lnTo>
                    <a:pt x="3107" y="2243"/>
                  </a:lnTo>
                  <a:lnTo>
                    <a:pt x="3107"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2351425" y="2513750"/>
              <a:ext cx="86875" cy="64825"/>
            </a:xfrm>
            <a:custGeom>
              <a:rect b="b" l="l" r="r" t="t"/>
              <a:pathLst>
                <a:path extrusionOk="0" h="2593" w="3475">
                  <a:moveTo>
                    <a:pt x="754" y="2556"/>
                  </a:moveTo>
                  <a:lnTo>
                    <a:pt x="754" y="2556"/>
                  </a:lnTo>
                  <a:lnTo>
                    <a:pt x="423" y="2537"/>
                  </a:lnTo>
                  <a:lnTo>
                    <a:pt x="423" y="2537"/>
                  </a:lnTo>
                  <a:lnTo>
                    <a:pt x="368" y="2519"/>
                  </a:lnTo>
                  <a:lnTo>
                    <a:pt x="331" y="2482"/>
                  </a:lnTo>
                  <a:lnTo>
                    <a:pt x="294" y="2445"/>
                  </a:lnTo>
                  <a:lnTo>
                    <a:pt x="276" y="2409"/>
                  </a:lnTo>
                  <a:lnTo>
                    <a:pt x="276" y="2409"/>
                  </a:lnTo>
                  <a:lnTo>
                    <a:pt x="147" y="2409"/>
                  </a:lnTo>
                  <a:lnTo>
                    <a:pt x="74" y="2372"/>
                  </a:lnTo>
                  <a:lnTo>
                    <a:pt x="18" y="2335"/>
                  </a:lnTo>
                  <a:lnTo>
                    <a:pt x="0" y="2298"/>
                  </a:lnTo>
                  <a:lnTo>
                    <a:pt x="0" y="2225"/>
                  </a:lnTo>
                  <a:lnTo>
                    <a:pt x="18" y="2151"/>
                  </a:lnTo>
                  <a:lnTo>
                    <a:pt x="92" y="1986"/>
                  </a:lnTo>
                  <a:lnTo>
                    <a:pt x="221" y="1802"/>
                  </a:lnTo>
                  <a:lnTo>
                    <a:pt x="349" y="1637"/>
                  </a:lnTo>
                  <a:lnTo>
                    <a:pt x="570" y="1379"/>
                  </a:lnTo>
                  <a:lnTo>
                    <a:pt x="570" y="1379"/>
                  </a:lnTo>
                  <a:lnTo>
                    <a:pt x="1011" y="828"/>
                  </a:lnTo>
                  <a:lnTo>
                    <a:pt x="1452" y="258"/>
                  </a:lnTo>
                  <a:lnTo>
                    <a:pt x="1452" y="258"/>
                  </a:lnTo>
                  <a:lnTo>
                    <a:pt x="1562" y="92"/>
                  </a:lnTo>
                  <a:lnTo>
                    <a:pt x="1636" y="19"/>
                  </a:lnTo>
                  <a:lnTo>
                    <a:pt x="1691" y="1"/>
                  </a:lnTo>
                  <a:lnTo>
                    <a:pt x="1746" y="1"/>
                  </a:lnTo>
                  <a:lnTo>
                    <a:pt x="1746" y="1"/>
                  </a:lnTo>
                  <a:lnTo>
                    <a:pt x="1820" y="19"/>
                  </a:lnTo>
                  <a:lnTo>
                    <a:pt x="1893" y="74"/>
                  </a:lnTo>
                  <a:lnTo>
                    <a:pt x="1967" y="129"/>
                  </a:lnTo>
                  <a:lnTo>
                    <a:pt x="2022" y="203"/>
                  </a:lnTo>
                  <a:lnTo>
                    <a:pt x="2114" y="350"/>
                  </a:lnTo>
                  <a:lnTo>
                    <a:pt x="2224" y="497"/>
                  </a:lnTo>
                  <a:lnTo>
                    <a:pt x="2224" y="497"/>
                  </a:lnTo>
                  <a:lnTo>
                    <a:pt x="2573" y="956"/>
                  </a:lnTo>
                  <a:lnTo>
                    <a:pt x="2941" y="1416"/>
                  </a:lnTo>
                  <a:lnTo>
                    <a:pt x="2941" y="1416"/>
                  </a:lnTo>
                  <a:lnTo>
                    <a:pt x="3015" y="1508"/>
                  </a:lnTo>
                  <a:lnTo>
                    <a:pt x="3125" y="1618"/>
                  </a:lnTo>
                  <a:lnTo>
                    <a:pt x="3345" y="1857"/>
                  </a:lnTo>
                  <a:lnTo>
                    <a:pt x="3419" y="1986"/>
                  </a:lnTo>
                  <a:lnTo>
                    <a:pt x="3456" y="2041"/>
                  </a:lnTo>
                  <a:lnTo>
                    <a:pt x="3474" y="2114"/>
                  </a:lnTo>
                  <a:lnTo>
                    <a:pt x="3474" y="2170"/>
                  </a:lnTo>
                  <a:lnTo>
                    <a:pt x="3456" y="2243"/>
                  </a:lnTo>
                  <a:lnTo>
                    <a:pt x="3419" y="2298"/>
                  </a:lnTo>
                  <a:lnTo>
                    <a:pt x="3382" y="2353"/>
                  </a:lnTo>
                  <a:lnTo>
                    <a:pt x="3382" y="2353"/>
                  </a:lnTo>
                  <a:lnTo>
                    <a:pt x="3217" y="2427"/>
                  </a:lnTo>
                  <a:lnTo>
                    <a:pt x="3070" y="2482"/>
                  </a:lnTo>
                  <a:lnTo>
                    <a:pt x="2757" y="2537"/>
                  </a:lnTo>
                  <a:lnTo>
                    <a:pt x="2426" y="2592"/>
                  </a:lnTo>
                  <a:lnTo>
                    <a:pt x="2096" y="2592"/>
                  </a:lnTo>
                  <a:lnTo>
                    <a:pt x="1746" y="2592"/>
                  </a:lnTo>
                  <a:lnTo>
                    <a:pt x="1415" y="2574"/>
                  </a:lnTo>
                  <a:lnTo>
                    <a:pt x="754" y="2556"/>
                  </a:lnTo>
                  <a:lnTo>
                    <a:pt x="754" y="2556"/>
                  </a:lnTo>
                  <a:close/>
                  <a:moveTo>
                    <a:pt x="2445" y="2188"/>
                  </a:moveTo>
                  <a:lnTo>
                    <a:pt x="2445" y="2188"/>
                  </a:lnTo>
                  <a:lnTo>
                    <a:pt x="2720" y="2170"/>
                  </a:lnTo>
                  <a:lnTo>
                    <a:pt x="2996" y="2114"/>
                  </a:lnTo>
                  <a:lnTo>
                    <a:pt x="2996" y="2114"/>
                  </a:lnTo>
                  <a:lnTo>
                    <a:pt x="3051" y="2096"/>
                  </a:lnTo>
                  <a:lnTo>
                    <a:pt x="3051" y="2096"/>
                  </a:lnTo>
                  <a:lnTo>
                    <a:pt x="2371" y="1306"/>
                  </a:lnTo>
                  <a:lnTo>
                    <a:pt x="2059" y="901"/>
                  </a:lnTo>
                  <a:lnTo>
                    <a:pt x="1746" y="479"/>
                  </a:lnTo>
                  <a:lnTo>
                    <a:pt x="1746" y="479"/>
                  </a:lnTo>
                  <a:lnTo>
                    <a:pt x="1434" y="901"/>
                  </a:lnTo>
                  <a:lnTo>
                    <a:pt x="1103" y="1306"/>
                  </a:lnTo>
                  <a:lnTo>
                    <a:pt x="754" y="1728"/>
                  </a:lnTo>
                  <a:lnTo>
                    <a:pt x="441" y="2151"/>
                  </a:lnTo>
                  <a:lnTo>
                    <a:pt x="441" y="2151"/>
                  </a:lnTo>
                  <a:lnTo>
                    <a:pt x="1434" y="2206"/>
                  </a:lnTo>
                  <a:lnTo>
                    <a:pt x="1930" y="2206"/>
                  </a:lnTo>
                  <a:lnTo>
                    <a:pt x="2445" y="2188"/>
                  </a:lnTo>
                  <a:lnTo>
                    <a:pt x="244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a:off x="2473650" y="2513300"/>
              <a:ext cx="91025" cy="62975"/>
            </a:xfrm>
            <a:custGeom>
              <a:rect b="b" l="l" r="r" t="t"/>
              <a:pathLst>
                <a:path extrusionOk="0" h="2519" w="3641">
                  <a:moveTo>
                    <a:pt x="1471" y="2518"/>
                  </a:moveTo>
                  <a:lnTo>
                    <a:pt x="1471" y="2518"/>
                  </a:lnTo>
                  <a:lnTo>
                    <a:pt x="1324" y="2500"/>
                  </a:lnTo>
                  <a:lnTo>
                    <a:pt x="1159" y="2500"/>
                  </a:lnTo>
                  <a:lnTo>
                    <a:pt x="828" y="2500"/>
                  </a:lnTo>
                  <a:lnTo>
                    <a:pt x="681" y="2500"/>
                  </a:lnTo>
                  <a:lnTo>
                    <a:pt x="515" y="2482"/>
                  </a:lnTo>
                  <a:lnTo>
                    <a:pt x="368" y="2445"/>
                  </a:lnTo>
                  <a:lnTo>
                    <a:pt x="239" y="2390"/>
                  </a:lnTo>
                  <a:lnTo>
                    <a:pt x="239" y="2390"/>
                  </a:lnTo>
                  <a:lnTo>
                    <a:pt x="129" y="2371"/>
                  </a:lnTo>
                  <a:lnTo>
                    <a:pt x="74" y="2353"/>
                  </a:lnTo>
                  <a:lnTo>
                    <a:pt x="19" y="2316"/>
                  </a:lnTo>
                  <a:lnTo>
                    <a:pt x="1" y="2261"/>
                  </a:lnTo>
                  <a:lnTo>
                    <a:pt x="1" y="2206"/>
                  </a:lnTo>
                  <a:lnTo>
                    <a:pt x="19" y="2132"/>
                  </a:lnTo>
                  <a:lnTo>
                    <a:pt x="92" y="1985"/>
                  </a:lnTo>
                  <a:lnTo>
                    <a:pt x="203" y="1820"/>
                  </a:lnTo>
                  <a:lnTo>
                    <a:pt x="313" y="1673"/>
                  </a:lnTo>
                  <a:lnTo>
                    <a:pt x="423" y="1526"/>
                  </a:lnTo>
                  <a:lnTo>
                    <a:pt x="497" y="1434"/>
                  </a:lnTo>
                  <a:lnTo>
                    <a:pt x="497" y="1434"/>
                  </a:lnTo>
                  <a:lnTo>
                    <a:pt x="625" y="1250"/>
                  </a:lnTo>
                  <a:lnTo>
                    <a:pt x="773" y="1066"/>
                  </a:lnTo>
                  <a:lnTo>
                    <a:pt x="1012" y="680"/>
                  </a:lnTo>
                  <a:lnTo>
                    <a:pt x="1159" y="497"/>
                  </a:lnTo>
                  <a:lnTo>
                    <a:pt x="1287" y="313"/>
                  </a:lnTo>
                  <a:lnTo>
                    <a:pt x="1434" y="147"/>
                  </a:lnTo>
                  <a:lnTo>
                    <a:pt x="1600" y="0"/>
                  </a:lnTo>
                  <a:lnTo>
                    <a:pt x="1600" y="0"/>
                  </a:lnTo>
                  <a:lnTo>
                    <a:pt x="1692" y="19"/>
                  </a:lnTo>
                  <a:lnTo>
                    <a:pt x="1784" y="37"/>
                  </a:lnTo>
                  <a:lnTo>
                    <a:pt x="1875" y="74"/>
                  </a:lnTo>
                  <a:lnTo>
                    <a:pt x="1967" y="129"/>
                  </a:lnTo>
                  <a:lnTo>
                    <a:pt x="2151" y="276"/>
                  </a:lnTo>
                  <a:lnTo>
                    <a:pt x="2317" y="460"/>
                  </a:lnTo>
                  <a:lnTo>
                    <a:pt x="2647" y="827"/>
                  </a:lnTo>
                  <a:lnTo>
                    <a:pt x="2813" y="1011"/>
                  </a:lnTo>
                  <a:lnTo>
                    <a:pt x="2960" y="1140"/>
                  </a:lnTo>
                  <a:lnTo>
                    <a:pt x="2960" y="1140"/>
                  </a:lnTo>
                  <a:lnTo>
                    <a:pt x="3052" y="1250"/>
                  </a:lnTo>
                  <a:lnTo>
                    <a:pt x="3144" y="1360"/>
                  </a:lnTo>
                  <a:lnTo>
                    <a:pt x="3364" y="1563"/>
                  </a:lnTo>
                  <a:lnTo>
                    <a:pt x="3456" y="1655"/>
                  </a:lnTo>
                  <a:lnTo>
                    <a:pt x="3530" y="1765"/>
                  </a:lnTo>
                  <a:lnTo>
                    <a:pt x="3603" y="1894"/>
                  </a:lnTo>
                  <a:lnTo>
                    <a:pt x="3640" y="2022"/>
                  </a:lnTo>
                  <a:lnTo>
                    <a:pt x="3640" y="2022"/>
                  </a:lnTo>
                  <a:lnTo>
                    <a:pt x="3585" y="2132"/>
                  </a:lnTo>
                  <a:lnTo>
                    <a:pt x="3511" y="2224"/>
                  </a:lnTo>
                  <a:lnTo>
                    <a:pt x="3401" y="2298"/>
                  </a:lnTo>
                  <a:lnTo>
                    <a:pt x="3291" y="2371"/>
                  </a:lnTo>
                  <a:lnTo>
                    <a:pt x="3144" y="2408"/>
                  </a:lnTo>
                  <a:lnTo>
                    <a:pt x="2997" y="2445"/>
                  </a:lnTo>
                  <a:lnTo>
                    <a:pt x="2684" y="2500"/>
                  </a:lnTo>
                  <a:lnTo>
                    <a:pt x="2353" y="2518"/>
                  </a:lnTo>
                  <a:lnTo>
                    <a:pt x="2022" y="2518"/>
                  </a:lnTo>
                  <a:lnTo>
                    <a:pt x="1710" y="2500"/>
                  </a:lnTo>
                  <a:lnTo>
                    <a:pt x="1471" y="2518"/>
                  </a:lnTo>
                  <a:lnTo>
                    <a:pt x="1471" y="2518"/>
                  </a:lnTo>
                  <a:close/>
                  <a:moveTo>
                    <a:pt x="2464" y="2114"/>
                  </a:moveTo>
                  <a:lnTo>
                    <a:pt x="2464" y="2114"/>
                  </a:lnTo>
                  <a:lnTo>
                    <a:pt x="2850" y="2077"/>
                  </a:lnTo>
                  <a:lnTo>
                    <a:pt x="3033" y="2041"/>
                  </a:lnTo>
                  <a:lnTo>
                    <a:pt x="3236" y="1985"/>
                  </a:lnTo>
                  <a:lnTo>
                    <a:pt x="3236" y="1985"/>
                  </a:lnTo>
                  <a:lnTo>
                    <a:pt x="2482" y="1177"/>
                  </a:lnTo>
                  <a:lnTo>
                    <a:pt x="2096" y="772"/>
                  </a:lnTo>
                  <a:lnTo>
                    <a:pt x="1710" y="405"/>
                  </a:lnTo>
                  <a:lnTo>
                    <a:pt x="1710" y="405"/>
                  </a:lnTo>
                  <a:lnTo>
                    <a:pt x="1434" y="772"/>
                  </a:lnTo>
                  <a:lnTo>
                    <a:pt x="1159" y="1140"/>
                  </a:lnTo>
                  <a:lnTo>
                    <a:pt x="1159" y="1140"/>
                  </a:lnTo>
                  <a:lnTo>
                    <a:pt x="478" y="2077"/>
                  </a:lnTo>
                  <a:lnTo>
                    <a:pt x="478" y="2077"/>
                  </a:lnTo>
                  <a:lnTo>
                    <a:pt x="975" y="2096"/>
                  </a:lnTo>
                  <a:lnTo>
                    <a:pt x="1471" y="2132"/>
                  </a:lnTo>
                  <a:lnTo>
                    <a:pt x="1967" y="2132"/>
                  </a:lnTo>
                  <a:lnTo>
                    <a:pt x="2206" y="2132"/>
                  </a:lnTo>
                  <a:lnTo>
                    <a:pt x="2464" y="2114"/>
                  </a:lnTo>
                  <a:lnTo>
                    <a:pt x="246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2595900" y="2512375"/>
              <a:ext cx="90550" cy="62050"/>
            </a:xfrm>
            <a:custGeom>
              <a:rect b="b" l="l" r="r" t="t"/>
              <a:pathLst>
                <a:path extrusionOk="0" h="2482" w="3622">
                  <a:moveTo>
                    <a:pt x="1471" y="2445"/>
                  </a:moveTo>
                  <a:lnTo>
                    <a:pt x="1471" y="2445"/>
                  </a:lnTo>
                  <a:lnTo>
                    <a:pt x="1323" y="2427"/>
                  </a:lnTo>
                  <a:lnTo>
                    <a:pt x="1140" y="2427"/>
                  </a:lnTo>
                  <a:lnTo>
                    <a:pt x="699" y="2408"/>
                  </a:lnTo>
                  <a:lnTo>
                    <a:pt x="478" y="2390"/>
                  </a:lnTo>
                  <a:lnTo>
                    <a:pt x="312" y="2335"/>
                  </a:lnTo>
                  <a:lnTo>
                    <a:pt x="239" y="2317"/>
                  </a:lnTo>
                  <a:lnTo>
                    <a:pt x="202" y="2261"/>
                  </a:lnTo>
                  <a:lnTo>
                    <a:pt x="165" y="2206"/>
                  </a:lnTo>
                  <a:lnTo>
                    <a:pt x="165" y="2133"/>
                  </a:lnTo>
                  <a:lnTo>
                    <a:pt x="165" y="2133"/>
                  </a:lnTo>
                  <a:lnTo>
                    <a:pt x="74" y="2096"/>
                  </a:lnTo>
                  <a:lnTo>
                    <a:pt x="18" y="2041"/>
                  </a:lnTo>
                  <a:lnTo>
                    <a:pt x="0" y="1967"/>
                  </a:lnTo>
                  <a:lnTo>
                    <a:pt x="18" y="1894"/>
                  </a:lnTo>
                  <a:lnTo>
                    <a:pt x="55" y="1802"/>
                  </a:lnTo>
                  <a:lnTo>
                    <a:pt x="110" y="1692"/>
                  </a:lnTo>
                  <a:lnTo>
                    <a:pt x="257" y="1489"/>
                  </a:lnTo>
                  <a:lnTo>
                    <a:pt x="441" y="1269"/>
                  </a:lnTo>
                  <a:lnTo>
                    <a:pt x="625" y="1067"/>
                  </a:lnTo>
                  <a:lnTo>
                    <a:pt x="790" y="901"/>
                  </a:lnTo>
                  <a:lnTo>
                    <a:pt x="882" y="772"/>
                  </a:lnTo>
                  <a:lnTo>
                    <a:pt x="882" y="772"/>
                  </a:lnTo>
                  <a:lnTo>
                    <a:pt x="974" y="662"/>
                  </a:lnTo>
                  <a:lnTo>
                    <a:pt x="1085" y="515"/>
                  </a:lnTo>
                  <a:lnTo>
                    <a:pt x="1195" y="350"/>
                  </a:lnTo>
                  <a:lnTo>
                    <a:pt x="1305" y="221"/>
                  </a:lnTo>
                  <a:lnTo>
                    <a:pt x="1434" y="92"/>
                  </a:lnTo>
                  <a:lnTo>
                    <a:pt x="1489" y="56"/>
                  </a:lnTo>
                  <a:lnTo>
                    <a:pt x="1562" y="19"/>
                  </a:lnTo>
                  <a:lnTo>
                    <a:pt x="1636" y="0"/>
                  </a:lnTo>
                  <a:lnTo>
                    <a:pt x="1709" y="19"/>
                  </a:lnTo>
                  <a:lnTo>
                    <a:pt x="1801" y="37"/>
                  </a:lnTo>
                  <a:lnTo>
                    <a:pt x="1875" y="74"/>
                  </a:lnTo>
                  <a:lnTo>
                    <a:pt x="1875" y="74"/>
                  </a:lnTo>
                  <a:lnTo>
                    <a:pt x="2482" y="662"/>
                  </a:lnTo>
                  <a:lnTo>
                    <a:pt x="2996" y="1177"/>
                  </a:lnTo>
                  <a:lnTo>
                    <a:pt x="3217" y="1397"/>
                  </a:lnTo>
                  <a:lnTo>
                    <a:pt x="3401" y="1618"/>
                  </a:lnTo>
                  <a:lnTo>
                    <a:pt x="3529" y="1802"/>
                  </a:lnTo>
                  <a:lnTo>
                    <a:pt x="3603" y="1967"/>
                  </a:lnTo>
                  <a:lnTo>
                    <a:pt x="3621" y="2041"/>
                  </a:lnTo>
                  <a:lnTo>
                    <a:pt x="3621" y="2114"/>
                  </a:lnTo>
                  <a:lnTo>
                    <a:pt x="3621" y="2188"/>
                  </a:lnTo>
                  <a:lnTo>
                    <a:pt x="3584" y="2243"/>
                  </a:lnTo>
                  <a:lnTo>
                    <a:pt x="3529" y="2298"/>
                  </a:lnTo>
                  <a:lnTo>
                    <a:pt x="3456" y="2335"/>
                  </a:lnTo>
                  <a:lnTo>
                    <a:pt x="3364" y="2390"/>
                  </a:lnTo>
                  <a:lnTo>
                    <a:pt x="3254" y="2408"/>
                  </a:lnTo>
                  <a:lnTo>
                    <a:pt x="2959" y="2464"/>
                  </a:lnTo>
                  <a:lnTo>
                    <a:pt x="2573" y="2482"/>
                  </a:lnTo>
                  <a:lnTo>
                    <a:pt x="2077" y="2482"/>
                  </a:lnTo>
                  <a:lnTo>
                    <a:pt x="1471" y="2445"/>
                  </a:lnTo>
                  <a:lnTo>
                    <a:pt x="1471" y="2445"/>
                  </a:lnTo>
                  <a:close/>
                  <a:moveTo>
                    <a:pt x="2831" y="2096"/>
                  </a:moveTo>
                  <a:lnTo>
                    <a:pt x="2831" y="2096"/>
                  </a:lnTo>
                  <a:lnTo>
                    <a:pt x="3033" y="2059"/>
                  </a:lnTo>
                  <a:lnTo>
                    <a:pt x="3235" y="2022"/>
                  </a:lnTo>
                  <a:lnTo>
                    <a:pt x="3235" y="2022"/>
                  </a:lnTo>
                  <a:lnTo>
                    <a:pt x="2868" y="1600"/>
                  </a:lnTo>
                  <a:lnTo>
                    <a:pt x="2463" y="1195"/>
                  </a:lnTo>
                  <a:lnTo>
                    <a:pt x="1673" y="386"/>
                  </a:lnTo>
                  <a:lnTo>
                    <a:pt x="1673" y="386"/>
                  </a:lnTo>
                  <a:lnTo>
                    <a:pt x="1029" y="1177"/>
                  </a:lnTo>
                  <a:lnTo>
                    <a:pt x="699" y="1563"/>
                  </a:lnTo>
                  <a:lnTo>
                    <a:pt x="386" y="1967"/>
                  </a:lnTo>
                  <a:lnTo>
                    <a:pt x="386" y="1967"/>
                  </a:lnTo>
                  <a:lnTo>
                    <a:pt x="993" y="2004"/>
                  </a:lnTo>
                  <a:lnTo>
                    <a:pt x="1618" y="2059"/>
                  </a:lnTo>
                  <a:lnTo>
                    <a:pt x="2224" y="2096"/>
                  </a:lnTo>
                  <a:lnTo>
                    <a:pt x="2537" y="2096"/>
                  </a:lnTo>
                  <a:lnTo>
                    <a:pt x="2831" y="2096"/>
                  </a:lnTo>
                  <a:lnTo>
                    <a:pt x="2831" y="20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a:off x="2715825" y="2509150"/>
              <a:ext cx="86425" cy="68500"/>
            </a:xfrm>
            <a:custGeom>
              <a:rect b="b" l="l" r="r" t="t"/>
              <a:pathLst>
                <a:path extrusionOk="0" h="2740" w="3457">
                  <a:moveTo>
                    <a:pt x="1618" y="2740"/>
                  </a:moveTo>
                  <a:lnTo>
                    <a:pt x="1618" y="2740"/>
                  </a:lnTo>
                  <a:lnTo>
                    <a:pt x="1453" y="2721"/>
                  </a:lnTo>
                  <a:lnTo>
                    <a:pt x="1214" y="2721"/>
                  </a:lnTo>
                  <a:lnTo>
                    <a:pt x="920" y="2721"/>
                  </a:lnTo>
                  <a:lnTo>
                    <a:pt x="626" y="2703"/>
                  </a:lnTo>
                  <a:lnTo>
                    <a:pt x="350" y="2684"/>
                  </a:lnTo>
                  <a:lnTo>
                    <a:pt x="240" y="2648"/>
                  </a:lnTo>
                  <a:lnTo>
                    <a:pt x="148" y="2611"/>
                  </a:lnTo>
                  <a:lnTo>
                    <a:pt x="74" y="2556"/>
                  </a:lnTo>
                  <a:lnTo>
                    <a:pt x="19" y="2501"/>
                  </a:lnTo>
                  <a:lnTo>
                    <a:pt x="1" y="2427"/>
                  </a:lnTo>
                  <a:lnTo>
                    <a:pt x="19" y="2335"/>
                  </a:lnTo>
                  <a:lnTo>
                    <a:pt x="19" y="2335"/>
                  </a:lnTo>
                  <a:lnTo>
                    <a:pt x="1" y="2280"/>
                  </a:lnTo>
                  <a:lnTo>
                    <a:pt x="19" y="2188"/>
                  </a:lnTo>
                  <a:lnTo>
                    <a:pt x="56" y="2096"/>
                  </a:lnTo>
                  <a:lnTo>
                    <a:pt x="111" y="1986"/>
                  </a:lnTo>
                  <a:lnTo>
                    <a:pt x="258" y="1729"/>
                  </a:lnTo>
                  <a:lnTo>
                    <a:pt x="442" y="1471"/>
                  </a:lnTo>
                  <a:lnTo>
                    <a:pt x="828" y="957"/>
                  </a:lnTo>
                  <a:lnTo>
                    <a:pt x="993" y="736"/>
                  </a:lnTo>
                  <a:lnTo>
                    <a:pt x="1103" y="571"/>
                  </a:lnTo>
                  <a:lnTo>
                    <a:pt x="1103" y="571"/>
                  </a:lnTo>
                  <a:lnTo>
                    <a:pt x="1195" y="424"/>
                  </a:lnTo>
                  <a:lnTo>
                    <a:pt x="1306" y="276"/>
                  </a:lnTo>
                  <a:lnTo>
                    <a:pt x="1434" y="148"/>
                  </a:lnTo>
                  <a:lnTo>
                    <a:pt x="1563" y="56"/>
                  </a:lnTo>
                  <a:lnTo>
                    <a:pt x="1618" y="19"/>
                  </a:lnTo>
                  <a:lnTo>
                    <a:pt x="1692" y="1"/>
                  </a:lnTo>
                  <a:lnTo>
                    <a:pt x="1765" y="1"/>
                  </a:lnTo>
                  <a:lnTo>
                    <a:pt x="1820" y="19"/>
                  </a:lnTo>
                  <a:lnTo>
                    <a:pt x="1894" y="56"/>
                  </a:lnTo>
                  <a:lnTo>
                    <a:pt x="1949" y="111"/>
                  </a:lnTo>
                  <a:lnTo>
                    <a:pt x="2023" y="185"/>
                  </a:lnTo>
                  <a:lnTo>
                    <a:pt x="2078" y="295"/>
                  </a:lnTo>
                  <a:lnTo>
                    <a:pt x="2078" y="295"/>
                  </a:lnTo>
                  <a:lnTo>
                    <a:pt x="2243" y="607"/>
                  </a:lnTo>
                  <a:lnTo>
                    <a:pt x="2445" y="901"/>
                  </a:lnTo>
                  <a:lnTo>
                    <a:pt x="2629" y="1177"/>
                  </a:lnTo>
                  <a:lnTo>
                    <a:pt x="2831" y="1416"/>
                  </a:lnTo>
                  <a:lnTo>
                    <a:pt x="3181" y="1857"/>
                  </a:lnTo>
                  <a:lnTo>
                    <a:pt x="3309" y="2041"/>
                  </a:lnTo>
                  <a:lnTo>
                    <a:pt x="3420" y="2207"/>
                  </a:lnTo>
                  <a:lnTo>
                    <a:pt x="3438" y="2280"/>
                  </a:lnTo>
                  <a:lnTo>
                    <a:pt x="3456" y="2335"/>
                  </a:lnTo>
                  <a:lnTo>
                    <a:pt x="3456" y="2409"/>
                  </a:lnTo>
                  <a:lnTo>
                    <a:pt x="3456" y="2464"/>
                  </a:lnTo>
                  <a:lnTo>
                    <a:pt x="3420" y="2519"/>
                  </a:lnTo>
                  <a:lnTo>
                    <a:pt x="3364" y="2556"/>
                  </a:lnTo>
                  <a:lnTo>
                    <a:pt x="3309" y="2593"/>
                  </a:lnTo>
                  <a:lnTo>
                    <a:pt x="3217" y="2629"/>
                  </a:lnTo>
                  <a:lnTo>
                    <a:pt x="2978" y="2684"/>
                  </a:lnTo>
                  <a:lnTo>
                    <a:pt x="2629" y="2721"/>
                  </a:lnTo>
                  <a:lnTo>
                    <a:pt x="2188" y="2740"/>
                  </a:lnTo>
                  <a:lnTo>
                    <a:pt x="1618" y="2740"/>
                  </a:lnTo>
                  <a:lnTo>
                    <a:pt x="1618" y="2740"/>
                  </a:lnTo>
                  <a:close/>
                  <a:moveTo>
                    <a:pt x="2666" y="2335"/>
                  </a:moveTo>
                  <a:lnTo>
                    <a:pt x="2666" y="2335"/>
                  </a:lnTo>
                  <a:lnTo>
                    <a:pt x="3015" y="2298"/>
                  </a:lnTo>
                  <a:lnTo>
                    <a:pt x="3015" y="2298"/>
                  </a:lnTo>
                  <a:lnTo>
                    <a:pt x="2831" y="2078"/>
                  </a:lnTo>
                  <a:lnTo>
                    <a:pt x="2648" y="1839"/>
                  </a:lnTo>
                  <a:lnTo>
                    <a:pt x="2335" y="1379"/>
                  </a:lnTo>
                  <a:lnTo>
                    <a:pt x="1710" y="405"/>
                  </a:lnTo>
                  <a:lnTo>
                    <a:pt x="1710" y="405"/>
                  </a:lnTo>
                  <a:lnTo>
                    <a:pt x="1342" y="865"/>
                  </a:lnTo>
                  <a:lnTo>
                    <a:pt x="1012" y="1324"/>
                  </a:lnTo>
                  <a:lnTo>
                    <a:pt x="368" y="2262"/>
                  </a:lnTo>
                  <a:lnTo>
                    <a:pt x="368" y="2262"/>
                  </a:lnTo>
                  <a:lnTo>
                    <a:pt x="938" y="2317"/>
                  </a:lnTo>
                  <a:lnTo>
                    <a:pt x="1508" y="2354"/>
                  </a:lnTo>
                  <a:lnTo>
                    <a:pt x="2096" y="2354"/>
                  </a:lnTo>
                  <a:lnTo>
                    <a:pt x="2666" y="2335"/>
                  </a:lnTo>
                  <a:lnTo>
                    <a:pt x="2666"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2832550" y="2512825"/>
              <a:ext cx="82750" cy="63450"/>
            </a:xfrm>
            <a:custGeom>
              <a:rect b="b" l="l" r="r" t="t"/>
              <a:pathLst>
                <a:path extrusionOk="0" h="2538" w="3310">
                  <a:moveTo>
                    <a:pt x="2537" y="2537"/>
                  </a:moveTo>
                  <a:lnTo>
                    <a:pt x="2537" y="2537"/>
                  </a:lnTo>
                  <a:lnTo>
                    <a:pt x="1784" y="2482"/>
                  </a:lnTo>
                  <a:lnTo>
                    <a:pt x="1416" y="2464"/>
                  </a:lnTo>
                  <a:lnTo>
                    <a:pt x="1030" y="2464"/>
                  </a:lnTo>
                  <a:lnTo>
                    <a:pt x="1030" y="2464"/>
                  </a:lnTo>
                  <a:lnTo>
                    <a:pt x="589" y="2464"/>
                  </a:lnTo>
                  <a:lnTo>
                    <a:pt x="368" y="2446"/>
                  </a:lnTo>
                  <a:lnTo>
                    <a:pt x="184" y="2409"/>
                  </a:lnTo>
                  <a:lnTo>
                    <a:pt x="111" y="2372"/>
                  </a:lnTo>
                  <a:lnTo>
                    <a:pt x="56" y="2335"/>
                  </a:lnTo>
                  <a:lnTo>
                    <a:pt x="19" y="2280"/>
                  </a:lnTo>
                  <a:lnTo>
                    <a:pt x="0" y="2207"/>
                  </a:lnTo>
                  <a:lnTo>
                    <a:pt x="0" y="2133"/>
                  </a:lnTo>
                  <a:lnTo>
                    <a:pt x="37" y="2023"/>
                  </a:lnTo>
                  <a:lnTo>
                    <a:pt x="92" y="1913"/>
                  </a:lnTo>
                  <a:lnTo>
                    <a:pt x="203" y="1784"/>
                  </a:lnTo>
                  <a:lnTo>
                    <a:pt x="203" y="1784"/>
                  </a:lnTo>
                  <a:lnTo>
                    <a:pt x="442" y="1435"/>
                  </a:lnTo>
                  <a:lnTo>
                    <a:pt x="699" y="1104"/>
                  </a:lnTo>
                  <a:lnTo>
                    <a:pt x="1232" y="442"/>
                  </a:lnTo>
                  <a:lnTo>
                    <a:pt x="1232" y="442"/>
                  </a:lnTo>
                  <a:lnTo>
                    <a:pt x="1361" y="258"/>
                  </a:lnTo>
                  <a:lnTo>
                    <a:pt x="1453" y="166"/>
                  </a:lnTo>
                  <a:lnTo>
                    <a:pt x="1545" y="74"/>
                  </a:lnTo>
                  <a:lnTo>
                    <a:pt x="1636" y="19"/>
                  </a:lnTo>
                  <a:lnTo>
                    <a:pt x="1728" y="1"/>
                  </a:lnTo>
                  <a:lnTo>
                    <a:pt x="1784" y="1"/>
                  </a:lnTo>
                  <a:lnTo>
                    <a:pt x="1839" y="19"/>
                  </a:lnTo>
                  <a:lnTo>
                    <a:pt x="1894" y="56"/>
                  </a:lnTo>
                  <a:lnTo>
                    <a:pt x="1949" y="111"/>
                  </a:lnTo>
                  <a:lnTo>
                    <a:pt x="1949" y="111"/>
                  </a:lnTo>
                  <a:lnTo>
                    <a:pt x="2114" y="295"/>
                  </a:lnTo>
                  <a:lnTo>
                    <a:pt x="2280" y="516"/>
                  </a:lnTo>
                  <a:lnTo>
                    <a:pt x="2556" y="938"/>
                  </a:lnTo>
                  <a:lnTo>
                    <a:pt x="2850" y="1379"/>
                  </a:lnTo>
                  <a:lnTo>
                    <a:pt x="3125" y="1821"/>
                  </a:lnTo>
                  <a:lnTo>
                    <a:pt x="3125" y="1821"/>
                  </a:lnTo>
                  <a:lnTo>
                    <a:pt x="3217" y="1913"/>
                  </a:lnTo>
                  <a:lnTo>
                    <a:pt x="3254" y="2004"/>
                  </a:lnTo>
                  <a:lnTo>
                    <a:pt x="3291" y="2096"/>
                  </a:lnTo>
                  <a:lnTo>
                    <a:pt x="3309" y="2170"/>
                  </a:lnTo>
                  <a:lnTo>
                    <a:pt x="3309" y="2243"/>
                  </a:lnTo>
                  <a:lnTo>
                    <a:pt x="3291" y="2299"/>
                  </a:lnTo>
                  <a:lnTo>
                    <a:pt x="3254" y="2354"/>
                  </a:lnTo>
                  <a:lnTo>
                    <a:pt x="3217" y="2390"/>
                  </a:lnTo>
                  <a:lnTo>
                    <a:pt x="3144" y="2427"/>
                  </a:lnTo>
                  <a:lnTo>
                    <a:pt x="3089" y="2464"/>
                  </a:lnTo>
                  <a:lnTo>
                    <a:pt x="2923" y="2519"/>
                  </a:lnTo>
                  <a:lnTo>
                    <a:pt x="2739" y="2537"/>
                  </a:lnTo>
                  <a:lnTo>
                    <a:pt x="2537" y="2537"/>
                  </a:lnTo>
                  <a:lnTo>
                    <a:pt x="2537" y="2537"/>
                  </a:lnTo>
                  <a:close/>
                  <a:moveTo>
                    <a:pt x="2758" y="2151"/>
                  </a:moveTo>
                  <a:lnTo>
                    <a:pt x="2758" y="2151"/>
                  </a:lnTo>
                  <a:lnTo>
                    <a:pt x="2886" y="2133"/>
                  </a:lnTo>
                  <a:lnTo>
                    <a:pt x="2886" y="2133"/>
                  </a:lnTo>
                  <a:lnTo>
                    <a:pt x="2886" y="2133"/>
                  </a:lnTo>
                  <a:lnTo>
                    <a:pt x="2886" y="2133"/>
                  </a:lnTo>
                  <a:lnTo>
                    <a:pt x="2317" y="1251"/>
                  </a:lnTo>
                  <a:lnTo>
                    <a:pt x="2041" y="828"/>
                  </a:lnTo>
                  <a:lnTo>
                    <a:pt x="1728" y="405"/>
                  </a:lnTo>
                  <a:lnTo>
                    <a:pt x="1728" y="405"/>
                  </a:lnTo>
                  <a:lnTo>
                    <a:pt x="1067" y="1232"/>
                  </a:lnTo>
                  <a:lnTo>
                    <a:pt x="754" y="1637"/>
                  </a:lnTo>
                  <a:lnTo>
                    <a:pt x="460" y="2060"/>
                  </a:lnTo>
                  <a:lnTo>
                    <a:pt x="460" y="2060"/>
                  </a:lnTo>
                  <a:lnTo>
                    <a:pt x="1030" y="2078"/>
                  </a:lnTo>
                  <a:lnTo>
                    <a:pt x="1600" y="2096"/>
                  </a:lnTo>
                  <a:lnTo>
                    <a:pt x="2188" y="2133"/>
                  </a:lnTo>
                  <a:lnTo>
                    <a:pt x="2758" y="2151"/>
                  </a:lnTo>
                  <a:lnTo>
                    <a:pt x="2758" y="215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2941925" y="2514200"/>
              <a:ext cx="91925" cy="60225"/>
            </a:xfrm>
            <a:custGeom>
              <a:rect b="b" l="l" r="r" t="t"/>
              <a:pathLst>
                <a:path extrusionOk="0" h="2409" w="3677">
                  <a:moveTo>
                    <a:pt x="1213" y="2409"/>
                  </a:moveTo>
                  <a:lnTo>
                    <a:pt x="1213" y="2409"/>
                  </a:lnTo>
                  <a:lnTo>
                    <a:pt x="1066" y="2409"/>
                  </a:lnTo>
                  <a:lnTo>
                    <a:pt x="883" y="2409"/>
                  </a:lnTo>
                  <a:lnTo>
                    <a:pt x="644" y="2409"/>
                  </a:lnTo>
                  <a:lnTo>
                    <a:pt x="423" y="2409"/>
                  </a:lnTo>
                  <a:lnTo>
                    <a:pt x="221" y="2391"/>
                  </a:lnTo>
                  <a:lnTo>
                    <a:pt x="147" y="2372"/>
                  </a:lnTo>
                  <a:lnTo>
                    <a:pt x="74" y="2335"/>
                  </a:lnTo>
                  <a:lnTo>
                    <a:pt x="19" y="2280"/>
                  </a:lnTo>
                  <a:lnTo>
                    <a:pt x="0" y="2225"/>
                  </a:lnTo>
                  <a:lnTo>
                    <a:pt x="0" y="2152"/>
                  </a:lnTo>
                  <a:lnTo>
                    <a:pt x="37" y="2060"/>
                  </a:lnTo>
                  <a:lnTo>
                    <a:pt x="37" y="2060"/>
                  </a:lnTo>
                  <a:lnTo>
                    <a:pt x="294" y="1710"/>
                  </a:lnTo>
                  <a:lnTo>
                    <a:pt x="570" y="1380"/>
                  </a:lnTo>
                  <a:lnTo>
                    <a:pt x="864" y="1030"/>
                  </a:lnTo>
                  <a:lnTo>
                    <a:pt x="1122" y="699"/>
                  </a:lnTo>
                  <a:lnTo>
                    <a:pt x="1122" y="699"/>
                  </a:lnTo>
                  <a:lnTo>
                    <a:pt x="1232" y="589"/>
                  </a:lnTo>
                  <a:lnTo>
                    <a:pt x="1324" y="461"/>
                  </a:lnTo>
                  <a:lnTo>
                    <a:pt x="1434" y="313"/>
                  </a:lnTo>
                  <a:lnTo>
                    <a:pt x="1544" y="185"/>
                  </a:lnTo>
                  <a:lnTo>
                    <a:pt x="1655" y="74"/>
                  </a:lnTo>
                  <a:lnTo>
                    <a:pt x="1710" y="38"/>
                  </a:lnTo>
                  <a:lnTo>
                    <a:pt x="1765" y="1"/>
                  </a:lnTo>
                  <a:lnTo>
                    <a:pt x="1838" y="1"/>
                  </a:lnTo>
                  <a:lnTo>
                    <a:pt x="1912" y="1"/>
                  </a:lnTo>
                  <a:lnTo>
                    <a:pt x="1986" y="19"/>
                  </a:lnTo>
                  <a:lnTo>
                    <a:pt x="2059" y="74"/>
                  </a:lnTo>
                  <a:lnTo>
                    <a:pt x="2059" y="74"/>
                  </a:lnTo>
                  <a:lnTo>
                    <a:pt x="2463" y="534"/>
                  </a:lnTo>
                  <a:lnTo>
                    <a:pt x="2868" y="994"/>
                  </a:lnTo>
                  <a:lnTo>
                    <a:pt x="3291" y="1435"/>
                  </a:lnTo>
                  <a:lnTo>
                    <a:pt x="3677" y="1894"/>
                  </a:lnTo>
                  <a:lnTo>
                    <a:pt x="3677" y="1894"/>
                  </a:lnTo>
                  <a:lnTo>
                    <a:pt x="3658" y="1949"/>
                  </a:lnTo>
                  <a:lnTo>
                    <a:pt x="3640" y="2023"/>
                  </a:lnTo>
                  <a:lnTo>
                    <a:pt x="3566" y="2115"/>
                  </a:lnTo>
                  <a:lnTo>
                    <a:pt x="3474" y="2188"/>
                  </a:lnTo>
                  <a:lnTo>
                    <a:pt x="3346" y="2262"/>
                  </a:lnTo>
                  <a:lnTo>
                    <a:pt x="3180" y="2317"/>
                  </a:lnTo>
                  <a:lnTo>
                    <a:pt x="3015" y="2354"/>
                  </a:lnTo>
                  <a:lnTo>
                    <a:pt x="2813" y="2391"/>
                  </a:lnTo>
                  <a:lnTo>
                    <a:pt x="2629" y="2409"/>
                  </a:lnTo>
                  <a:lnTo>
                    <a:pt x="2206" y="2409"/>
                  </a:lnTo>
                  <a:lnTo>
                    <a:pt x="1820" y="2409"/>
                  </a:lnTo>
                  <a:lnTo>
                    <a:pt x="1471" y="2409"/>
                  </a:lnTo>
                  <a:lnTo>
                    <a:pt x="1213" y="2409"/>
                  </a:lnTo>
                  <a:lnTo>
                    <a:pt x="1213" y="2409"/>
                  </a:lnTo>
                  <a:close/>
                  <a:moveTo>
                    <a:pt x="1324" y="2041"/>
                  </a:moveTo>
                  <a:lnTo>
                    <a:pt x="1324" y="2041"/>
                  </a:lnTo>
                  <a:lnTo>
                    <a:pt x="1802" y="2041"/>
                  </a:lnTo>
                  <a:lnTo>
                    <a:pt x="2280" y="2041"/>
                  </a:lnTo>
                  <a:lnTo>
                    <a:pt x="2519" y="2023"/>
                  </a:lnTo>
                  <a:lnTo>
                    <a:pt x="2758" y="2005"/>
                  </a:lnTo>
                  <a:lnTo>
                    <a:pt x="2978" y="1949"/>
                  </a:lnTo>
                  <a:lnTo>
                    <a:pt x="3217" y="1894"/>
                  </a:lnTo>
                  <a:lnTo>
                    <a:pt x="3217" y="1894"/>
                  </a:lnTo>
                  <a:lnTo>
                    <a:pt x="2868" y="1545"/>
                  </a:lnTo>
                  <a:lnTo>
                    <a:pt x="2519" y="1159"/>
                  </a:lnTo>
                  <a:lnTo>
                    <a:pt x="1857" y="405"/>
                  </a:lnTo>
                  <a:lnTo>
                    <a:pt x="1857" y="405"/>
                  </a:lnTo>
                  <a:lnTo>
                    <a:pt x="533" y="2005"/>
                  </a:lnTo>
                  <a:lnTo>
                    <a:pt x="533" y="2005"/>
                  </a:lnTo>
                  <a:lnTo>
                    <a:pt x="1324" y="2041"/>
                  </a:lnTo>
                  <a:lnTo>
                    <a:pt x="1324" y="20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3073350" y="2515125"/>
              <a:ext cx="81825" cy="59775"/>
            </a:xfrm>
            <a:custGeom>
              <a:rect b="b" l="l" r="r" t="t"/>
              <a:pathLst>
                <a:path extrusionOk="0" h="2391" w="3273">
                  <a:moveTo>
                    <a:pt x="1912" y="2354"/>
                  </a:moveTo>
                  <a:lnTo>
                    <a:pt x="1912" y="2354"/>
                  </a:lnTo>
                  <a:lnTo>
                    <a:pt x="1747" y="2335"/>
                  </a:lnTo>
                  <a:lnTo>
                    <a:pt x="1489" y="2317"/>
                  </a:lnTo>
                  <a:lnTo>
                    <a:pt x="864" y="2280"/>
                  </a:lnTo>
                  <a:lnTo>
                    <a:pt x="570" y="2243"/>
                  </a:lnTo>
                  <a:lnTo>
                    <a:pt x="313" y="2207"/>
                  </a:lnTo>
                  <a:lnTo>
                    <a:pt x="203" y="2170"/>
                  </a:lnTo>
                  <a:lnTo>
                    <a:pt x="129" y="2133"/>
                  </a:lnTo>
                  <a:lnTo>
                    <a:pt x="74" y="2096"/>
                  </a:lnTo>
                  <a:lnTo>
                    <a:pt x="56" y="2041"/>
                  </a:lnTo>
                  <a:lnTo>
                    <a:pt x="56" y="2041"/>
                  </a:lnTo>
                  <a:lnTo>
                    <a:pt x="19" y="2004"/>
                  </a:lnTo>
                  <a:lnTo>
                    <a:pt x="0" y="1949"/>
                  </a:lnTo>
                  <a:lnTo>
                    <a:pt x="0" y="1894"/>
                  </a:lnTo>
                  <a:lnTo>
                    <a:pt x="37" y="1821"/>
                  </a:lnTo>
                  <a:lnTo>
                    <a:pt x="129" y="1655"/>
                  </a:lnTo>
                  <a:lnTo>
                    <a:pt x="239" y="1471"/>
                  </a:lnTo>
                  <a:lnTo>
                    <a:pt x="533" y="1122"/>
                  </a:lnTo>
                  <a:lnTo>
                    <a:pt x="644" y="975"/>
                  </a:lnTo>
                  <a:lnTo>
                    <a:pt x="717" y="865"/>
                  </a:lnTo>
                  <a:lnTo>
                    <a:pt x="717" y="865"/>
                  </a:lnTo>
                  <a:lnTo>
                    <a:pt x="846" y="718"/>
                  </a:lnTo>
                  <a:lnTo>
                    <a:pt x="975" y="534"/>
                  </a:lnTo>
                  <a:lnTo>
                    <a:pt x="1103" y="350"/>
                  </a:lnTo>
                  <a:lnTo>
                    <a:pt x="1250" y="185"/>
                  </a:lnTo>
                  <a:lnTo>
                    <a:pt x="1324" y="111"/>
                  </a:lnTo>
                  <a:lnTo>
                    <a:pt x="1397" y="56"/>
                  </a:lnTo>
                  <a:lnTo>
                    <a:pt x="1471" y="19"/>
                  </a:lnTo>
                  <a:lnTo>
                    <a:pt x="1544" y="1"/>
                  </a:lnTo>
                  <a:lnTo>
                    <a:pt x="1636" y="1"/>
                  </a:lnTo>
                  <a:lnTo>
                    <a:pt x="1710" y="37"/>
                  </a:lnTo>
                  <a:lnTo>
                    <a:pt x="1783" y="111"/>
                  </a:lnTo>
                  <a:lnTo>
                    <a:pt x="1875" y="221"/>
                  </a:lnTo>
                  <a:lnTo>
                    <a:pt x="1875" y="221"/>
                  </a:lnTo>
                  <a:lnTo>
                    <a:pt x="2004" y="424"/>
                  </a:lnTo>
                  <a:lnTo>
                    <a:pt x="2151" y="644"/>
                  </a:lnTo>
                  <a:lnTo>
                    <a:pt x="2335" y="846"/>
                  </a:lnTo>
                  <a:lnTo>
                    <a:pt x="2519" y="1067"/>
                  </a:lnTo>
                  <a:lnTo>
                    <a:pt x="2868" y="1453"/>
                  </a:lnTo>
                  <a:lnTo>
                    <a:pt x="3033" y="1637"/>
                  </a:lnTo>
                  <a:lnTo>
                    <a:pt x="3144" y="1802"/>
                  </a:lnTo>
                  <a:lnTo>
                    <a:pt x="3236" y="1949"/>
                  </a:lnTo>
                  <a:lnTo>
                    <a:pt x="3254" y="2023"/>
                  </a:lnTo>
                  <a:lnTo>
                    <a:pt x="3272" y="2078"/>
                  </a:lnTo>
                  <a:lnTo>
                    <a:pt x="3272" y="2151"/>
                  </a:lnTo>
                  <a:lnTo>
                    <a:pt x="3254" y="2188"/>
                  </a:lnTo>
                  <a:lnTo>
                    <a:pt x="3217" y="2243"/>
                  </a:lnTo>
                  <a:lnTo>
                    <a:pt x="3162" y="2280"/>
                  </a:lnTo>
                  <a:lnTo>
                    <a:pt x="3089" y="2317"/>
                  </a:lnTo>
                  <a:lnTo>
                    <a:pt x="2997" y="2354"/>
                  </a:lnTo>
                  <a:lnTo>
                    <a:pt x="2739" y="2372"/>
                  </a:lnTo>
                  <a:lnTo>
                    <a:pt x="2372" y="2390"/>
                  </a:lnTo>
                  <a:lnTo>
                    <a:pt x="1912" y="2354"/>
                  </a:lnTo>
                  <a:lnTo>
                    <a:pt x="1912" y="2354"/>
                  </a:lnTo>
                  <a:close/>
                  <a:moveTo>
                    <a:pt x="2794" y="1986"/>
                  </a:moveTo>
                  <a:lnTo>
                    <a:pt x="2794" y="1986"/>
                  </a:lnTo>
                  <a:lnTo>
                    <a:pt x="2813" y="1986"/>
                  </a:lnTo>
                  <a:lnTo>
                    <a:pt x="2813" y="1986"/>
                  </a:lnTo>
                  <a:lnTo>
                    <a:pt x="2482" y="1600"/>
                  </a:lnTo>
                  <a:lnTo>
                    <a:pt x="2151" y="1214"/>
                  </a:lnTo>
                  <a:lnTo>
                    <a:pt x="1839" y="810"/>
                  </a:lnTo>
                  <a:lnTo>
                    <a:pt x="1544" y="405"/>
                  </a:lnTo>
                  <a:lnTo>
                    <a:pt x="1544" y="405"/>
                  </a:lnTo>
                  <a:lnTo>
                    <a:pt x="993" y="1104"/>
                  </a:lnTo>
                  <a:lnTo>
                    <a:pt x="736" y="1471"/>
                  </a:lnTo>
                  <a:lnTo>
                    <a:pt x="478" y="1839"/>
                  </a:lnTo>
                  <a:lnTo>
                    <a:pt x="478" y="1839"/>
                  </a:lnTo>
                  <a:lnTo>
                    <a:pt x="1636" y="1949"/>
                  </a:lnTo>
                  <a:lnTo>
                    <a:pt x="2225" y="1986"/>
                  </a:lnTo>
                  <a:lnTo>
                    <a:pt x="2500" y="2004"/>
                  </a:lnTo>
                  <a:lnTo>
                    <a:pt x="2794" y="1986"/>
                  </a:lnTo>
                  <a:lnTo>
                    <a:pt x="2794" y="19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3177200" y="2518350"/>
              <a:ext cx="86875" cy="58375"/>
            </a:xfrm>
            <a:custGeom>
              <a:rect b="b" l="l" r="r" t="t"/>
              <a:pathLst>
                <a:path extrusionOk="0" h="2335" w="3475">
                  <a:moveTo>
                    <a:pt x="2629" y="2335"/>
                  </a:moveTo>
                  <a:lnTo>
                    <a:pt x="2629" y="2335"/>
                  </a:lnTo>
                  <a:lnTo>
                    <a:pt x="1931" y="2298"/>
                  </a:lnTo>
                  <a:lnTo>
                    <a:pt x="1251" y="2280"/>
                  </a:lnTo>
                  <a:lnTo>
                    <a:pt x="1251" y="2280"/>
                  </a:lnTo>
                  <a:lnTo>
                    <a:pt x="1122" y="2280"/>
                  </a:lnTo>
                  <a:lnTo>
                    <a:pt x="1012" y="2280"/>
                  </a:lnTo>
                  <a:lnTo>
                    <a:pt x="736" y="2298"/>
                  </a:lnTo>
                  <a:lnTo>
                    <a:pt x="607" y="2316"/>
                  </a:lnTo>
                  <a:lnTo>
                    <a:pt x="497" y="2298"/>
                  </a:lnTo>
                  <a:lnTo>
                    <a:pt x="387" y="2243"/>
                  </a:lnTo>
                  <a:lnTo>
                    <a:pt x="295" y="2169"/>
                  </a:lnTo>
                  <a:lnTo>
                    <a:pt x="295" y="2169"/>
                  </a:lnTo>
                  <a:lnTo>
                    <a:pt x="258" y="2206"/>
                  </a:lnTo>
                  <a:lnTo>
                    <a:pt x="203" y="2225"/>
                  </a:lnTo>
                  <a:lnTo>
                    <a:pt x="203" y="2225"/>
                  </a:lnTo>
                  <a:lnTo>
                    <a:pt x="221" y="2225"/>
                  </a:lnTo>
                  <a:lnTo>
                    <a:pt x="221" y="2225"/>
                  </a:lnTo>
                  <a:lnTo>
                    <a:pt x="148" y="2225"/>
                  </a:lnTo>
                  <a:lnTo>
                    <a:pt x="93" y="2206"/>
                  </a:lnTo>
                  <a:lnTo>
                    <a:pt x="37" y="2188"/>
                  </a:lnTo>
                  <a:lnTo>
                    <a:pt x="19" y="2151"/>
                  </a:lnTo>
                  <a:lnTo>
                    <a:pt x="1" y="2114"/>
                  </a:lnTo>
                  <a:lnTo>
                    <a:pt x="1" y="2059"/>
                  </a:lnTo>
                  <a:lnTo>
                    <a:pt x="19" y="1930"/>
                  </a:lnTo>
                  <a:lnTo>
                    <a:pt x="93" y="1765"/>
                  </a:lnTo>
                  <a:lnTo>
                    <a:pt x="203" y="1581"/>
                  </a:lnTo>
                  <a:lnTo>
                    <a:pt x="350" y="1397"/>
                  </a:lnTo>
                  <a:lnTo>
                    <a:pt x="497" y="1195"/>
                  </a:lnTo>
                  <a:lnTo>
                    <a:pt x="846" y="791"/>
                  </a:lnTo>
                  <a:lnTo>
                    <a:pt x="1195" y="423"/>
                  </a:lnTo>
                  <a:lnTo>
                    <a:pt x="1490" y="129"/>
                  </a:lnTo>
                  <a:lnTo>
                    <a:pt x="1655" y="0"/>
                  </a:lnTo>
                  <a:lnTo>
                    <a:pt x="1655" y="0"/>
                  </a:lnTo>
                  <a:lnTo>
                    <a:pt x="1747" y="0"/>
                  </a:lnTo>
                  <a:lnTo>
                    <a:pt x="1839" y="19"/>
                  </a:lnTo>
                  <a:lnTo>
                    <a:pt x="1912" y="56"/>
                  </a:lnTo>
                  <a:lnTo>
                    <a:pt x="2004" y="111"/>
                  </a:lnTo>
                  <a:lnTo>
                    <a:pt x="2170" y="295"/>
                  </a:lnTo>
                  <a:lnTo>
                    <a:pt x="2335" y="497"/>
                  </a:lnTo>
                  <a:lnTo>
                    <a:pt x="2666" y="956"/>
                  </a:lnTo>
                  <a:lnTo>
                    <a:pt x="2813" y="1158"/>
                  </a:lnTo>
                  <a:lnTo>
                    <a:pt x="2942" y="1305"/>
                  </a:lnTo>
                  <a:lnTo>
                    <a:pt x="2942" y="1305"/>
                  </a:lnTo>
                  <a:lnTo>
                    <a:pt x="3181" y="1526"/>
                  </a:lnTo>
                  <a:lnTo>
                    <a:pt x="3346" y="1747"/>
                  </a:lnTo>
                  <a:lnTo>
                    <a:pt x="3401" y="1839"/>
                  </a:lnTo>
                  <a:lnTo>
                    <a:pt x="3438" y="1930"/>
                  </a:lnTo>
                  <a:lnTo>
                    <a:pt x="3475" y="2022"/>
                  </a:lnTo>
                  <a:lnTo>
                    <a:pt x="3475" y="2096"/>
                  </a:lnTo>
                  <a:lnTo>
                    <a:pt x="3456" y="2151"/>
                  </a:lnTo>
                  <a:lnTo>
                    <a:pt x="3420" y="2206"/>
                  </a:lnTo>
                  <a:lnTo>
                    <a:pt x="3346" y="2261"/>
                  </a:lnTo>
                  <a:lnTo>
                    <a:pt x="3254" y="2298"/>
                  </a:lnTo>
                  <a:lnTo>
                    <a:pt x="3144" y="2316"/>
                  </a:lnTo>
                  <a:lnTo>
                    <a:pt x="2997" y="2335"/>
                  </a:lnTo>
                  <a:lnTo>
                    <a:pt x="2831" y="2335"/>
                  </a:lnTo>
                  <a:lnTo>
                    <a:pt x="2629" y="2335"/>
                  </a:lnTo>
                  <a:lnTo>
                    <a:pt x="2629" y="2335"/>
                  </a:lnTo>
                  <a:close/>
                  <a:moveTo>
                    <a:pt x="1581" y="1912"/>
                  </a:moveTo>
                  <a:lnTo>
                    <a:pt x="1581" y="1912"/>
                  </a:lnTo>
                  <a:lnTo>
                    <a:pt x="2739" y="1949"/>
                  </a:lnTo>
                  <a:lnTo>
                    <a:pt x="2739" y="1949"/>
                  </a:lnTo>
                  <a:lnTo>
                    <a:pt x="3034" y="1949"/>
                  </a:lnTo>
                  <a:lnTo>
                    <a:pt x="3034" y="1949"/>
                  </a:lnTo>
                  <a:lnTo>
                    <a:pt x="2703" y="1563"/>
                  </a:lnTo>
                  <a:lnTo>
                    <a:pt x="2372" y="1177"/>
                  </a:lnTo>
                  <a:lnTo>
                    <a:pt x="1747" y="386"/>
                  </a:lnTo>
                  <a:lnTo>
                    <a:pt x="1747" y="386"/>
                  </a:lnTo>
                  <a:lnTo>
                    <a:pt x="1398" y="736"/>
                  </a:lnTo>
                  <a:lnTo>
                    <a:pt x="1067" y="1122"/>
                  </a:lnTo>
                  <a:lnTo>
                    <a:pt x="736" y="1508"/>
                  </a:lnTo>
                  <a:lnTo>
                    <a:pt x="442" y="1912"/>
                  </a:lnTo>
                  <a:lnTo>
                    <a:pt x="442" y="1912"/>
                  </a:lnTo>
                  <a:lnTo>
                    <a:pt x="1012" y="1912"/>
                  </a:lnTo>
                  <a:lnTo>
                    <a:pt x="1581" y="1912"/>
                  </a:lnTo>
                  <a:lnTo>
                    <a:pt x="1581"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3305425" y="2514200"/>
              <a:ext cx="89625" cy="62525"/>
            </a:xfrm>
            <a:custGeom>
              <a:rect b="b" l="l" r="r" t="t"/>
              <a:pathLst>
                <a:path extrusionOk="0" h="2501" w="3585">
                  <a:moveTo>
                    <a:pt x="1985" y="2482"/>
                  </a:moveTo>
                  <a:lnTo>
                    <a:pt x="1985" y="2482"/>
                  </a:lnTo>
                  <a:lnTo>
                    <a:pt x="1820" y="2464"/>
                  </a:lnTo>
                  <a:lnTo>
                    <a:pt x="1581" y="2446"/>
                  </a:lnTo>
                  <a:lnTo>
                    <a:pt x="1011" y="2409"/>
                  </a:lnTo>
                  <a:lnTo>
                    <a:pt x="735" y="2391"/>
                  </a:lnTo>
                  <a:lnTo>
                    <a:pt x="496" y="2335"/>
                  </a:lnTo>
                  <a:lnTo>
                    <a:pt x="404" y="2299"/>
                  </a:lnTo>
                  <a:lnTo>
                    <a:pt x="313" y="2262"/>
                  </a:lnTo>
                  <a:lnTo>
                    <a:pt x="276" y="2207"/>
                  </a:lnTo>
                  <a:lnTo>
                    <a:pt x="239" y="2152"/>
                  </a:lnTo>
                  <a:lnTo>
                    <a:pt x="239" y="2152"/>
                  </a:lnTo>
                  <a:lnTo>
                    <a:pt x="129" y="2133"/>
                  </a:lnTo>
                  <a:lnTo>
                    <a:pt x="55" y="2096"/>
                  </a:lnTo>
                  <a:lnTo>
                    <a:pt x="18" y="2060"/>
                  </a:lnTo>
                  <a:lnTo>
                    <a:pt x="0" y="2005"/>
                  </a:lnTo>
                  <a:lnTo>
                    <a:pt x="0" y="1931"/>
                  </a:lnTo>
                  <a:lnTo>
                    <a:pt x="37" y="1858"/>
                  </a:lnTo>
                  <a:lnTo>
                    <a:pt x="129" y="1710"/>
                  </a:lnTo>
                  <a:lnTo>
                    <a:pt x="257" y="1545"/>
                  </a:lnTo>
                  <a:lnTo>
                    <a:pt x="404" y="1398"/>
                  </a:lnTo>
                  <a:lnTo>
                    <a:pt x="533" y="1269"/>
                  </a:lnTo>
                  <a:lnTo>
                    <a:pt x="625" y="1159"/>
                  </a:lnTo>
                  <a:lnTo>
                    <a:pt x="625" y="1159"/>
                  </a:lnTo>
                  <a:lnTo>
                    <a:pt x="772" y="1012"/>
                  </a:lnTo>
                  <a:lnTo>
                    <a:pt x="919" y="865"/>
                  </a:lnTo>
                  <a:lnTo>
                    <a:pt x="1195" y="534"/>
                  </a:lnTo>
                  <a:lnTo>
                    <a:pt x="1324" y="387"/>
                  </a:lnTo>
                  <a:lnTo>
                    <a:pt x="1471" y="240"/>
                  </a:lnTo>
                  <a:lnTo>
                    <a:pt x="1636" y="111"/>
                  </a:lnTo>
                  <a:lnTo>
                    <a:pt x="1801" y="1"/>
                  </a:lnTo>
                  <a:lnTo>
                    <a:pt x="1801" y="1"/>
                  </a:lnTo>
                  <a:lnTo>
                    <a:pt x="1912" y="19"/>
                  </a:lnTo>
                  <a:lnTo>
                    <a:pt x="2004" y="74"/>
                  </a:lnTo>
                  <a:lnTo>
                    <a:pt x="2096" y="130"/>
                  </a:lnTo>
                  <a:lnTo>
                    <a:pt x="2187" y="222"/>
                  </a:lnTo>
                  <a:lnTo>
                    <a:pt x="2371" y="405"/>
                  </a:lnTo>
                  <a:lnTo>
                    <a:pt x="2555" y="626"/>
                  </a:lnTo>
                  <a:lnTo>
                    <a:pt x="2886" y="1085"/>
                  </a:lnTo>
                  <a:lnTo>
                    <a:pt x="3051" y="1288"/>
                  </a:lnTo>
                  <a:lnTo>
                    <a:pt x="3198" y="1453"/>
                  </a:lnTo>
                  <a:lnTo>
                    <a:pt x="3198" y="1453"/>
                  </a:lnTo>
                  <a:lnTo>
                    <a:pt x="3382" y="1655"/>
                  </a:lnTo>
                  <a:lnTo>
                    <a:pt x="3493" y="1821"/>
                  </a:lnTo>
                  <a:lnTo>
                    <a:pt x="3566" y="1949"/>
                  </a:lnTo>
                  <a:lnTo>
                    <a:pt x="3584" y="2078"/>
                  </a:lnTo>
                  <a:lnTo>
                    <a:pt x="3566" y="2188"/>
                  </a:lnTo>
                  <a:lnTo>
                    <a:pt x="3511" y="2280"/>
                  </a:lnTo>
                  <a:lnTo>
                    <a:pt x="3419" y="2354"/>
                  </a:lnTo>
                  <a:lnTo>
                    <a:pt x="3309" y="2409"/>
                  </a:lnTo>
                  <a:lnTo>
                    <a:pt x="3162" y="2446"/>
                  </a:lnTo>
                  <a:lnTo>
                    <a:pt x="3015" y="2482"/>
                  </a:lnTo>
                  <a:lnTo>
                    <a:pt x="2665" y="2501"/>
                  </a:lnTo>
                  <a:lnTo>
                    <a:pt x="2316" y="2501"/>
                  </a:lnTo>
                  <a:lnTo>
                    <a:pt x="1985" y="2482"/>
                  </a:lnTo>
                  <a:lnTo>
                    <a:pt x="1985" y="2482"/>
                  </a:lnTo>
                  <a:close/>
                  <a:moveTo>
                    <a:pt x="2868" y="2115"/>
                  </a:moveTo>
                  <a:lnTo>
                    <a:pt x="2868" y="2115"/>
                  </a:lnTo>
                  <a:lnTo>
                    <a:pt x="3088" y="2078"/>
                  </a:lnTo>
                  <a:lnTo>
                    <a:pt x="3088" y="2078"/>
                  </a:lnTo>
                  <a:lnTo>
                    <a:pt x="3180" y="2041"/>
                  </a:lnTo>
                  <a:lnTo>
                    <a:pt x="3180" y="2041"/>
                  </a:lnTo>
                  <a:lnTo>
                    <a:pt x="2518" y="1214"/>
                  </a:lnTo>
                  <a:lnTo>
                    <a:pt x="2187" y="810"/>
                  </a:lnTo>
                  <a:lnTo>
                    <a:pt x="1838" y="405"/>
                  </a:lnTo>
                  <a:lnTo>
                    <a:pt x="1838" y="405"/>
                  </a:lnTo>
                  <a:lnTo>
                    <a:pt x="1140" y="1159"/>
                  </a:lnTo>
                  <a:lnTo>
                    <a:pt x="790" y="1545"/>
                  </a:lnTo>
                  <a:lnTo>
                    <a:pt x="441" y="1931"/>
                  </a:lnTo>
                  <a:lnTo>
                    <a:pt x="441" y="1931"/>
                  </a:lnTo>
                  <a:lnTo>
                    <a:pt x="1048" y="1986"/>
                  </a:lnTo>
                  <a:lnTo>
                    <a:pt x="1654" y="2060"/>
                  </a:lnTo>
                  <a:lnTo>
                    <a:pt x="1949" y="2096"/>
                  </a:lnTo>
                  <a:lnTo>
                    <a:pt x="2261" y="2115"/>
                  </a:lnTo>
                  <a:lnTo>
                    <a:pt x="2555" y="2115"/>
                  </a:lnTo>
                  <a:lnTo>
                    <a:pt x="2868" y="2115"/>
                  </a:lnTo>
                  <a:lnTo>
                    <a:pt x="2868" y="21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3427650" y="2515600"/>
              <a:ext cx="97900" cy="63425"/>
            </a:xfrm>
            <a:custGeom>
              <a:rect b="b" l="l" r="r" t="t"/>
              <a:pathLst>
                <a:path extrusionOk="0" h="2537" w="3916">
                  <a:moveTo>
                    <a:pt x="1894" y="2518"/>
                  </a:moveTo>
                  <a:lnTo>
                    <a:pt x="1894" y="2518"/>
                  </a:lnTo>
                  <a:lnTo>
                    <a:pt x="956" y="2463"/>
                  </a:lnTo>
                  <a:lnTo>
                    <a:pt x="956" y="2463"/>
                  </a:lnTo>
                  <a:lnTo>
                    <a:pt x="846" y="2445"/>
                  </a:lnTo>
                  <a:lnTo>
                    <a:pt x="699" y="2445"/>
                  </a:lnTo>
                  <a:lnTo>
                    <a:pt x="387" y="2463"/>
                  </a:lnTo>
                  <a:lnTo>
                    <a:pt x="258" y="2445"/>
                  </a:lnTo>
                  <a:lnTo>
                    <a:pt x="148" y="2408"/>
                  </a:lnTo>
                  <a:lnTo>
                    <a:pt x="92" y="2390"/>
                  </a:lnTo>
                  <a:lnTo>
                    <a:pt x="56" y="2335"/>
                  </a:lnTo>
                  <a:lnTo>
                    <a:pt x="37" y="2279"/>
                  </a:lnTo>
                  <a:lnTo>
                    <a:pt x="19" y="2224"/>
                  </a:lnTo>
                  <a:lnTo>
                    <a:pt x="19" y="2224"/>
                  </a:lnTo>
                  <a:lnTo>
                    <a:pt x="1" y="2151"/>
                  </a:lnTo>
                  <a:lnTo>
                    <a:pt x="1" y="2077"/>
                  </a:lnTo>
                  <a:lnTo>
                    <a:pt x="19" y="1985"/>
                  </a:lnTo>
                  <a:lnTo>
                    <a:pt x="56" y="1893"/>
                  </a:lnTo>
                  <a:lnTo>
                    <a:pt x="184" y="1710"/>
                  </a:lnTo>
                  <a:lnTo>
                    <a:pt x="350" y="1526"/>
                  </a:lnTo>
                  <a:lnTo>
                    <a:pt x="717" y="1140"/>
                  </a:lnTo>
                  <a:lnTo>
                    <a:pt x="865" y="974"/>
                  </a:lnTo>
                  <a:lnTo>
                    <a:pt x="956" y="827"/>
                  </a:lnTo>
                  <a:lnTo>
                    <a:pt x="956" y="827"/>
                  </a:lnTo>
                  <a:lnTo>
                    <a:pt x="1085" y="717"/>
                  </a:lnTo>
                  <a:lnTo>
                    <a:pt x="1195" y="552"/>
                  </a:lnTo>
                  <a:lnTo>
                    <a:pt x="1306" y="386"/>
                  </a:lnTo>
                  <a:lnTo>
                    <a:pt x="1434" y="239"/>
                  </a:lnTo>
                  <a:lnTo>
                    <a:pt x="1545" y="92"/>
                  </a:lnTo>
                  <a:lnTo>
                    <a:pt x="1618" y="55"/>
                  </a:lnTo>
                  <a:lnTo>
                    <a:pt x="1692" y="18"/>
                  </a:lnTo>
                  <a:lnTo>
                    <a:pt x="1765" y="0"/>
                  </a:lnTo>
                  <a:lnTo>
                    <a:pt x="1839" y="0"/>
                  </a:lnTo>
                  <a:lnTo>
                    <a:pt x="1931" y="18"/>
                  </a:lnTo>
                  <a:lnTo>
                    <a:pt x="2023" y="74"/>
                  </a:lnTo>
                  <a:lnTo>
                    <a:pt x="2023" y="74"/>
                  </a:lnTo>
                  <a:lnTo>
                    <a:pt x="2574" y="588"/>
                  </a:lnTo>
                  <a:lnTo>
                    <a:pt x="3107" y="1085"/>
                  </a:lnTo>
                  <a:lnTo>
                    <a:pt x="3346" y="1324"/>
                  </a:lnTo>
                  <a:lnTo>
                    <a:pt x="3567" y="1526"/>
                  </a:lnTo>
                  <a:lnTo>
                    <a:pt x="3732" y="1728"/>
                  </a:lnTo>
                  <a:lnTo>
                    <a:pt x="3842" y="1912"/>
                  </a:lnTo>
                  <a:lnTo>
                    <a:pt x="3879" y="2004"/>
                  </a:lnTo>
                  <a:lnTo>
                    <a:pt x="3897" y="2077"/>
                  </a:lnTo>
                  <a:lnTo>
                    <a:pt x="3916" y="2151"/>
                  </a:lnTo>
                  <a:lnTo>
                    <a:pt x="3897" y="2206"/>
                  </a:lnTo>
                  <a:lnTo>
                    <a:pt x="3861" y="2279"/>
                  </a:lnTo>
                  <a:lnTo>
                    <a:pt x="3806" y="2335"/>
                  </a:lnTo>
                  <a:lnTo>
                    <a:pt x="3732" y="2390"/>
                  </a:lnTo>
                  <a:lnTo>
                    <a:pt x="3640" y="2426"/>
                  </a:lnTo>
                  <a:lnTo>
                    <a:pt x="3511" y="2463"/>
                  </a:lnTo>
                  <a:lnTo>
                    <a:pt x="3364" y="2500"/>
                  </a:lnTo>
                  <a:lnTo>
                    <a:pt x="2997" y="2537"/>
                  </a:lnTo>
                  <a:lnTo>
                    <a:pt x="2500" y="2537"/>
                  </a:lnTo>
                  <a:lnTo>
                    <a:pt x="1894" y="2518"/>
                  </a:lnTo>
                  <a:lnTo>
                    <a:pt x="1894" y="2518"/>
                  </a:lnTo>
                  <a:lnTo>
                    <a:pt x="1894" y="2518"/>
                  </a:lnTo>
                  <a:lnTo>
                    <a:pt x="1894" y="2518"/>
                  </a:lnTo>
                  <a:close/>
                  <a:moveTo>
                    <a:pt x="3089" y="2114"/>
                  </a:moveTo>
                  <a:lnTo>
                    <a:pt x="3089" y="2114"/>
                  </a:lnTo>
                  <a:lnTo>
                    <a:pt x="3420" y="2077"/>
                  </a:lnTo>
                  <a:lnTo>
                    <a:pt x="3420" y="2077"/>
                  </a:lnTo>
                  <a:lnTo>
                    <a:pt x="3493" y="2059"/>
                  </a:lnTo>
                  <a:lnTo>
                    <a:pt x="3493" y="2059"/>
                  </a:lnTo>
                  <a:lnTo>
                    <a:pt x="3089" y="1618"/>
                  </a:lnTo>
                  <a:lnTo>
                    <a:pt x="2684" y="1195"/>
                  </a:lnTo>
                  <a:lnTo>
                    <a:pt x="2262" y="791"/>
                  </a:lnTo>
                  <a:lnTo>
                    <a:pt x="1820" y="386"/>
                  </a:lnTo>
                  <a:lnTo>
                    <a:pt x="1820" y="386"/>
                  </a:lnTo>
                  <a:lnTo>
                    <a:pt x="1122" y="1213"/>
                  </a:lnTo>
                  <a:lnTo>
                    <a:pt x="423" y="2040"/>
                  </a:lnTo>
                  <a:lnTo>
                    <a:pt x="423" y="2040"/>
                  </a:lnTo>
                  <a:lnTo>
                    <a:pt x="1085" y="2059"/>
                  </a:lnTo>
                  <a:lnTo>
                    <a:pt x="1765" y="2114"/>
                  </a:lnTo>
                  <a:lnTo>
                    <a:pt x="2427" y="2132"/>
                  </a:lnTo>
                  <a:lnTo>
                    <a:pt x="2758" y="2132"/>
                  </a:lnTo>
                  <a:lnTo>
                    <a:pt x="3089" y="2114"/>
                  </a:lnTo>
                  <a:lnTo>
                    <a:pt x="3089"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3553575" y="2512375"/>
              <a:ext cx="89175" cy="65725"/>
            </a:xfrm>
            <a:custGeom>
              <a:rect b="b" l="l" r="r" t="t"/>
              <a:pathLst>
                <a:path extrusionOk="0" h="2629" w="3567">
                  <a:moveTo>
                    <a:pt x="2371" y="2629"/>
                  </a:moveTo>
                  <a:lnTo>
                    <a:pt x="2371" y="2629"/>
                  </a:lnTo>
                  <a:lnTo>
                    <a:pt x="1434" y="2574"/>
                  </a:lnTo>
                  <a:lnTo>
                    <a:pt x="496" y="2555"/>
                  </a:lnTo>
                  <a:lnTo>
                    <a:pt x="496" y="2555"/>
                  </a:lnTo>
                  <a:lnTo>
                    <a:pt x="441" y="2537"/>
                  </a:lnTo>
                  <a:lnTo>
                    <a:pt x="405" y="2519"/>
                  </a:lnTo>
                  <a:lnTo>
                    <a:pt x="349" y="2482"/>
                  </a:lnTo>
                  <a:lnTo>
                    <a:pt x="331" y="2445"/>
                  </a:lnTo>
                  <a:lnTo>
                    <a:pt x="331" y="2445"/>
                  </a:lnTo>
                  <a:lnTo>
                    <a:pt x="202" y="2445"/>
                  </a:lnTo>
                  <a:lnTo>
                    <a:pt x="129" y="2445"/>
                  </a:lnTo>
                  <a:lnTo>
                    <a:pt x="55" y="2427"/>
                  </a:lnTo>
                  <a:lnTo>
                    <a:pt x="18" y="2390"/>
                  </a:lnTo>
                  <a:lnTo>
                    <a:pt x="0" y="2335"/>
                  </a:lnTo>
                  <a:lnTo>
                    <a:pt x="0" y="2280"/>
                  </a:lnTo>
                  <a:lnTo>
                    <a:pt x="18" y="2206"/>
                  </a:lnTo>
                  <a:lnTo>
                    <a:pt x="55" y="2133"/>
                  </a:lnTo>
                  <a:lnTo>
                    <a:pt x="129" y="1967"/>
                  </a:lnTo>
                  <a:lnTo>
                    <a:pt x="239" y="1820"/>
                  </a:lnTo>
                  <a:lnTo>
                    <a:pt x="441" y="1563"/>
                  </a:lnTo>
                  <a:lnTo>
                    <a:pt x="441" y="1563"/>
                  </a:lnTo>
                  <a:lnTo>
                    <a:pt x="993" y="828"/>
                  </a:lnTo>
                  <a:lnTo>
                    <a:pt x="1563" y="92"/>
                  </a:lnTo>
                  <a:lnTo>
                    <a:pt x="1563" y="92"/>
                  </a:lnTo>
                  <a:lnTo>
                    <a:pt x="1654" y="37"/>
                  </a:lnTo>
                  <a:lnTo>
                    <a:pt x="1728" y="0"/>
                  </a:lnTo>
                  <a:lnTo>
                    <a:pt x="1820" y="19"/>
                  </a:lnTo>
                  <a:lnTo>
                    <a:pt x="1912" y="56"/>
                  </a:lnTo>
                  <a:lnTo>
                    <a:pt x="1985" y="111"/>
                  </a:lnTo>
                  <a:lnTo>
                    <a:pt x="2077" y="203"/>
                  </a:lnTo>
                  <a:lnTo>
                    <a:pt x="2261" y="423"/>
                  </a:lnTo>
                  <a:lnTo>
                    <a:pt x="2426" y="662"/>
                  </a:lnTo>
                  <a:lnTo>
                    <a:pt x="2574" y="901"/>
                  </a:lnTo>
                  <a:lnTo>
                    <a:pt x="2721" y="1103"/>
                  </a:lnTo>
                  <a:lnTo>
                    <a:pt x="2794" y="1195"/>
                  </a:lnTo>
                  <a:lnTo>
                    <a:pt x="2849" y="1250"/>
                  </a:lnTo>
                  <a:lnTo>
                    <a:pt x="2849" y="1250"/>
                  </a:lnTo>
                  <a:lnTo>
                    <a:pt x="3162" y="1600"/>
                  </a:lnTo>
                  <a:lnTo>
                    <a:pt x="3382" y="1894"/>
                  </a:lnTo>
                  <a:lnTo>
                    <a:pt x="3474" y="2041"/>
                  </a:lnTo>
                  <a:lnTo>
                    <a:pt x="3529" y="2151"/>
                  </a:lnTo>
                  <a:lnTo>
                    <a:pt x="3566" y="2261"/>
                  </a:lnTo>
                  <a:lnTo>
                    <a:pt x="3566" y="2353"/>
                  </a:lnTo>
                  <a:lnTo>
                    <a:pt x="3529" y="2427"/>
                  </a:lnTo>
                  <a:lnTo>
                    <a:pt x="3474" y="2500"/>
                  </a:lnTo>
                  <a:lnTo>
                    <a:pt x="3382" y="2555"/>
                  </a:lnTo>
                  <a:lnTo>
                    <a:pt x="3272" y="2592"/>
                  </a:lnTo>
                  <a:lnTo>
                    <a:pt x="3107" y="2629"/>
                  </a:lnTo>
                  <a:lnTo>
                    <a:pt x="2904" y="2629"/>
                  </a:lnTo>
                  <a:lnTo>
                    <a:pt x="2647" y="2629"/>
                  </a:lnTo>
                  <a:lnTo>
                    <a:pt x="2371" y="2629"/>
                  </a:lnTo>
                  <a:lnTo>
                    <a:pt x="2371" y="2629"/>
                  </a:lnTo>
                  <a:close/>
                  <a:moveTo>
                    <a:pt x="3051" y="2243"/>
                  </a:moveTo>
                  <a:lnTo>
                    <a:pt x="3051" y="2243"/>
                  </a:lnTo>
                  <a:lnTo>
                    <a:pt x="3143" y="2225"/>
                  </a:lnTo>
                  <a:lnTo>
                    <a:pt x="3143" y="2225"/>
                  </a:lnTo>
                  <a:lnTo>
                    <a:pt x="2445" y="1342"/>
                  </a:lnTo>
                  <a:lnTo>
                    <a:pt x="2114" y="883"/>
                  </a:lnTo>
                  <a:lnTo>
                    <a:pt x="1765" y="442"/>
                  </a:lnTo>
                  <a:lnTo>
                    <a:pt x="1765" y="442"/>
                  </a:lnTo>
                  <a:lnTo>
                    <a:pt x="1121" y="1306"/>
                  </a:lnTo>
                  <a:lnTo>
                    <a:pt x="460" y="2169"/>
                  </a:lnTo>
                  <a:lnTo>
                    <a:pt x="460" y="2169"/>
                  </a:lnTo>
                  <a:lnTo>
                    <a:pt x="791" y="2151"/>
                  </a:lnTo>
                  <a:lnTo>
                    <a:pt x="1103" y="2169"/>
                  </a:lnTo>
                  <a:lnTo>
                    <a:pt x="1765" y="2206"/>
                  </a:lnTo>
                  <a:lnTo>
                    <a:pt x="2408" y="2243"/>
                  </a:lnTo>
                  <a:lnTo>
                    <a:pt x="2721" y="2243"/>
                  </a:lnTo>
                  <a:lnTo>
                    <a:pt x="3051" y="2243"/>
                  </a:lnTo>
                  <a:lnTo>
                    <a:pt x="3051"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a:off x="3676250" y="2515125"/>
              <a:ext cx="90575" cy="61600"/>
            </a:xfrm>
            <a:custGeom>
              <a:rect b="b" l="l" r="r" t="t"/>
              <a:pathLst>
                <a:path extrusionOk="0" h="2464" w="3623">
                  <a:moveTo>
                    <a:pt x="203" y="2464"/>
                  </a:moveTo>
                  <a:lnTo>
                    <a:pt x="203" y="2464"/>
                  </a:lnTo>
                  <a:lnTo>
                    <a:pt x="130" y="2445"/>
                  </a:lnTo>
                  <a:lnTo>
                    <a:pt x="56" y="2409"/>
                  </a:lnTo>
                  <a:lnTo>
                    <a:pt x="19" y="2335"/>
                  </a:lnTo>
                  <a:lnTo>
                    <a:pt x="1" y="2262"/>
                  </a:lnTo>
                  <a:lnTo>
                    <a:pt x="1" y="2262"/>
                  </a:lnTo>
                  <a:lnTo>
                    <a:pt x="19" y="2207"/>
                  </a:lnTo>
                  <a:lnTo>
                    <a:pt x="38" y="2151"/>
                  </a:lnTo>
                  <a:lnTo>
                    <a:pt x="93" y="2096"/>
                  </a:lnTo>
                  <a:lnTo>
                    <a:pt x="166" y="2078"/>
                  </a:lnTo>
                  <a:lnTo>
                    <a:pt x="166" y="2078"/>
                  </a:lnTo>
                  <a:lnTo>
                    <a:pt x="461" y="1637"/>
                  </a:lnTo>
                  <a:lnTo>
                    <a:pt x="699" y="1251"/>
                  </a:lnTo>
                  <a:lnTo>
                    <a:pt x="1085" y="626"/>
                  </a:lnTo>
                  <a:lnTo>
                    <a:pt x="1233" y="405"/>
                  </a:lnTo>
                  <a:lnTo>
                    <a:pt x="1361" y="221"/>
                  </a:lnTo>
                  <a:lnTo>
                    <a:pt x="1472" y="93"/>
                  </a:lnTo>
                  <a:lnTo>
                    <a:pt x="1582" y="19"/>
                  </a:lnTo>
                  <a:lnTo>
                    <a:pt x="1637" y="1"/>
                  </a:lnTo>
                  <a:lnTo>
                    <a:pt x="1692" y="1"/>
                  </a:lnTo>
                  <a:lnTo>
                    <a:pt x="1747" y="1"/>
                  </a:lnTo>
                  <a:lnTo>
                    <a:pt x="1802" y="37"/>
                  </a:lnTo>
                  <a:lnTo>
                    <a:pt x="1949" y="129"/>
                  </a:lnTo>
                  <a:lnTo>
                    <a:pt x="2096" y="276"/>
                  </a:lnTo>
                  <a:lnTo>
                    <a:pt x="2299" y="479"/>
                  </a:lnTo>
                  <a:lnTo>
                    <a:pt x="2519" y="736"/>
                  </a:lnTo>
                  <a:lnTo>
                    <a:pt x="3107" y="1416"/>
                  </a:lnTo>
                  <a:lnTo>
                    <a:pt x="3107" y="1416"/>
                  </a:lnTo>
                  <a:lnTo>
                    <a:pt x="3255" y="1563"/>
                  </a:lnTo>
                  <a:lnTo>
                    <a:pt x="3402" y="1710"/>
                  </a:lnTo>
                  <a:lnTo>
                    <a:pt x="3530" y="1876"/>
                  </a:lnTo>
                  <a:lnTo>
                    <a:pt x="3604" y="2023"/>
                  </a:lnTo>
                  <a:lnTo>
                    <a:pt x="3622" y="2078"/>
                  </a:lnTo>
                  <a:lnTo>
                    <a:pt x="3622" y="2151"/>
                  </a:lnTo>
                  <a:lnTo>
                    <a:pt x="3604" y="2207"/>
                  </a:lnTo>
                  <a:lnTo>
                    <a:pt x="3567" y="2262"/>
                  </a:lnTo>
                  <a:lnTo>
                    <a:pt x="3493" y="2317"/>
                  </a:lnTo>
                  <a:lnTo>
                    <a:pt x="3402" y="2372"/>
                  </a:lnTo>
                  <a:lnTo>
                    <a:pt x="3273" y="2390"/>
                  </a:lnTo>
                  <a:lnTo>
                    <a:pt x="3126" y="2427"/>
                  </a:lnTo>
                  <a:lnTo>
                    <a:pt x="3126" y="2427"/>
                  </a:lnTo>
                  <a:lnTo>
                    <a:pt x="2758" y="2445"/>
                  </a:lnTo>
                  <a:lnTo>
                    <a:pt x="2391" y="2464"/>
                  </a:lnTo>
                  <a:lnTo>
                    <a:pt x="1674" y="2464"/>
                  </a:lnTo>
                  <a:lnTo>
                    <a:pt x="938" y="2464"/>
                  </a:lnTo>
                  <a:lnTo>
                    <a:pt x="203" y="2464"/>
                  </a:lnTo>
                  <a:lnTo>
                    <a:pt x="203" y="2464"/>
                  </a:lnTo>
                  <a:close/>
                  <a:moveTo>
                    <a:pt x="1398" y="2059"/>
                  </a:moveTo>
                  <a:lnTo>
                    <a:pt x="1398" y="2059"/>
                  </a:lnTo>
                  <a:lnTo>
                    <a:pt x="2280" y="2078"/>
                  </a:lnTo>
                  <a:lnTo>
                    <a:pt x="2721" y="2059"/>
                  </a:lnTo>
                  <a:lnTo>
                    <a:pt x="3163" y="2023"/>
                  </a:lnTo>
                  <a:lnTo>
                    <a:pt x="3163" y="2023"/>
                  </a:lnTo>
                  <a:lnTo>
                    <a:pt x="2795" y="1637"/>
                  </a:lnTo>
                  <a:lnTo>
                    <a:pt x="2427" y="1232"/>
                  </a:lnTo>
                  <a:lnTo>
                    <a:pt x="1710" y="405"/>
                  </a:lnTo>
                  <a:lnTo>
                    <a:pt x="1710" y="405"/>
                  </a:lnTo>
                  <a:lnTo>
                    <a:pt x="1159" y="1214"/>
                  </a:lnTo>
                  <a:lnTo>
                    <a:pt x="608" y="2059"/>
                  </a:lnTo>
                  <a:lnTo>
                    <a:pt x="608" y="2059"/>
                  </a:lnTo>
                  <a:lnTo>
                    <a:pt x="1398" y="2059"/>
                  </a:lnTo>
                  <a:lnTo>
                    <a:pt x="1398" y="205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3810000" y="2513750"/>
              <a:ext cx="84575" cy="62975"/>
            </a:xfrm>
            <a:custGeom>
              <a:rect b="b" l="l" r="r" t="t"/>
              <a:pathLst>
                <a:path extrusionOk="0" h="2519" w="3383">
                  <a:moveTo>
                    <a:pt x="1838" y="2500"/>
                  </a:moveTo>
                  <a:lnTo>
                    <a:pt x="1838" y="2500"/>
                  </a:lnTo>
                  <a:lnTo>
                    <a:pt x="1673" y="2482"/>
                  </a:lnTo>
                  <a:lnTo>
                    <a:pt x="1434" y="2482"/>
                  </a:lnTo>
                  <a:lnTo>
                    <a:pt x="846" y="2500"/>
                  </a:lnTo>
                  <a:lnTo>
                    <a:pt x="570" y="2500"/>
                  </a:lnTo>
                  <a:lnTo>
                    <a:pt x="331" y="2482"/>
                  </a:lnTo>
                  <a:lnTo>
                    <a:pt x="221" y="2464"/>
                  </a:lnTo>
                  <a:lnTo>
                    <a:pt x="147" y="2427"/>
                  </a:lnTo>
                  <a:lnTo>
                    <a:pt x="110" y="2372"/>
                  </a:lnTo>
                  <a:lnTo>
                    <a:pt x="74" y="2317"/>
                  </a:lnTo>
                  <a:lnTo>
                    <a:pt x="74" y="2317"/>
                  </a:lnTo>
                  <a:lnTo>
                    <a:pt x="37" y="2298"/>
                  </a:lnTo>
                  <a:lnTo>
                    <a:pt x="18" y="2262"/>
                  </a:lnTo>
                  <a:lnTo>
                    <a:pt x="0" y="2170"/>
                  </a:lnTo>
                  <a:lnTo>
                    <a:pt x="18" y="2096"/>
                  </a:lnTo>
                  <a:lnTo>
                    <a:pt x="55" y="2059"/>
                  </a:lnTo>
                  <a:lnTo>
                    <a:pt x="74" y="2023"/>
                  </a:lnTo>
                  <a:lnTo>
                    <a:pt x="74" y="2023"/>
                  </a:lnTo>
                  <a:lnTo>
                    <a:pt x="533" y="1489"/>
                  </a:lnTo>
                  <a:lnTo>
                    <a:pt x="956" y="975"/>
                  </a:lnTo>
                  <a:lnTo>
                    <a:pt x="956" y="975"/>
                  </a:lnTo>
                  <a:lnTo>
                    <a:pt x="1085" y="846"/>
                  </a:lnTo>
                  <a:lnTo>
                    <a:pt x="1213" y="662"/>
                  </a:lnTo>
                  <a:lnTo>
                    <a:pt x="1360" y="460"/>
                  </a:lnTo>
                  <a:lnTo>
                    <a:pt x="1526" y="258"/>
                  </a:lnTo>
                  <a:lnTo>
                    <a:pt x="1691" y="111"/>
                  </a:lnTo>
                  <a:lnTo>
                    <a:pt x="1765" y="37"/>
                  </a:lnTo>
                  <a:lnTo>
                    <a:pt x="1857" y="1"/>
                  </a:lnTo>
                  <a:lnTo>
                    <a:pt x="1930" y="1"/>
                  </a:lnTo>
                  <a:lnTo>
                    <a:pt x="2004" y="19"/>
                  </a:lnTo>
                  <a:lnTo>
                    <a:pt x="2096" y="56"/>
                  </a:lnTo>
                  <a:lnTo>
                    <a:pt x="2169" y="148"/>
                  </a:lnTo>
                  <a:lnTo>
                    <a:pt x="2169" y="148"/>
                  </a:lnTo>
                  <a:lnTo>
                    <a:pt x="2316" y="479"/>
                  </a:lnTo>
                  <a:lnTo>
                    <a:pt x="2482" y="773"/>
                  </a:lnTo>
                  <a:lnTo>
                    <a:pt x="2647" y="1048"/>
                  </a:lnTo>
                  <a:lnTo>
                    <a:pt x="2812" y="1306"/>
                  </a:lnTo>
                  <a:lnTo>
                    <a:pt x="3125" y="1728"/>
                  </a:lnTo>
                  <a:lnTo>
                    <a:pt x="3254" y="1894"/>
                  </a:lnTo>
                  <a:lnTo>
                    <a:pt x="3345" y="2059"/>
                  </a:lnTo>
                  <a:lnTo>
                    <a:pt x="3382" y="2188"/>
                  </a:lnTo>
                  <a:lnTo>
                    <a:pt x="3382" y="2243"/>
                  </a:lnTo>
                  <a:lnTo>
                    <a:pt x="3382" y="2280"/>
                  </a:lnTo>
                  <a:lnTo>
                    <a:pt x="3364" y="2335"/>
                  </a:lnTo>
                  <a:lnTo>
                    <a:pt x="3327" y="2372"/>
                  </a:lnTo>
                  <a:lnTo>
                    <a:pt x="3254" y="2409"/>
                  </a:lnTo>
                  <a:lnTo>
                    <a:pt x="3180" y="2445"/>
                  </a:lnTo>
                  <a:lnTo>
                    <a:pt x="2978" y="2482"/>
                  </a:lnTo>
                  <a:lnTo>
                    <a:pt x="2702" y="2500"/>
                  </a:lnTo>
                  <a:lnTo>
                    <a:pt x="2316" y="2519"/>
                  </a:lnTo>
                  <a:lnTo>
                    <a:pt x="1838" y="2500"/>
                  </a:lnTo>
                  <a:lnTo>
                    <a:pt x="1838" y="2500"/>
                  </a:lnTo>
                  <a:close/>
                  <a:moveTo>
                    <a:pt x="1434" y="2114"/>
                  </a:moveTo>
                  <a:lnTo>
                    <a:pt x="1434" y="2114"/>
                  </a:lnTo>
                  <a:lnTo>
                    <a:pt x="2187" y="2133"/>
                  </a:lnTo>
                  <a:lnTo>
                    <a:pt x="2555" y="2133"/>
                  </a:lnTo>
                  <a:lnTo>
                    <a:pt x="2923" y="2114"/>
                  </a:lnTo>
                  <a:lnTo>
                    <a:pt x="2923" y="2114"/>
                  </a:lnTo>
                  <a:lnTo>
                    <a:pt x="2757" y="1912"/>
                  </a:lnTo>
                  <a:lnTo>
                    <a:pt x="2610" y="1728"/>
                  </a:lnTo>
                  <a:lnTo>
                    <a:pt x="2482" y="1526"/>
                  </a:lnTo>
                  <a:lnTo>
                    <a:pt x="2353" y="1306"/>
                  </a:lnTo>
                  <a:lnTo>
                    <a:pt x="2114" y="883"/>
                  </a:lnTo>
                  <a:lnTo>
                    <a:pt x="1893" y="442"/>
                  </a:lnTo>
                  <a:lnTo>
                    <a:pt x="1893" y="442"/>
                  </a:lnTo>
                  <a:lnTo>
                    <a:pt x="1195" y="1251"/>
                  </a:lnTo>
                  <a:lnTo>
                    <a:pt x="515" y="2096"/>
                  </a:lnTo>
                  <a:lnTo>
                    <a:pt x="515" y="2096"/>
                  </a:lnTo>
                  <a:lnTo>
                    <a:pt x="974" y="2096"/>
                  </a:lnTo>
                  <a:lnTo>
                    <a:pt x="1434" y="2114"/>
                  </a:lnTo>
                  <a:lnTo>
                    <a:pt x="143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3930375" y="2517900"/>
              <a:ext cx="92400" cy="63425"/>
            </a:xfrm>
            <a:custGeom>
              <a:rect b="b" l="l" r="r" t="t"/>
              <a:pathLst>
                <a:path extrusionOk="0" h="2537" w="3696">
                  <a:moveTo>
                    <a:pt x="2152" y="2518"/>
                  </a:moveTo>
                  <a:lnTo>
                    <a:pt x="2152" y="2518"/>
                  </a:lnTo>
                  <a:lnTo>
                    <a:pt x="185" y="2463"/>
                  </a:lnTo>
                  <a:lnTo>
                    <a:pt x="185" y="2463"/>
                  </a:lnTo>
                  <a:lnTo>
                    <a:pt x="111" y="2445"/>
                  </a:lnTo>
                  <a:lnTo>
                    <a:pt x="56" y="2408"/>
                  </a:lnTo>
                  <a:lnTo>
                    <a:pt x="19" y="2353"/>
                  </a:lnTo>
                  <a:lnTo>
                    <a:pt x="1" y="2279"/>
                  </a:lnTo>
                  <a:lnTo>
                    <a:pt x="19" y="2206"/>
                  </a:lnTo>
                  <a:lnTo>
                    <a:pt x="56" y="2151"/>
                  </a:lnTo>
                  <a:lnTo>
                    <a:pt x="111" y="2114"/>
                  </a:lnTo>
                  <a:lnTo>
                    <a:pt x="185" y="2096"/>
                  </a:lnTo>
                  <a:lnTo>
                    <a:pt x="185" y="2096"/>
                  </a:lnTo>
                  <a:lnTo>
                    <a:pt x="865" y="1213"/>
                  </a:lnTo>
                  <a:lnTo>
                    <a:pt x="1545" y="331"/>
                  </a:lnTo>
                  <a:lnTo>
                    <a:pt x="1545" y="331"/>
                  </a:lnTo>
                  <a:lnTo>
                    <a:pt x="1655" y="184"/>
                  </a:lnTo>
                  <a:lnTo>
                    <a:pt x="1747" y="74"/>
                  </a:lnTo>
                  <a:lnTo>
                    <a:pt x="1839" y="18"/>
                  </a:lnTo>
                  <a:lnTo>
                    <a:pt x="1931" y="0"/>
                  </a:lnTo>
                  <a:lnTo>
                    <a:pt x="2023" y="18"/>
                  </a:lnTo>
                  <a:lnTo>
                    <a:pt x="2115" y="92"/>
                  </a:lnTo>
                  <a:lnTo>
                    <a:pt x="2207" y="202"/>
                  </a:lnTo>
                  <a:lnTo>
                    <a:pt x="2299" y="368"/>
                  </a:lnTo>
                  <a:lnTo>
                    <a:pt x="2299" y="368"/>
                  </a:lnTo>
                  <a:lnTo>
                    <a:pt x="2409" y="625"/>
                  </a:lnTo>
                  <a:lnTo>
                    <a:pt x="2574" y="864"/>
                  </a:lnTo>
                  <a:lnTo>
                    <a:pt x="2740" y="1085"/>
                  </a:lnTo>
                  <a:lnTo>
                    <a:pt x="2942" y="1305"/>
                  </a:lnTo>
                  <a:lnTo>
                    <a:pt x="3291" y="1710"/>
                  </a:lnTo>
                  <a:lnTo>
                    <a:pt x="3457" y="1875"/>
                  </a:lnTo>
                  <a:lnTo>
                    <a:pt x="3585" y="2022"/>
                  </a:lnTo>
                  <a:lnTo>
                    <a:pt x="3659" y="2169"/>
                  </a:lnTo>
                  <a:lnTo>
                    <a:pt x="3677" y="2224"/>
                  </a:lnTo>
                  <a:lnTo>
                    <a:pt x="3696" y="2279"/>
                  </a:lnTo>
                  <a:lnTo>
                    <a:pt x="3677" y="2334"/>
                  </a:lnTo>
                  <a:lnTo>
                    <a:pt x="3659" y="2371"/>
                  </a:lnTo>
                  <a:lnTo>
                    <a:pt x="3622" y="2426"/>
                  </a:lnTo>
                  <a:lnTo>
                    <a:pt x="3549" y="2445"/>
                  </a:lnTo>
                  <a:lnTo>
                    <a:pt x="3457" y="2482"/>
                  </a:lnTo>
                  <a:lnTo>
                    <a:pt x="3346" y="2500"/>
                  </a:lnTo>
                  <a:lnTo>
                    <a:pt x="3071" y="2537"/>
                  </a:lnTo>
                  <a:lnTo>
                    <a:pt x="2666" y="2537"/>
                  </a:lnTo>
                  <a:lnTo>
                    <a:pt x="2152" y="2518"/>
                  </a:lnTo>
                  <a:lnTo>
                    <a:pt x="2152" y="2518"/>
                  </a:lnTo>
                  <a:close/>
                  <a:moveTo>
                    <a:pt x="1343" y="2114"/>
                  </a:moveTo>
                  <a:lnTo>
                    <a:pt x="1343" y="2114"/>
                  </a:lnTo>
                  <a:lnTo>
                    <a:pt x="2519" y="2151"/>
                  </a:lnTo>
                  <a:lnTo>
                    <a:pt x="2519" y="2151"/>
                  </a:lnTo>
                  <a:lnTo>
                    <a:pt x="2850" y="2151"/>
                  </a:lnTo>
                  <a:lnTo>
                    <a:pt x="3181" y="2151"/>
                  </a:lnTo>
                  <a:lnTo>
                    <a:pt x="3181" y="2151"/>
                  </a:lnTo>
                  <a:lnTo>
                    <a:pt x="2997" y="1967"/>
                  </a:lnTo>
                  <a:lnTo>
                    <a:pt x="2813" y="1765"/>
                  </a:lnTo>
                  <a:lnTo>
                    <a:pt x="2648" y="1562"/>
                  </a:lnTo>
                  <a:lnTo>
                    <a:pt x="2482" y="1360"/>
                  </a:lnTo>
                  <a:lnTo>
                    <a:pt x="2188" y="919"/>
                  </a:lnTo>
                  <a:lnTo>
                    <a:pt x="1913" y="460"/>
                  </a:lnTo>
                  <a:lnTo>
                    <a:pt x="1913" y="460"/>
                  </a:lnTo>
                  <a:lnTo>
                    <a:pt x="644" y="2096"/>
                  </a:lnTo>
                  <a:lnTo>
                    <a:pt x="644" y="2096"/>
                  </a:lnTo>
                  <a:lnTo>
                    <a:pt x="1343" y="2114"/>
                  </a:lnTo>
                  <a:lnTo>
                    <a:pt x="1343"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4057675" y="2516975"/>
              <a:ext cx="88250" cy="57925"/>
            </a:xfrm>
            <a:custGeom>
              <a:rect b="b" l="l" r="r" t="t"/>
              <a:pathLst>
                <a:path extrusionOk="0" h="2317" w="3530">
                  <a:moveTo>
                    <a:pt x="1287" y="2316"/>
                  </a:moveTo>
                  <a:lnTo>
                    <a:pt x="1287" y="2316"/>
                  </a:lnTo>
                  <a:lnTo>
                    <a:pt x="1159" y="2298"/>
                  </a:lnTo>
                  <a:lnTo>
                    <a:pt x="1012" y="2298"/>
                  </a:lnTo>
                  <a:lnTo>
                    <a:pt x="736" y="2298"/>
                  </a:lnTo>
                  <a:lnTo>
                    <a:pt x="589" y="2298"/>
                  </a:lnTo>
                  <a:lnTo>
                    <a:pt x="460" y="2280"/>
                  </a:lnTo>
                  <a:lnTo>
                    <a:pt x="350" y="2243"/>
                  </a:lnTo>
                  <a:lnTo>
                    <a:pt x="240" y="2169"/>
                  </a:lnTo>
                  <a:lnTo>
                    <a:pt x="240" y="2169"/>
                  </a:lnTo>
                  <a:lnTo>
                    <a:pt x="184" y="2169"/>
                  </a:lnTo>
                  <a:lnTo>
                    <a:pt x="184" y="2169"/>
                  </a:lnTo>
                  <a:lnTo>
                    <a:pt x="129" y="2151"/>
                  </a:lnTo>
                  <a:lnTo>
                    <a:pt x="74" y="2133"/>
                  </a:lnTo>
                  <a:lnTo>
                    <a:pt x="37" y="2077"/>
                  </a:lnTo>
                  <a:lnTo>
                    <a:pt x="1" y="2022"/>
                  </a:lnTo>
                  <a:lnTo>
                    <a:pt x="1" y="2022"/>
                  </a:lnTo>
                  <a:lnTo>
                    <a:pt x="19" y="2041"/>
                  </a:lnTo>
                  <a:lnTo>
                    <a:pt x="19" y="2041"/>
                  </a:lnTo>
                  <a:lnTo>
                    <a:pt x="19" y="1967"/>
                  </a:lnTo>
                  <a:lnTo>
                    <a:pt x="19" y="1894"/>
                  </a:lnTo>
                  <a:lnTo>
                    <a:pt x="74" y="1765"/>
                  </a:lnTo>
                  <a:lnTo>
                    <a:pt x="166" y="1636"/>
                  </a:lnTo>
                  <a:lnTo>
                    <a:pt x="258" y="1526"/>
                  </a:lnTo>
                  <a:lnTo>
                    <a:pt x="497" y="1287"/>
                  </a:lnTo>
                  <a:lnTo>
                    <a:pt x="607" y="1177"/>
                  </a:lnTo>
                  <a:lnTo>
                    <a:pt x="699" y="1066"/>
                  </a:lnTo>
                  <a:lnTo>
                    <a:pt x="699" y="1066"/>
                  </a:lnTo>
                  <a:lnTo>
                    <a:pt x="754" y="1011"/>
                  </a:lnTo>
                  <a:lnTo>
                    <a:pt x="828" y="938"/>
                  </a:lnTo>
                  <a:lnTo>
                    <a:pt x="993" y="754"/>
                  </a:lnTo>
                  <a:lnTo>
                    <a:pt x="1159" y="533"/>
                  </a:lnTo>
                  <a:lnTo>
                    <a:pt x="1343" y="313"/>
                  </a:lnTo>
                  <a:lnTo>
                    <a:pt x="1526" y="129"/>
                  </a:lnTo>
                  <a:lnTo>
                    <a:pt x="1618" y="74"/>
                  </a:lnTo>
                  <a:lnTo>
                    <a:pt x="1710" y="19"/>
                  </a:lnTo>
                  <a:lnTo>
                    <a:pt x="1802" y="0"/>
                  </a:lnTo>
                  <a:lnTo>
                    <a:pt x="1894" y="0"/>
                  </a:lnTo>
                  <a:lnTo>
                    <a:pt x="1967" y="37"/>
                  </a:lnTo>
                  <a:lnTo>
                    <a:pt x="2059" y="111"/>
                  </a:lnTo>
                  <a:lnTo>
                    <a:pt x="2059" y="111"/>
                  </a:lnTo>
                  <a:lnTo>
                    <a:pt x="2353" y="478"/>
                  </a:lnTo>
                  <a:lnTo>
                    <a:pt x="2629" y="791"/>
                  </a:lnTo>
                  <a:lnTo>
                    <a:pt x="3089" y="1324"/>
                  </a:lnTo>
                  <a:lnTo>
                    <a:pt x="3273" y="1526"/>
                  </a:lnTo>
                  <a:lnTo>
                    <a:pt x="3401" y="1691"/>
                  </a:lnTo>
                  <a:lnTo>
                    <a:pt x="3493" y="1838"/>
                  </a:lnTo>
                  <a:lnTo>
                    <a:pt x="3530" y="1912"/>
                  </a:lnTo>
                  <a:lnTo>
                    <a:pt x="3530" y="1967"/>
                  </a:lnTo>
                  <a:lnTo>
                    <a:pt x="3530" y="2004"/>
                  </a:lnTo>
                  <a:lnTo>
                    <a:pt x="3512" y="2059"/>
                  </a:lnTo>
                  <a:lnTo>
                    <a:pt x="3475" y="2096"/>
                  </a:lnTo>
                  <a:lnTo>
                    <a:pt x="3420" y="2133"/>
                  </a:lnTo>
                  <a:lnTo>
                    <a:pt x="3273" y="2188"/>
                  </a:lnTo>
                  <a:lnTo>
                    <a:pt x="3034" y="2224"/>
                  </a:lnTo>
                  <a:lnTo>
                    <a:pt x="2739" y="2261"/>
                  </a:lnTo>
                  <a:lnTo>
                    <a:pt x="2335" y="2280"/>
                  </a:lnTo>
                  <a:lnTo>
                    <a:pt x="1287" y="2316"/>
                  </a:lnTo>
                  <a:lnTo>
                    <a:pt x="1287" y="2316"/>
                  </a:lnTo>
                  <a:close/>
                  <a:moveTo>
                    <a:pt x="1545" y="1912"/>
                  </a:moveTo>
                  <a:lnTo>
                    <a:pt x="1545" y="1912"/>
                  </a:lnTo>
                  <a:lnTo>
                    <a:pt x="1912" y="1912"/>
                  </a:lnTo>
                  <a:lnTo>
                    <a:pt x="2298" y="1894"/>
                  </a:lnTo>
                  <a:lnTo>
                    <a:pt x="2684" y="1875"/>
                  </a:lnTo>
                  <a:lnTo>
                    <a:pt x="3052" y="1838"/>
                  </a:lnTo>
                  <a:lnTo>
                    <a:pt x="3052" y="1838"/>
                  </a:lnTo>
                  <a:lnTo>
                    <a:pt x="2721" y="1489"/>
                  </a:lnTo>
                  <a:lnTo>
                    <a:pt x="2409" y="1140"/>
                  </a:lnTo>
                  <a:lnTo>
                    <a:pt x="2096" y="772"/>
                  </a:lnTo>
                  <a:lnTo>
                    <a:pt x="1802" y="405"/>
                  </a:lnTo>
                  <a:lnTo>
                    <a:pt x="1802" y="405"/>
                  </a:lnTo>
                  <a:lnTo>
                    <a:pt x="1140" y="1140"/>
                  </a:lnTo>
                  <a:lnTo>
                    <a:pt x="479" y="1875"/>
                  </a:lnTo>
                  <a:lnTo>
                    <a:pt x="479" y="1875"/>
                  </a:lnTo>
                  <a:lnTo>
                    <a:pt x="1545" y="1912"/>
                  </a:lnTo>
                  <a:lnTo>
                    <a:pt x="1545"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4174850" y="2517900"/>
              <a:ext cx="86425" cy="55150"/>
            </a:xfrm>
            <a:custGeom>
              <a:rect b="b" l="l" r="r" t="t"/>
              <a:pathLst>
                <a:path extrusionOk="0" h="2206" w="3457">
                  <a:moveTo>
                    <a:pt x="1619" y="2187"/>
                  </a:moveTo>
                  <a:lnTo>
                    <a:pt x="1619" y="2187"/>
                  </a:lnTo>
                  <a:lnTo>
                    <a:pt x="920" y="2187"/>
                  </a:lnTo>
                  <a:lnTo>
                    <a:pt x="240" y="2169"/>
                  </a:lnTo>
                  <a:lnTo>
                    <a:pt x="240" y="2169"/>
                  </a:lnTo>
                  <a:lnTo>
                    <a:pt x="148" y="2169"/>
                  </a:lnTo>
                  <a:lnTo>
                    <a:pt x="74" y="2151"/>
                  </a:lnTo>
                  <a:lnTo>
                    <a:pt x="19" y="2077"/>
                  </a:lnTo>
                  <a:lnTo>
                    <a:pt x="1" y="2040"/>
                  </a:lnTo>
                  <a:lnTo>
                    <a:pt x="1" y="1985"/>
                  </a:lnTo>
                  <a:lnTo>
                    <a:pt x="1" y="1985"/>
                  </a:lnTo>
                  <a:lnTo>
                    <a:pt x="130" y="1765"/>
                  </a:lnTo>
                  <a:lnTo>
                    <a:pt x="295" y="1526"/>
                  </a:lnTo>
                  <a:lnTo>
                    <a:pt x="460" y="1323"/>
                  </a:lnTo>
                  <a:lnTo>
                    <a:pt x="644" y="1103"/>
                  </a:lnTo>
                  <a:lnTo>
                    <a:pt x="1012" y="680"/>
                  </a:lnTo>
                  <a:lnTo>
                    <a:pt x="1196" y="478"/>
                  </a:lnTo>
                  <a:lnTo>
                    <a:pt x="1361" y="257"/>
                  </a:lnTo>
                  <a:lnTo>
                    <a:pt x="1361" y="257"/>
                  </a:lnTo>
                  <a:lnTo>
                    <a:pt x="1416" y="165"/>
                  </a:lnTo>
                  <a:lnTo>
                    <a:pt x="1471" y="92"/>
                  </a:lnTo>
                  <a:lnTo>
                    <a:pt x="1545" y="37"/>
                  </a:lnTo>
                  <a:lnTo>
                    <a:pt x="1619" y="18"/>
                  </a:lnTo>
                  <a:lnTo>
                    <a:pt x="1674" y="0"/>
                  </a:lnTo>
                  <a:lnTo>
                    <a:pt x="1747" y="0"/>
                  </a:lnTo>
                  <a:lnTo>
                    <a:pt x="1821" y="18"/>
                  </a:lnTo>
                  <a:lnTo>
                    <a:pt x="1876" y="37"/>
                  </a:lnTo>
                  <a:lnTo>
                    <a:pt x="2023" y="110"/>
                  </a:lnTo>
                  <a:lnTo>
                    <a:pt x="2152" y="221"/>
                  </a:lnTo>
                  <a:lnTo>
                    <a:pt x="2262" y="349"/>
                  </a:lnTo>
                  <a:lnTo>
                    <a:pt x="2372" y="460"/>
                  </a:lnTo>
                  <a:lnTo>
                    <a:pt x="2372" y="460"/>
                  </a:lnTo>
                  <a:lnTo>
                    <a:pt x="2887" y="1011"/>
                  </a:lnTo>
                  <a:lnTo>
                    <a:pt x="3089" y="1250"/>
                  </a:lnTo>
                  <a:lnTo>
                    <a:pt x="3236" y="1434"/>
                  </a:lnTo>
                  <a:lnTo>
                    <a:pt x="3346" y="1599"/>
                  </a:lnTo>
                  <a:lnTo>
                    <a:pt x="3420" y="1746"/>
                  </a:lnTo>
                  <a:lnTo>
                    <a:pt x="3457" y="1875"/>
                  </a:lnTo>
                  <a:lnTo>
                    <a:pt x="3457" y="1912"/>
                  </a:lnTo>
                  <a:lnTo>
                    <a:pt x="3438" y="1967"/>
                  </a:lnTo>
                  <a:lnTo>
                    <a:pt x="3420" y="2004"/>
                  </a:lnTo>
                  <a:lnTo>
                    <a:pt x="3383" y="2040"/>
                  </a:lnTo>
                  <a:lnTo>
                    <a:pt x="3291" y="2096"/>
                  </a:lnTo>
                  <a:lnTo>
                    <a:pt x="3126" y="2151"/>
                  </a:lnTo>
                  <a:lnTo>
                    <a:pt x="2924" y="2169"/>
                  </a:lnTo>
                  <a:lnTo>
                    <a:pt x="2685" y="2187"/>
                  </a:lnTo>
                  <a:lnTo>
                    <a:pt x="2372" y="2206"/>
                  </a:lnTo>
                  <a:lnTo>
                    <a:pt x="1619" y="2187"/>
                  </a:lnTo>
                  <a:lnTo>
                    <a:pt x="1619" y="2187"/>
                  </a:lnTo>
                  <a:close/>
                  <a:moveTo>
                    <a:pt x="1343" y="1801"/>
                  </a:moveTo>
                  <a:lnTo>
                    <a:pt x="1343" y="1801"/>
                  </a:lnTo>
                  <a:lnTo>
                    <a:pt x="2188" y="1820"/>
                  </a:lnTo>
                  <a:lnTo>
                    <a:pt x="2593" y="1801"/>
                  </a:lnTo>
                  <a:lnTo>
                    <a:pt x="3016" y="1765"/>
                  </a:lnTo>
                  <a:lnTo>
                    <a:pt x="3016" y="1765"/>
                  </a:lnTo>
                  <a:lnTo>
                    <a:pt x="2409" y="1048"/>
                  </a:lnTo>
                  <a:lnTo>
                    <a:pt x="2096" y="699"/>
                  </a:lnTo>
                  <a:lnTo>
                    <a:pt x="1913" y="533"/>
                  </a:lnTo>
                  <a:lnTo>
                    <a:pt x="1747" y="386"/>
                  </a:lnTo>
                  <a:lnTo>
                    <a:pt x="1747" y="386"/>
                  </a:lnTo>
                  <a:lnTo>
                    <a:pt x="1177" y="1085"/>
                  </a:lnTo>
                  <a:lnTo>
                    <a:pt x="589" y="1783"/>
                  </a:lnTo>
                  <a:lnTo>
                    <a:pt x="589" y="1783"/>
                  </a:lnTo>
                  <a:lnTo>
                    <a:pt x="1343" y="1801"/>
                  </a:lnTo>
                  <a:lnTo>
                    <a:pt x="1343" y="180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4298925" y="2508700"/>
              <a:ext cx="87350" cy="68025"/>
            </a:xfrm>
            <a:custGeom>
              <a:rect b="b" l="l" r="r" t="t"/>
              <a:pathLst>
                <a:path extrusionOk="0" h="2721" w="3494">
                  <a:moveTo>
                    <a:pt x="2446" y="2702"/>
                  </a:moveTo>
                  <a:lnTo>
                    <a:pt x="2446" y="2702"/>
                  </a:lnTo>
                  <a:lnTo>
                    <a:pt x="1857" y="2666"/>
                  </a:lnTo>
                  <a:lnTo>
                    <a:pt x="1288" y="2592"/>
                  </a:lnTo>
                  <a:lnTo>
                    <a:pt x="718" y="2519"/>
                  </a:lnTo>
                  <a:lnTo>
                    <a:pt x="130" y="2482"/>
                  </a:lnTo>
                  <a:lnTo>
                    <a:pt x="130" y="2482"/>
                  </a:lnTo>
                  <a:lnTo>
                    <a:pt x="74" y="2464"/>
                  </a:lnTo>
                  <a:lnTo>
                    <a:pt x="38" y="2445"/>
                  </a:lnTo>
                  <a:lnTo>
                    <a:pt x="19" y="2408"/>
                  </a:lnTo>
                  <a:lnTo>
                    <a:pt x="1" y="2372"/>
                  </a:lnTo>
                  <a:lnTo>
                    <a:pt x="1" y="2316"/>
                  </a:lnTo>
                  <a:lnTo>
                    <a:pt x="1" y="2261"/>
                  </a:lnTo>
                  <a:lnTo>
                    <a:pt x="56" y="2114"/>
                  </a:lnTo>
                  <a:lnTo>
                    <a:pt x="148" y="1967"/>
                  </a:lnTo>
                  <a:lnTo>
                    <a:pt x="258" y="1802"/>
                  </a:lnTo>
                  <a:lnTo>
                    <a:pt x="552" y="1434"/>
                  </a:lnTo>
                  <a:lnTo>
                    <a:pt x="883" y="1048"/>
                  </a:lnTo>
                  <a:lnTo>
                    <a:pt x="1214" y="699"/>
                  </a:lnTo>
                  <a:lnTo>
                    <a:pt x="1471" y="405"/>
                  </a:lnTo>
                  <a:lnTo>
                    <a:pt x="1563" y="294"/>
                  </a:lnTo>
                  <a:lnTo>
                    <a:pt x="1600" y="221"/>
                  </a:lnTo>
                  <a:lnTo>
                    <a:pt x="1600" y="221"/>
                  </a:lnTo>
                  <a:lnTo>
                    <a:pt x="1674" y="129"/>
                  </a:lnTo>
                  <a:lnTo>
                    <a:pt x="1747" y="56"/>
                  </a:lnTo>
                  <a:lnTo>
                    <a:pt x="1821" y="19"/>
                  </a:lnTo>
                  <a:lnTo>
                    <a:pt x="1894" y="0"/>
                  </a:lnTo>
                  <a:lnTo>
                    <a:pt x="1949" y="19"/>
                  </a:lnTo>
                  <a:lnTo>
                    <a:pt x="2023" y="37"/>
                  </a:lnTo>
                  <a:lnTo>
                    <a:pt x="2078" y="74"/>
                  </a:lnTo>
                  <a:lnTo>
                    <a:pt x="2133" y="129"/>
                  </a:lnTo>
                  <a:lnTo>
                    <a:pt x="2244" y="276"/>
                  </a:lnTo>
                  <a:lnTo>
                    <a:pt x="2335" y="423"/>
                  </a:lnTo>
                  <a:lnTo>
                    <a:pt x="2501" y="736"/>
                  </a:lnTo>
                  <a:lnTo>
                    <a:pt x="2501" y="736"/>
                  </a:lnTo>
                  <a:lnTo>
                    <a:pt x="2721" y="1085"/>
                  </a:lnTo>
                  <a:lnTo>
                    <a:pt x="2942" y="1434"/>
                  </a:lnTo>
                  <a:lnTo>
                    <a:pt x="3383" y="2133"/>
                  </a:lnTo>
                  <a:lnTo>
                    <a:pt x="3383" y="2133"/>
                  </a:lnTo>
                  <a:lnTo>
                    <a:pt x="3457" y="2243"/>
                  </a:lnTo>
                  <a:lnTo>
                    <a:pt x="3493" y="2335"/>
                  </a:lnTo>
                  <a:lnTo>
                    <a:pt x="3493" y="2408"/>
                  </a:lnTo>
                  <a:lnTo>
                    <a:pt x="3475" y="2482"/>
                  </a:lnTo>
                  <a:lnTo>
                    <a:pt x="3438" y="2537"/>
                  </a:lnTo>
                  <a:lnTo>
                    <a:pt x="3383" y="2592"/>
                  </a:lnTo>
                  <a:lnTo>
                    <a:pt x="3310" y="2629"/>
                  </a:lnTo>
                  <a:lnTo>
                    <a:pt x="3218" y="2666"/>
                  </a:lnTo>
                  <a:lnTo>
                    <a:pt x="3016" y="2702"/>
                  </a:lnTo>
                  <a:lnTo>
                    <a:pt x="2813" y="2721"/>
                  </a:lnTo>
                  <a:lnTo>
                    <a:pt x="2446" y="2702"/>
                  </a:lnTo>
                  <a:lnTo>
                    <a:pt x="2446" y="2702"/>
                  </a:lnTo>
                  <a:close/>
                  <a:moveTo>
                    <a:pt x="2648" y="2335"/>
                  </a:moveTo>
                  <a:lnTo>
                    <a:pt x="2648" y="2335"/>
                  </a:lnTo>
                  <a:lnTo>
                    <a:pt x="2832" y="2316"/>
                  </a:lnTo>
                  <a:lnTo>
                    <a:pt x="3016" y="2316"/>
                  </a:lnTo>
                  <a:lnTo>
                    <a:pt x="3016" y="2316"/>
                  </a:lnTo>
                  <a:lnTo>
                    <a:pt x="3052" y="2316"/>
                  </a:lnTo>
                  <a:lnTo>
                    <a:pt x="3052" y="2316"/>
                  </a:lnTo>
                  <a:lnTo>
                    <a:pt x="2464" y="1379"/>
                  </a:lnTo>
                  <a:lnTo>
                    <a:pt x="2188" y="919"/>
                  </a:lnTo>
                  <a:lnTo>
                    <a:pt x="1913" y="442"/>
                  </a:lnTo>
                  <a:lnTo>
                    <a:pt x="1913" y="442"/>
                  </a:lnTo>
                  <a:lnTo>
                    <a:pt x="1196" y="1269"/>
                  </a:lnTo>
                  <a:lnTo>
                    <a:pt x="847" y="1691"/>
                  </a:lnTo>
                  <a:lnTo>
                    <a:pt x="516" y="2114"/>
                  </a:lnTo>
                  <a:lnTo>
                    <a:pt x="516" y="2114"/>
                  </a:lnTo>
                  <a:lnTo>
                    <a:pt x="1049" y="2169"/>
                  </a:lnTo>
                  <a:lnTo>
                    <a:pt x="1582" y="2243"/>
                  </a:lnTo>
                  <a:lnTo>
                    <a:pt x="2115" y="2298"/>
                  </a:lnTo>
                  <a:lnTo>
                    <a:pt x="2372" y="2316"/>
                  </a:lnTo>
                  <a:lnTo>
                    <a:pt x="2648" y="2335"/>
                  </a:lnTo>
                  <a:lnTo>
                    <a:pt x="2648"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4410150" y="2511450"/>
              <a:ext cx="91925" cy="62075"/>
            </a:xfrm>
            <a:custGeom>
              <a:rect b="b" l="l" r="r" t="t"/>
              <a:pathLst>
                <a:path extrusionOk="0" h="2483" w="3677">
                  <a:moveTo>
                    <a:pt x="258" y="2427"/>
                  </a:moveTo>
                  <a:lnTo>
                    <a:pt x="258" y="2427"/>
                  </a:lnTo>
                  <a:lnTo>
                    <a:pt x="221" y="2390"/>
                  </a:lnTo>
                  <a:lnTo>
                    <a:pt x="221" y="2390"/>
                  </a:lnTo>
                  <a:lnTo>
                    <a:pt x="111" y="2354"/>
                  </a:lnTo>
                  <a:lnTo>
                    <a:pt x="55" y="2317"/>
                  </a:lnTo>
                  <a:lnTo>
                    <a:pt x="37" y="2298"/>
                  </a:lnTo>
                  <a:lnTo>
                    <a:pt x="0" y="2262"/>
                  </a:lnTo>
                  <a:lnTo>
                    <a:pt x="0" y="2225"/>
                  </a:lnTo>
                  <a:lnTo>
                    <a:pt x="19" y="2151"/>
                  </a:lnTo>
                  <a:lnTo>
                    <a:pt x="55" y="2078"/>
                  </a:lnTo>
                  <a:lnTo>
                    <a:pt x="147" y="2023"/>
                  </a:lnTo>
                  <a:lnTo>
                    <a:pt x="258" y="1986"/>
                  </a:lnTo>
                  <a:lnTo>
                    <a:pt x="386" y="2004"/>
                  </a:lnTo>
                  <a:lnTo>
                    <a:pt x="386" y="2004"/>
                  </a:lnTo>
                  <a:lnTo>
                    <a:pt x="1213" y="1048"/>
                  </a:lnTo>
                  <a:lnTo>
                    <a:pt x="2004" y="93"/>
                  </a:lnTo>
                  <a:lnTo>
                    <a:pt x="2004" y="93"/>
                  </a:lnTo>
                  <a:lnTo>
                    <a:pt x="2096" y="37"/>
                  </a:lnTo>
                  <a:lnTo>
                    <a:pt x="2169" y="1"/>
                  </a:lnTo>
                  <a:lnTo>
                    <a:pt x="2243" y="1"/>
                  </a:lnTo>
                  <a:lnTo>
                    <a:pt x="2316" y="19"/>
                  </a:lnTo>
                  <a:lnTo>
                    <a:pt x="2390" y="56"/>
                  </a:lnTo>
                  <a:lnTo>
                    <a:pt x="2445" y="111"/>
                  </a:lnTo>
                  <a:lnTo>
                    <a:pt x="2555" y="258"/>
                  </a:lnTo>
                  <a:lnTo>
                    <a:pt x="2666" y="442"/>
                  </a:lnTo>
                  <a:lnTo>
                    <a:pt x="2758" y="626"/>
                  </a:lnTo>
                  <a:lnTo>
                    <a:pt x="2849" y="809"/>
                  </a:lnTo>
                  <a:lnTo>
                    <a:pt x="2941" y="938"/>
                  </a:lnTo>
                  <a:lnTo>
                    <a:pt x="2941" y="938"/>
                  </a:lnTo>
                  <a:lnTo>
                    <a:pt x="3015" y="1067"/>
                  </a:lnTo>
                  <a:lnTo>
                    <a:pt x="3125" y="1232"/>
                  </a:lnTo>
                  <a:lnTo>
                    <a:pt x="3419" y="1600"/>
                  </a:lnTo>
                  <a:lnTo>
                    <a:pt x="3566" y="1802"/>
                  </a:lnTo>
                  <a:lnTo>
                    <a:pt x="3640" y="1968"/>
                  </a:lnTo>
                  <a:lnTo>
                    <a:pt x="3658" y="2041"/>
                  </a:lnTo>
                  <a:lnTo>
                    <a:pt x="3677" y="2115"/>
                  </a:lnTo>
                  <a:lnTo>
                    <a:pt x="3658" y="2188"/>
                  </a:lnTo>
                  <a:lnTo>
                    <a:pt x="3603" y="2243"/>
                  </a:lnTo>
                  <a:lnTo>
                    <a:pt x="3603" y="2243"/>
                  </a:lnTo>
                  <a:lnTo>
                    <a:pt x="3419" y="2298"/>
                  </a:lnTo>
                  <a:lnTo>
                    <a:pt x="3235" y="2335"/>
                  </a:lnTo>
                  <a:lnTo>
                    <a:pt x="3052" y="2372"/>
                  </a:lnTo>
                  <a:lnTo>
                    <a:pt x="2868" y="2409"/>
                  </a:lnTo>
                  <a:lnTo>
                    <a:pt x="2482" y="2427"/>
                  </a:lnTo>
                  <a:lnTo>
                    <a:pt x="2096" y="2427"/>
                  </a:lnTo>
                  <a:lnTo>
                    <a:pt x="1324" y="2390"/>
                  </a:lnTo>
                  <a:lnTo>
                    <a:pt x="938" y="2372"/>
                  </a:lnTo>
                  <a:lnTo>
                    <a:pt x="552" y="2390"/>
                  </a:lnTo>
                  <a:lnTo>
                    <a:pt x="552" y="2390"/>
                  </a:lnTo>
                  <a:lnTo>
                    <a:pt x="533" y="2427"/>
                  </a:lnTo>
                  <a:lnTo>
                    <a:pt x="497" y="2464"/>
                  </a:lnTo>
                  <a:lnTo>
                    <a:pt x="423" y="2482"/>
                  </a:lnTo>
                  <a:lnTo>
                    <a:pt x="368" y="2482"/>
                  </a:lnTo>
                  <a:lnTo>
                    <a:pt x="331" y="2482"/>
                  </a:lnTo>
                  <a:lnTo>
                    <a:pt x="294" y="2464"/>
                  </a:lnTo>
                  <a:lnTo>
                    <a:pt x="258" y="2427"/>
                  </a:lnTo>
                  <a:lnTo>
                    <a:pt x="258" y="2427"/>
                  </a:lnTo>
                  <a:close/>
                  <a:moveTo>
                    <a:pt x="1305" y="2004"/>
                  </a:moveTo>
                  <a:lnTo>
                    <a:pt x="1305" y="2004"/>
                  </a:lnTo>
                  <a:lnTo>
                    <a:pt x="2261" y="2023"/>
                  </a:lnTo>
                  <a:lnTo>
                    <a:pt x="2739" y="2023"/>
                  </a:lnTo>
                  <a:lnTo>
                    <a:pt x="3217" y="1986"/>
                  </a:lnTo>
                  <a:lnTo>
                    <a:pt x="3217" y="1986"/>
                  </a:lnTo>
                  <a:lnTo>
                    <a:pt x="2941" y="1618"/>
                  </a:lnTo>
                  <a:lnTo>
                    <a:pt x="2684" y="1232"/>
                  </a:lnTo>
                  <a:lnTo>
                    <a:pt x="2445" y="828"/>
                  </a:lnTo>
                  <a:lnTo>
                    <a:pt x="2206" y="442"/>
                  </a:lnTo>
                  <a:lnTo>
                    <a:pt x="2206" y="442"/>
                  </a:lnTo>
                  <a:lnTo>
                    <a:pt x="1563" y="1214"/>
                  </a:lnTo>
                  <a:lnTo>
                    <a:pt x="883" y="1986"/>
                  </a:lnTo>
                  <a:lnTo>
                    <a:pt x="883" y="1986"/>
                  </a:lnTo>
                  <a:lnTo>
                    <a:pt x="1305" y="2004"/>
                  </a:lnTo>
                  <a:lnTo>
                    <a:pt x="1305" y="20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4546175" y="2502275"/>
              <a:ext cx="83650" cy="67100"/>
            </a:xfrm>
            <a:custGeom>
              <a:rect b="b" l="l" r="r" t="t"/>
              <a:pathLst>
                <a:path extrusionOk="0" h="2684" w="3346">
                  <a:moveTo>
                    <a:pt x="1967" y="2665"/>
                  </a:moveTo>
                  <a:lnTo>
                    <a:pt x="1967" y="2665"/>
                  </a:lnTo>
                  <a:lnTo>
                    <a:pt x="1544" y="2647"/>
                  </a:lnTo>
                  <a:lnTo>
                    <a:pt x="1121" y="2629"/>
                  </a:lnTo>
                  <a:lnTo>
                    <a:pt x="699" y="2592"/>
                  </a:lnTo>
                  <a:lnTo>
                    <a:pt x="276" y="2555"/>
                  </a:lnTo>
                  <a:lnTo>
                    <a:pt x="276" y="2555"/>
                  </a:lnTo>
                  <a:lnTo>
                    <a:pt x="221" y="2573"/>
                  </a:lnTo>
                  <a:lnTo>
                    <a:pt x="184" y="2573"/>
                  </a:lnTo>
                  <a:lnTo>
                    <a:pt x="129" y="2573"/>
                  </a:lnTo>
                  <a:lnTo>
                    <a:pt x="74" y="2537"/>
                  </a:lnTo>
                  <a:lnTo>
                    <a:pt x="37" y="2500"/>
                  </a:lnTo>
                  <a:lnTo>
                    <a:pt x="19" y="2463"/>
                  </a:lnTo>
                  <a:lnTo>
                    <a:pt x="0" y="2408"/>
                  </a:lnTo>
                  <a:lnTo>
                    <a:pt x="19" y="2353"/>
                  </a:lnTo>
                  <a:lnTo>
                    <a:pt x="19" y="2353"/>
                  </a:lnTo>
                  <a:lnTo>
                    <a:pt x="129" y="2187"/>
                  </a:lnTo>
                  <a:lnTo>
                    <a:pt x="258" y="2022"/>
                  </a:lnTo>
                  <a:lnTo>
                    <a:pt x="405" y="1857"/>
                  </a:lnTo>
                  <a:lnTo>
                    <a:pt x="533" y="1691"/>
                  </a:lnTo>
                  <a:lnTo>
                    <a:pt x="533" y="1691"/>
                  </a:lnTo>
                  <a:lnTo>
                    <a:pt x="680" y="1526"/>
                  </a:lnTo>
                  <a:lnTo>
                    <a:pt x="864" y="1287"/>
                  </a:lnTo>
                  <a:lnTo>
                    <a:pt x="1250" y="754"/>
                  </a:lnTo>
                  <a:lnTo>
                    <a:pt x="1452" y="478"/>
                  </a:lnTo>
                  <a:lnTo>
                    <a:pt x="1655" y="257"/>
                  </a:lnTo>
                  <a:lnTo>
                    <a:pt x="1746" y="165"/>
                  </a:lnTo>
                  <a:lnTo>
                    <a:pt x="1838" y="92"/>
                  </a:lnTo>
                  <a:lnTo>
                    <a:pt x="1912" y="37"/>
                  </a:lnTo>
                  <a:lnTo>
                    <a:pt x="2004" y="0"/>
                  </a:lnTo>
                  <a:lnTo>
                    <a:pt x="2004" y="0"/>
                  </a:lnTo>
                  <a:lnTo>
                    <a:pt x="2059" y="18"/>
                  </a:lnTo>
                  <a:lnTo>
                    <a:pt x="2096" y="55"/>
                  </a:lnTo>
                  <a:lnTo>
                    <a:pt x="2169" y="129"/>
                  </a:lnTo>
                  <a:lnTo>
                    <a:pt x="2224" y="239"/>
                  </a:lnTo>
                  <a:lnTo>
                    <a:pt x="2261" y="349"/>
                  </a:lnTo>
                  <a:lnTo>
                    <a:pt x="2261" y="349"/>
                  </a:lnTo>
                  <a:lnTo>
                    <a:pt x="2445" y="772"/>
                  </a:lnTo>
                  <a:lnTo>
                    <a:pt x="2647" y="1176"/>
                  </a:lnTo>
                  <a:lnTo>
                    <a:pt x="2886" y="1581"/>
                  </a:lnTo>
                  <a:lnTo>
                    <a:pt x="3143" y="1967"/>
                  </a:lnTo>
                  <a:lnTo>
                    <a:pt x="3143" y="1967"/>
                  </a:lnTo>
                  <a:lnTo>
                    <a:pt x="3254" y="2114"/>
                  </a:lnTo>
                  <a:lnTo>
                    <a:pt x="3327" y="2243"/>
                  </a:lnTo>
                  <a:lnTo>
                    <a:pt x="3346" y="2353"/>
                  </a:lnTo>
                  <a:lnTo>
                    <a:pt x="3346" y="2445"/>
                  </a:lnTo>
                  <a:lnTo>
                    <a:pt x="3291" y="2518"/>
                  </a:lnTo>
                  <a:lnTo>
                    <a:pt x="3235" y="2573"/>
                  </a:lnTo>
                  <a:lnTo>
                    <a:pt x="3143" y="2610"/>
                  </a:lnTo>
                  <a:lnTo>
                    <a:pt x="3033" y="2647"/>
                  </a:lnTo>
                  <a:lnTo>
                    <a:pt x="2757" y="2684"/>
                  </a:lnTo>
                  <a:lnTo>
                    <a:pt x="2463" y="2684"/>
                  </a:lnTo>
                  <a:lnTo>
                    <a:pt x="1967" y="2665"/>
                  </a:lnTo>
                  <a:lnTo>
                    <a:pt x="1967" y="2665"/>
                  </a:lnTo>
                  <a:close/>
                  <a:moveTo>
                    <a:pt x="2831" y="2298"/>
                  </a:moveTo>
                  <a:lnTo>
                    <a:pt x="2831" y="2298"/>
                  </a:lnTo>
                  <a:lnTo>
                    <a:pt x="2904" y="2279"/>
                  </a:lnTo>
                  <a:lnTo>
                    <a:pt x="2904" y="2279"/>
                  </a:lnTo>
                  <a:lnTo>
                    <a:pt x="2629" y="1875"/>
                  </a:lnTo>
                  <a:lnTo>
                    <a:pt x="2353" y="1434"/>
                  </a:lnTo>
                  <a:lnTo>
                    <a:pt x="2114" y="993"/>
                  </a:lnTo>
                  <a:lnTo>
                    <a:pt x="2022" y="754"/>
                  </a:lnTo>
                  <a:lnTo>
                    <a:pt x="1930" y="515"/>
                  </a:lnTo>
                  <a:lnTo>
                    <a:pt x="1930" y="515"/>
                  </a:lnTo>
                  <a:lnTo>
                    <a:pt x="1269" y="1360"/>
                  </a:lnTo>
                  <a:lnTo>
                    <a:pt x="607" y="2206"/>
                  </a:lnTo>
                  <a:lnTo>
                    <a:pt x="607" y="2206"/>
                  </a:lnTo>
                  <a:lnTo>
                    <a:pt x="1158" y="2224"/>
                  </a:lnTo>
                  <a:lnTo>
                    <a:pt x="1728" y="2261"/>
                  </a:lnTo>
                  <a:lnTo>
                    <a:pt x="2280" y="2298"/>
                  </a:lnTo>
                  <a:lnTo>
                    <a:pt x="2555" y="2298"/>
                  </a:lnTo>
                  <a:lnTo>
                    <a:pt x="2831" y="2298"/>
                  </a:lnTo>
                  <a:lnTo>
                    <a:pt x="2831" y="229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4664725" y="2503650"/>
              <a:ext cx="87800" cy="64800"/>
            </a:xfrm>
            <a:custGeom>
              <a:rect b="b" l="l" r="r" t="t"/>
              <a:pathLst>
                <a:path extrusionOk="0" h="2592" w="3512">
                  <a:moveTo>
                    <a:pt x="1379" y="2592"/>
                  </a:moveTo>
                  <a:lnTo>
                    <a:pt x="1379" y="2592"/>
                  </a:lnTo>
                  <a:lnTo>
                    <a:pt x="534" y="2555"/>
                  </a:lnTo>
                  <a:lnTo>
                    <a:pt x="534" y="2555"/>
                  </a:lnTo>
                  <a:lnTo>
                    <a:pt x="479" y="2537"/>
                  </a:lnTo>
                  <a:lnTo>
                    <a:pt x="442" y="2500"/>
                  </a:lnTo>
                  <a:lnTo>
                    <a:pt x="405" y="2463"/>
                  </a:lnTo>
                  <a:lnTo>
                    <a:pt x="368" y="2408"/>
                  </a:lnTo>
                  <a:lnTo>
                    <a:pt x="368" y="2408"/>
                  </a:lnTo>
                  <a:lnTo>
                    <a:pt x="350" y="2482"/>
                  </a:lnTo>
                  <a:lnTo>
                    <a:pt x="295" y="2537"/>
                  </a:lnTo>
                  <a:lnTo>
                    <a:pt x="240" y="2555"/>
                  </a:lnTo>
                  <a:lnTo>
                    <a:pt x="166" y="2574"/>
                  </a:lnTo>
                  <a:lnTo>
                    <a:pt x="93" y="2537"/>
                  </a:lnTo>
                  <a:lnTo>
                    <a:pt x="37" y="2500"/>
                  </a:lnTo>
                  <a:lnTo>
                    <a:pt x="19" y="2445"/>
                  </a:lnTo>
                  <a:lnTo>
                    <a:pt x="1" y="2353"/>
                  </a:lnTo>
                  <a:lnTo>
                    <a:pt x="1" y="2353"/>
                  </a:lnTo>
                  <a:lnTo>
                    <a:pt x="56" y="2243"/>
                  </a:lnTo>
                  <a:lnTo>
                    <a:pt x="111" y="2114"/>
                  </a:lnTo>
                  <a:lnTo>
                    <a:pt x="258" y="1893"/>
                  </a:lnTo>
                  <a:lnTo>
                    <a:pt x="423" y="1691"/>
                  </a:lnTo>
                  <a:lnTo>
                    <a:pt x="589" y="1471"/>
                  </a:lnTo>
                  <a:lnTo>
                    <a:pt x="589" y="1471"/>
                  </a:lnTo>
                  <a:lnTo>
                    <a:pt x="883" y="1103"/>
                  </a:lnTo>
                  <a:lnTo>
                    <a:pt x="1177" y="717"/>
                  </a:lnTo>
                  <a:lnTo>
                    <a:pt x="1471" y="349"/>
                  </a:lnTo>
                  <a:lnTo>
                    <a:pt x="1637" y="166"/>
                  </a:lnTo>
                  <a:lnTo>
                    <a:pt x="1802" y="19"/>
                  </a:lnTo>
                  <a:lnTo>
                    <a:pt x="1802" y="19"/>
                  </a:lnTo>
                  <a:lnTo>
                    <a:pt x="1894" y="0"/>
                  </a:lnTo>
                  <a:lnTo>
                    <a:pt x="1967" y="19"/>
                  </a:lnTo>
                  <a:lnTo>
                    <a:pt x="2059" y="74"/>
                  </a:lnTo>
                  <a:lnTo>
                    <a:pt x="2133" y="129"/>
                  </a:lnTo>
                  <a:lnTo>
                    <a:pt x="2206" y="221"/>
                  </a:lnTo>
                  <a:lnTo>
                    <a:pt x="2280" y="313"/>
                  </a:lnTo>
                  <a:lnTo>
                    <a:pt x="2409" y="515"/>
                  </a:lnTo>
                  <a:lnTo>
                    <a:pt x="2666" y="993"/>
                  </a:lnTo>
                  <a:lnTo>
                    <a:pt x="2776" y="1195"/>
                  </a:lnTo>
                  <a:lnTo>
                    <a:pt x="2887" y="1342"/>
                  </a:lnTo>
                  <a:lnTo>
                    <a:pt x="2887" y="1342"/>
                  </a:lnTo>
                  <a:lnTo>
                    <a:pt x="2960" y="1452"/>
                  </a:lnTo>
                  <a:lnTo>
                    <a:pt x="3070" y="1581"/>
                  </a:lnTo>
                  <a:lnTo>
                    <a:pt x="3291" y="1820"/>
                  </a:lnTo>
                  <a:lnTo>
                    <a:pt x="3401" y="1949"/>
                  </a:lnTo>
                  <a:lnTo>
                    <a:pt x="3475" y="2077"/>
                  </a:lnTo>
                  <a:lnTo>
                    <a:pt x="3493" y="2151"/>
                  </a:lnTo>
                  <a:lnTo>
                    <a:pt x="3512" y="2224"/>
                  </a:lnTo>
                  <a:lnTo>
                    <a:pt x="3493" y="2280"/>
                  </a:lnTo>
                  <a:lnTo>
                    <a:pt x="3475" y="2353"/>
                  </a:lnTo>
                  <a:lnTo>
                    <a:pt x="3475" y="2353"/>
                  </a:lnTo>
                  <a:lnTo>
                    <a:pt x="3364" y="2427"/>
                  </a:lnTo>
                  <a:lnTo>
                    <a:pt x="3254" y="2463"/>
                  </a:lnTo>
                  <a:lnTo>
                    <a:pt x="2997" y="2537"/>
                  </a:lnTo>
                  <a:lnTo>
                    <a:pt x="2739" y="2592"/>
                  </a:lnTo>
                  <a:lnTo>
                    <a:pt x="2464" y="2592"/>
                  </a:lnTo>
                  <a:lnTo>
                    <a:pt x="1912" y="2592"/>
                  </a:lnTo>
                  <a:lnTo>
                    <a:pt x="1637" y="2574"/>
                  </a:lnTo>
                  <a:lnTo>
                    <a:pt x="1379" y="2592"/>
                  </a:lnTo>
                  <a:lnTo>
                    <a:pt x="1379" y="2592"/>
                  </a:lnTo>
                  <a:close/>
                  <a:moveTo>
                    <a:pt x="1085" y="2188"/>
                  </a:moveTo>
                  <a:lnTo>
                    <a:pt x="1085" y="2188"/>
                  </a:lnTo>
                  <a:lnTo>
                    <a:pt x="1581" y="2206"/>
                  </a:lnTo>
                  <a:lnTo>
                    <a:pt x="2078" y="2206"/>
                  </a:lnTo>
                  <a:lnTo>
                    <a:pt x="2574" y="2206"/>
                  </a:lnTo>
                  <a:lnTo>
                    <a:pt x="2813" y="2188"/>
                  </a:lnTo>
                  <a:lnTo>
                    <a:pt x="3052" y="2151"/>
                  </a:lnTo>
                  <a:lnTo>
                    <a:pt x="3052" y="2151"/>
                  </a:lnTo>
                  <a:lnTo>
                    <a:pt x="2887" y="1949"/>
                  </a:lnTo>
                  <a:lnTo>
                    <a:pt x="2739" y="1746"/>
                  </a:lnTo>
                  <a:lnTo>
                    <a:pt x="2445" y="1305"/>
                  </a:lnTo>
                  <a:lnTo>
                    <a:pt x="2170" y="883"/>
                  </a:lnTo>
                  <a:lnTo>
                    <a:pt x="1894" y="423"/>
                  </a:lnTo>
                  <a:lnTo>
                    <a:pt x="1894" y="423"/>
                  </a:lnTo>
                  <a:lnTo>
                    <a:pt x="1195" y="1287"/>
                  </a:lnTo>
                  <a:lnTo>
                    <a:pt x="865" y="1728"/>
                  </a:lnTo>
                  <a:lnTo>
                    <a:pt x="515" y="2169"/>
                  </a:lnTo>
                  <a:lnTo>
                    <a:pt x="515" y="2169"/>
                  </a:lnTo>
                  <a:lnTo>
                    <a:pt x="809" y="2169"/>
                  </a:lnTo>
                  <a:lnTo>
                    <a:pt x="1085" y="2188"/>
                  </a:lnTo>
                  <a:lnTo>
                    <a:pt x="108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4791100"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3" y="2629"/>
                  </a:lnTo>
                  <a:lnTo>
                    <a:pt x="570" y="2629"/>
                  </a:lnTo>
                  <a:lnTo>
                    <a:pt x="387" y="2611"/>
                  </a:lnTo>
                  <a:lnTo>
                    <a:pt x="295" y="2593"/>
                  </a:lnTo>
                  <a:lnTo>
                    <a:pt x="203" y="2556"/>
                  </a:lnTo>
                  <a:lnTo>
                    <a:pt x="203" y="2556"/>
                  </a:lnTo>
                  <a:lnTo>
                    <a:pt x="111" y="2519"/>
                  </a:lnTo>
                  <a:lnTo>
                    <a:pt x="37" y="2482"/>
                  </a:lnTo>
                  <a:lnTo>
                    <a:pt x="1" y="2427"/>
                  </a:lnTo>
                  <a:lnTo>
                    <a:pt x="1" y="2354"/>
                  </a:lnTo>
                  <a:lnTo>
                    <a:pt x="1" y="2280"/>
                  </a:lnTo>
                  <a:lnTo>
                    <a:pt x="37" y="2207"/>
                  </a:lnTo>
                  <a:lnTo>
                    <a:pt x="148" y="2023"/>
                  </a:lnTo>
                  <a:lnTo>
                    <a:pt x="295" y="1839"/>
                  </a:lnTo>
                  <a:lnTo>
                    <a:pt x="442" y="1655"/>
                  </a:lnTo>
                  <a:lnTo>
                    <a:pt x="570" y="1490"/>
                  </a:lnTo>
                  <a:lnTo>
                    <a:pt x="662" y="1379"/>
                  </a:lnTo>
                  <a:lnTo>
                    <a:pt x="662" y="1379"/>
                  </a:lnTo>
                  <a:lnTo>
                    <a:pt x="1048" y="846"/>
                  </a:lnTo>
                  <a:lnTo>
                    <a:pt x="1251"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3" y="240"/>
                  </a:lnTo>
                  <a:lnTo>
                    <a:pt x="2188" y="534"/>
                  </a:lnTo>
                  <a:lnTo>
                    <a:pt x="2188" y="534"/>
                  </a:lnTo>
                  <a:lnTo>
                    <a:pt x="2611" y="1269"/>
                  </a:lnTo>
                  <a:lnTo>
                    <a:pt x="3052" y="1986"/>
                  </a:lnTo>
                  <a:lnTo>
                    <a:pt x="3052" y="1986"/>
                  </a:lnTo>
                  <a:lnTo>
                    <a:pt x="3181" y="2188"/>
                  </a:lnTo>
                  <a:lnTo>
                    <a:pt x="3272" y="2354"/>
                  </a:lnTo>
                  <a:lnTo>
                    <a:pt x="3291" y="2427"/>
                  </a:lnTo>
                  <a:lnTo>
                    <a:pt x="3291" y="2482"/>
                  </a:lnTo>
                  <a:lnTo>
                    <a:pt x="3291" y="2537"/>
                  </a:lnTo>
                  <a:lnTo>
                    <a:pt x="3254" y="2593"/>
                  </a:lnTo>
                  <a:lnTo>
                    <a:pt x="3236" y="2629"/>
                  </a:lnTo>
                  <a:lnTo>
                    <a:pt x="3181"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3" y="2225"/>
                  </a:lnTo>
                  <a:lnTo>
                    <a:pt x="1067" y="2243"/>
                  </a:lnTo>
                  <a:lnTo>
                    <a:pt x="1655" y="2299"/>
                  </a:lnTo>
                  <a:lnTo>
                    <a:pt x="2243" y="2354"/>
                  </a:lnTo>
                  <a:lnTo>
                    <a:pt x="2556"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4907375" y="2504100"/>
              <a:ext cx="82275" cy="68500"/>
            </a:xfrm>
            <a:custGeom>
              <a:rect b="b" l="l" r="r" t="t"/>
              <a:pathLst>
                <a:path extrusionOk="0" h="2740" w="3291">
                  <a:moveTo>
                    <a:pt x="1599" y="2739"/>
                  </a:moveTo>
                  <a:lnTo>
                    <a:pt x="1599" y="2739"/>
                  </a:lnTo>
                  <a:lnTo>
                    <a:pt x="1452" y="2721"/>
                  </a:lnTo>
                  <a:lnTo>
                    <a:pt x="1287" y="2721"/>
                  </a:lnTo>
                  <a:lnTo>
                    <a:pt x="956" y="2703"/>
                  </a:lnTo>
                  <a:lnTo>
                    <a:pt x="791" y="2684"/>
                  </a:lnTo>
                  <a:lnTo>
                    <a:pt x="625" y="2666"/>
                  </a:lnTo>
                  <a:lnTo>
                    <a:pt x="478" y="2611"/>
                  </a:lnTo>
                  <a:lnTo>
                    <a:pt x="349" y="2537"/>
                  </a:lnTo>
                  <a:lnTo>
                    <a:pt x="349" y="2537"/>
                  </a:lnTo>
                  <a:lnTo>
                    <a:pt x="313" y="2592"/>
                  </a:lnTo>
                  <a:lnTo>
                    <a:pt x="276" y="2611"/>
                  </a:lnTo>
                  <a:lnTo>
                    <a:pt x="221" y="2629"/>
                  </a:lnTo>
                  <a:lnTo>
                    <a:pt x="166" y="2629"/>
                  </a:lnTo>
                  <a:lnTo>
                    <a:pt x="110" y="2611"/>
                  </a:lnTo>
                  <a:lnTo>
                    <a:pt x="74" y="2592"/>
                  </a:lnTo>
                  <a:lnTo>
                    <a:pt x="37" y="2556"/>
                  </a:lnTo>
                  <a:lnTo>
                    <a:pt x="0" y="2500"/>
                  </a:lnTo>
                  <a:lnTo>
                    <a:pt x="0" y="2500"/>
                  </a:lnTo>
                  <a:lnTo>
                    <a:pt x="0" y="2427"/>
                  </a:lnTo>
                  <a:lnTo>
                    <a:pt x="18" y="2353"/>
                  </a:lnTo>
                  <a:lnTo>
                    <a:pt x="74" y="2243"/>
                  </a:lnTo>
                  <a:lnTo>
                    <a:pt x="239" y="2004"/>
                  </a:lnTo>
                  <a:lnTo>
                    <a:pt x="239" y="2004"/>
                  </a:lnTo>
                  <a:lnTo>
                    <a:pt x="864" y="1159"/>
                  </a:lnTo>
                  <a:lnTo>
                    <a:pt x="1507" y="295"/>
                  </a:lnTo>
                  <a:lnTo>
                    <a:pt x="1507" y="295"/>
                  </a:lnTo>
                  <a:lnTo>
                    <a:pt x="1636" y="111"/>
                  </a:lnTo>
                  <a:lnTo>
                    <a:pt x="1710" y="37"/>
                  </a:lnTo>
                  <a:lnTo>
                    <a:pt x="1765" y="19"/>
                  </a:lnTo>
                  <a:lnTo>
                    <a:pt x="1801" y="1"/>
                  </a:lnTo>
                  <a:lnTo>
                    <a:pt x="1801" y="1"/>
                  </a:lnTo>
                  <a:lnTo>
                    <a:pt x="1875" y="1"/>
                  </a:lnTo>
                  <a:lnTo>
                    <a:pt x="1930" y="19"/>
                  </a:lnTo>
                  <a:lnTo>
                    <a:pt x="2022" y="74"/>
                  </a:lnTo>
                  <a:lnTo>
                    <a:pt x="2096" y="148"/>
                  </a:lnTo>
                  <a:lnTo>
                    <a:pt x="2151" y="258"/>
                  </a:lnTo>
                  <a:lnTo>
                    <a:pt x="2261" y="478"/>
                  </a:lnTo>
                  <a:lnTo>
                    <a:pt x="2298" y="589"/>
                  </a:lnTo>
                  <a:lnTo>
                    <a:pt x="2353" y="681"/>
                  </a:lnTo>
                  <a:lnTo>
                    <a:pt x="2353" y="681"/>
                  </a:lnTo>
                  <a:lnTo>
                    <a:pt x="2500" y="938"/>
                  </a:lnTo>
                  <a:lnTo>
                    <a:pt x="2647" y="1177"/>
                  </a:lnTo>
                  <a:lnTo>
                    <a:pt x="2978" y="1655"/>
                  </a:lnTo>
                  <a:lnTo>
                    <a:pt x="2978" y="1655"/>
                  </a:lnTo>
                  <a:lnTo>
                    <a:pt x="3125" y="1839"/>
                  </a:lnTo>
                  <a:lnTo>
                    <a:pt x="3235" y="2023"/>
                  </a:lnTo>
                  <a:lnTo>
                    <a:pt x="3290" y="2151"/>
                  </a:lnTo>
                  <a:lnTo>
                    <a:pt x="3290" y="2280"/>
                  </a:lnTo>
                  <a:lnTo>
                    <a:pt x="3254" y="2390"/>
                  </a:lnTo>
                  <a:lnTo>
                    <a:pt x="3180" y="2464"/>
                  </a:lnTo>
                  <a:lnTo>
                    <a:pt x="3070" y="2537"/>
                  </a:lnTo>
                  <a:lnTo>
                    <a:pt x="2941" y="2592"/>
                  </a:lnTo>
                  <a:lnTo>
                    <a:pt x="2794" y="2648"/>
                  </a:lnTo>
                  <a:lnTo>
                    <a:pt x="2629" y="2666"/>
                  </a:lnTo>
                  <a:lnTo>
                    <a:pt x="2279" y="2721"/>
                  </a:lnTo>
                  <a:lnTo>
                    <a:pt x="1912" y="2739"/>
                  </a:lnTo>
                  <a:lnTo>
                    <a:pt x="1599" y="2739"/>
                  </a:lnTo>
                  <a:lnTo>
                    <a:pt x="1599" y="2739"/>
                  </a:lnTo>
                  <a:close/>
                  <a:moveTo>
                    <a:pt x="2169" y="2335"/>
                  </a:moveTo>
                  <a:lnTo>
                    <a:pt x="2169" y="2335"/>
                  </a:lnTo>
                  <a:lnTo>
                    <a:pt x="2463" y="2298"/>
                  </a:lnTo>
                  <a:lnTo>
                    <a:pt x="2739" y="2262"/>
                  </a:lnTo>
                  <a:lnTo>
                    <a:pt x="2739" y="2262"/>
                  </a:lnTo>
                  <a:lnTo>
                    <a:pt x="2904" y="2206"/>
                  </a:lnTo>
                  <a:lnTo>
                    <a:pt x="2904" y="2206"/>
                  </a:lnTo>
                  <a:lnTo>
                    <a:pt x="2610" y="1784"/>
                  </a:lnTo>
                  <a:lnTo>
                    <a:pt x="2335" y="1361"/>
                  </a:lnTo>
                  <a:lnTo>
                    <a:pt x="2059" y="920"/>
                  </a:lnTo>
                  <a:lnTo>
                    <a:pt x="1838" y="478"/>
                  </a:lnTo>
                  <a:lnTo>
                    <a:pt x="1838" y="478"/>
                  </a:lnTo>
                  <a:lnTo>
                    <a:pt x="515" y="2262"/>
                  </a:lnTo>
                  <a:lnTo>
                    <a:pt x="515" y="2262"/>
                  </a:lnTo>
                  <a:lnTo>
                    <a:pt x="938" y="2280"/>
                  </a:lnTo>
                  <a:lnTo>
                    <a:pt x="1342" y="2335"/>
                  </a:lnTo>
                  <a:lnTo>
                    <a:pt x="1765" y="2353"/>
                  </a:lnTo>
                  <a:lnTo>
                    <a:pt x="1967" y="2353"/>
                  </a:lnTo>
                  <a:lnTo>
                    <a:pt x="2169" y="2335"/>
                  </a:lnTo>
                  <a:lnTo>
                    <a:pt x="2169"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5750150" y="2504100"/>
              <a:ext cx="85500" cy="64350"/>
            </a:xfrm>
            <a:custGeom>
              <a:rect b="b" l="l" r="r" t="t"/>
              <a:pathLst>
                <a:path extrusionOk="0" h="2574" w="3420">
                  <a:moveTo>
                    <a:pt x="2078" y="2556"/>
                  </a:moveTo>
                  <a:lnTo>
                    <a:pt x="2078" y="2556"/>
                  </a:lnTo>
                  <a:lnTo>
                    <a:pt x="1600" y="2519"/>
                  </a:lnTo>
                  <a:lnTo>
                    <a:pt x="1122" y="2519"/>
                  </a:lnTo>
                  <a:lnTo>
                    <a:pt x="166" y="2500"/>
                  </a:lnTo>
                  <a:lnTo>
                    <a:pt x="166" y="2500"/>
                  </a:lnTo>
                  <a:lnTo>
                    <a:pt x="93" y="2482"/>
                  </a:lnTo>
                  <a:lnTo>
                    <a:pt x="38" y="2445"/>
                  </a:lnTo>
                  <a:lnTo>
                    <a:pt x="1" y="2372"/>
                  </a:lnTo>
                  <a:lnTo>
                    <a:pt x="1" y="2317"/>
                  </a:lnTo>
                  <a:lnTo>
                    <a:pt x="1" y="2243"/>
                  </a:lnTo>
                  <a:lnTo>
                    <a:pt x="38" y="2188"/>
                  </a:lnTo>
                  <a:lnTo>
                    <a:pt x="74" y="2151"/>
                  </a:lnTo>
                  <a:lnTo>
                    <a:pt x="148" y="2114"/>
                  </a:lnTo>
                  <a:lnTo>
                    <a:pt x="148" y="2114"/>
                  </a:lnTo>
                  <a:lnTo>
                    <a:pt x="424" y="1710"/>
                  </a:lnTo>
                  <a:lnTo>
                    <a:pt x="699" y="1287"/>
                  </a:lnTo>
                  <a:lnTo>
                    <a:pt x="1288" y="478"/>
                  </a:lnTo>
                  <a:lnTo>
                    <a:pt x="1288" y="478"/>
                  </a:lnTo>
                  <a:lnTo>
                    <a:pt x="1453" y="221"/>
                  </a:lnTo>
                  <a:lnTo>
                    <a:pt x="1545" y="111"/>
                  </a:lnTo>
                  <a:lnTo>
                    <a:pt x="1655" y="37"/>
                  </a:lnTo>
                  <a:lnTo>
                    <a:pt x="1710" y="19"/>
                  </a:lnTo>
                  <a:lnTo>
                    <a:pt x="1765" y="1"/>
                  </a:lnTo>
                  <a:lnTo>
                    <a:pt x="1821" y="1"/>
                  </a:lnTo>
                  <a:lnTo>
                    <a:pt x="1876" y="19"/>
                  </a:lnTo>
                  <a:lnTo>
                    <a:pt x="1931" y="37"/>
                  </a:lnTo>
                  <a:lnTo>
                    <a:pt x="1986" y="92"/>
                  </a:lnTo>
                  <a:lnTo>
                    <a:pt x="2060" y="148"/>
                  </a:lnTo>
                  <a:lnTo>
                    <a:pt x="2115" y="240"/>
                  </a:lnTo>
                  <a:lnTo>
                    <a:pt x="2115" y="240"/>
                  </a:lnTo>
                  <a:lnTo>
                    <a:pt x="2446" y="717"/>
                  </a:lnTo>
                  <a:lnTo>
                    <a:pt x="2758" y="1214"/>
                  </a:lnTo>
                  <a:lnTo>
                    <a:pt x="3071" y="1710"/>
                  </a:lnTo>
                  <a:lnTo>
                    <a:pt x="3401" y="2188"/>
                  </a:lnTo>
                  <a:lnTo>
                    <a:pt x="3401" y="2188"/>
                  </a:lnTo>
                  <a:lnTo>
                    <a:pt x="3420" y="2280"/>
                  </a:lnTo>
                  <a:lnTo>
                    <a:pt x="3420" y="2372"/>
                  </a:lnTo>
                  <a:lnTo>
                    <a:pt x="3383" y="2427"/>
                  </a:lnTo>
                  <a:lnTo>
                    <a:pt x="3328" y="2482"/>
                  </a:lnTo>
                  <a:lnTo>
                    <a:pt x="3254" y="2519"/>
                  </a:lnTo>
                  <a:lnTo>
                    <a:pt x="3162" y="2537"/>
                  </a:lnTo>
                  <a:lnTo>
                    <a:pt x="2942" y="2574"/>
                  </a:lnTo>
                  <a:lnTo>
                    <a:pt x="2685" y="2574"/>
                  </a:lnTo>
                  <a:lnTo>
                    <a:pt x="2446" y="2574"/>
                  </a:lnTo>
                  <a:lnTo>
                    <a:pt x="2078" y="2556"/>
                  </a:lnTo>
                  <a:lnTo>
                    <a:pt x="2078" y="2556"/>
                  </a:lnTo>
                  <a:lnTo>
                    <a:pt x="2078" y="2556"/>
                  </a:lnTo>
                  <a:lnTo>
                    <a:pt x="2078" y="2556"/>
                  </a:lnTo>
                  <a:close/>
                  <a:moveTo>
                    <a:pt x="2593" y="2188"/>
                  </a:moveTo>
                  <a:lnTo>
                    <a:pt x="2593" y="2188"/>
                  </a:lnTo>
                  <a:lnTo>
                    <a:pt x="2923" y="2170"/>
                  </a:lnTo>
                  <a:lnTo>
                    <a:pt x="2923" y="2170"/>
                  </a:lnTo>
                  <a:lnTo>
                    <a:pt x="2354" y="1306"/>
                  </a:lnTo>
                  <a:lnTo>
                    <a:pt x="2078" y="865"/>
                  </a:lnTo>
                  <a:lnTo>
                    <a:pt x="1784" y="423"/>
                  </a:lnTo>
                  <a:lnTo>
                    <a:pt x="1784" y="423"/>
                  </a:lnTo>
                  <a:lnTo>
                    <a:pt x="1196" y="1269"/>
                  </a:lnTo>
                  <a:lnTo>
                    <a:pt x="607" y="2096"/>
                  </a:lnTo>
                  <a:lnTo>
                    <a:pt x="607" y="2096"/>
                  </a:lnTo>
                  <a:lnTo>
                    <a:pt x="1104" y="2114"/>
                  </a:lnTo>
                  <a:lnTo>
                    <a:pt x="1600" y="2133"/>
                  </a:lnTo>
                  <a:lnTo>
                    <a:pt x="2096" y="2170"/>
                  </a:lnTo>
                  <a:lnTo>
                    <a:pt x="2593" y="2188"/>
                  </a:lnTo>
                  <a:lnTo>
                    <a:pt x="2593"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5794725" y="2335000"/>
              <a:ext cx="57475" cy="62975"/>
            </a:xfrm>
            <a:custGeom>
              <a:rect b="b" l="l" r="r" t="t"/>
              <a:pathLst>
                <a:path extrusionOk="0" h="2519" w="2299">
                  <a:moveTo>
                    <a:pt x="2060" y="0"/>
                  </a:moveTo>
                  <a:lnTo>
                    <a:pt x="2060" y="0"/>
                  </a:lnTo>
                  <a:lnTo>
                    <a:pt x="2115" y="37"/>
                  </a:lnTo>
                  <a:lnTo>
                    <a:pt x="2151" y="74"/>
                  </a:lnTo>
                  <a:lnTo>
                    <a:pt x="2225" y="184"/>
                  </a:lnTo>
                  <a:lnTo>
                    <a:pt x="2243" y="294"/>
                  </a:lnTo>
                  <a:lnTo>
                    <a:pt x="2262" y="423"/>
                  </a:lnTo>
                  <a:lnTo>
                    <a:pt x="2243" y="699"/>
                  </a:lnTo>
                  <a:lnTo>
                    <a:pt x="2243" y="827"/>
                  </a:lnTo>
                  <a:lnTo>
                    <a:pt x="2262" y="956"/>
                  </a:lnTo>
                  <a:lnTo>
                    <a:pt x="2262" y="956"/>
                  </a:lnTo>
                  <a:lnTo>
                    <a:pt x="2262" y="1103"/>
                  </a:lnTo>
                  <a:lnTo>
                    <a:pt x="2262" y="1287"/>
                  </a:lnTo>
                  <a:lnTo>
                    <a:pt x="2280" y="1746"/>
                  </a:lnTo>
                  <a:lnTo>
                    <a:pt x="2299" y="1967"/>
                  </a:lnTo>
                  <a:lnTo>
                    <a:pt x="2280" y="2151"/>
                  </a:lnTo>
                  <a:lnTo>
                    <a:pt x="2243" y="2316"/>
                  </a:lnTo>
                  <a:lnTo>
                    <a:pt x="2225" y="2371"/>
                  </a:lnTo>
                  <a:lnTo>
                    <a:pt x="2188" y="2408"/>
                  </a:lnTo>
                  <a:lnTo>
                    <a:pt x="2188" y="2408"/>
                  </a:lnTo>
                  <a:lnTo>
                    <a:pt x="2151" y="2463"/>
                  </a:lnTo>
                  <a:lnTo>
                    <a:pt x="2096" y="2500"/>
                  </a:lnTo>
                  <a:lnTo>
                    <a:pt x="2060" y="2518"/>
                  </a:lnTo>
                  <a:lnTo>
                    <a:pt x="2023" y="2518"/>
                  </a:lnTo>
                  <a:lnTo>
                    <a:pt x="1931" y="2500"/>
                  </a:lnTo>
                  <a:lnTo>
                    <a:pt x="1821" y="2463"/>
                  </a:lnTo>
                  <a:lnTo>
                    <a:pt x="1618" y="2353"/>
                  </a:lnTo>
                  <a:lnTo>
                    <a:pt x="1526" y="2298"/>
                  </a:lnTo>
                  <a:lnTo>
                    <a:pt x="1453" y="2243"/>
                  </a:lnTo>
                  <a:lnTo>
                    <a:pt x="1453" y="2243"/>
                  </a:lnTo>
                  <a:lnTo>
                    <a:pt x="1085" y="2041"/>
                  </a:lnTo>
                  <a:lnTo>
                    <a:pt x="718" y="1838"/>
                  </a:lnTo>
                  <a:lnTo>
                    <a:pt x="534" y="1710"/>
                  </a:lnTo>
                  <a:lnTo>
                    <a:pt x="368" y="1581"/>
                  </a:lnTo>
                  <a:lnTo>
                    <a:pt x="221" y="1434"/>
                  </a:lnTo>
                  <a:lnTo>
                    <a:pt x="93" y="1268"/>
                  </a:lnTo>
                  <a:lnTo>
                    <a:pt x="93" y="1268"/>
                  </a:lnTo>
                  <a:lnTo>
                    <a:pt x="38" y="1195"/>
                  </a:lnTo>
                  <a:lnTo>
                    <a:pt x="19" y="1121"/>
                  </a:lnTo>
                  <a:lnTo>
                    <a:pt x="1" y="1048"/>
                  </a:lnTo>
                  <a:lnTo>
                    <a:pt x="1" y="974"/>
                  </a:lnTo>
                  <a:lnTo>
                    <a:pt x="38" y="919"/>
                  </a:lnTo>
                  <a:lnTo>
                    <a:pt x="74" y="864"/>
                  </a:lnTo>
                  <a:lnTo>
                    <a:pt x="185" y="754"/>
                  </a:lnTo>
                  <a:lnTo>
                    <a:pt x="313" y="680"/>
                  </a:lnTo>
                  <a:lnTo>
                    <a:pt x="479" y="607"/>
                  </a:lnTo>
                  <a:lnTo>
                    <a:pt x="626" y="533"/>
                  </a:lnTo>
                  <a:lnTo>
                    <a:pt x="754" y="460"/>
                  </a:lnTo>
                  <a:lnTo>
                    <a:pt x="754" y="460"/>
                  </a:lnTo>
                  <a:lnTo>
                    <a:pt x="1049" y="331"/>
                  </a:lnTo>
                  <a:lnTo>
                    <a:pt x="1361" y="166"/>
                  </a:lnTo>
                  <a:lnTo>
                    <a:pt x="1508" y="92"/>
                  </a:lnTo>
                  <a:lnTo>
                    <a:pt x="1674" y="37"/>
                  </a:lnTo>
                  <a:lnTo>
                    <a:pt x="1821" y="0"/>
                  </a:lnTo>
                  <a:lnTo>
                    <a:pt x="1986" y="0"/>
                  </a:lnTo>
                  <a:lnTo>
                    <a:pt x="1986" y="0"/>
                  </a:lnTo>
                  <a:lnTo>
                    <a:pt x="2060" y="0"/>
                  </a:lnTo>
                  <a:lnTo>
                    <a:pt x="2060" y="0"/>
                  </a:lnTo>
                  <a:close/>
                  <a:moveTo>
                    <a:pt x="1894" y="1728"/>
                  </a:moveTo>
                  <a:lnTo>
                    <a:pt x="1894" y="1728"/>
                  </a:lnTo>
                  <a:lnTo>
                    <a:pt x="1894" y="1250"/>
                  </a:lnTo>
                  <a:lnTo>
                    <a:pt x="1894" y="1250"/>
                  </a:lnTo>
                  <a:lnTo>
                    <a:pt x="1857" y="386"/>
                  </a:lnTo>
                  <a:lnTo>
                    <a:pt x="1857" y="386"/>
                  </a:lnTo>
                  <a:lnTo>
                    <a:pt x="1490" y="533"/>
                  </a:lnTo>
                  <a:lnTo>
                    <a:pt x="1122" y="699"/>
                  </a:lnTo>
                  <a:lnTo>
                    <a:pt x="405" y="1066"/>
                  </a:lnTo>
                  <a:lnTo>
                    <a:pt x="405" y="1066"/>
                  </a:lnTo>
                  <a:lnTo>
                    <a:pt x="571" y="1232"/>
                  </a:lnTo>
                  <a:lnTo>
                    <a:pt x="736" y="1379"/>
                  </a:lnTo>
                  <a:lnTo>
                    <a:pt x="920" y="1507"/>
                  </a:lnTo>
                  <a:lnTo>
                    <a:pt x="1104" y="1618"/>
                  </a:lnTo>
                  <a:lnTo>
                    <a:pt x="1508" y="1838"/>
                  </a:lnTo>
                  <a:lnTo>
                    <a:pt x="1913" y="2059"/>
                  </a:lnTo>
                  <a:lnTo>
                    <a:pt x="1913" y="2059"/>
                  </a:lnTo>
                  <a:lnTo>
                    <a:pt x="1894" y="1728"/>
                  </a:lnTo>
                  <a:lnTo>
                    <a:pt x="1894" y="172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5791975" y="2242175"/>
              <a:ext cx="57475" cy="63425"/>
            </a:xfrm>
            <a:custGeom>
              <a:rect b="b" l="l" r="r" t="t"/>
              <a:pathLst>
                <a:path extrusionOk="0" h="2537" w="2299">
                  <a:moveTo>
                    <a:pt x="2280" y="1471"/>
                  </a:moveTo>
                  <a:lnTo>
                    <a:pt x="2280" y="1471"/>
                  </a:lnTo>
                  <a:lnTo>
                    <a:pt x="2280" y="1949"/>
                  </a:lnTo>
                  <a:lnTo>
                    <a:pt x="2280" y="2187"/>
                  </a:lnTo>
                  <a:lnTo>
                    <a:pt x="2280" y="2445"/>
                  </a:lnTo>
                  <a:lnTo>
                    <a:pt x="2280" y="2445"/>
                  </a:lnTo>
                  <a:lnTo>
                    <a:pt x="2243" y="2482"/>
                  </a:lnTo>
                  <a:lnTo>
                    <a:pt x="2225" y="2500"/>
                  </a:lnTo>
                  <a:lnTo>
                    <a:pt x="2133" y="2537"/>
                  </a:lnTo>
                  <a:lnTo>
                    <a:pt x="2041" y="2537"/>
                  </a:lnTo>
                  <a:lnTo>
                    <a:pt x="2004" y="2518"/>
                  </a:lnTo>
                  <a:lnTo>
                    <a:pt x="1967" y="2500"/>
                  </a:lnTo>
                  <a:lnTo>
                    <a:pt x="1967" y="2500"/>
                  </a:lnTo>
                  <a:lnTo>
                    <a:pt x="1692" y="2353"/>
                  </a:lnTo>
                  <a:lnTo>
                    <a:pt x="1306" y="2187"/>
                  </a:lnTo>
                  <a:lnTo>
                    <a:pt x="883" y="1985"/>
                  </a:lnTo>
                  <a:lnTo>
                    <a:pt x="662" y="1875"/>
                  </a:lnTo>
                  <a:lnTo>
                    <a:pt x="478" y="1765"/>
                  </a:lnTo>
                  <a:lnTo>
                    <a:pt x="295" y="1654"/>
                  </a:lnTo>
                  <a:lnTo>
                    <a:pt x="166" y="1544"/>
                  </a:lnTo>
                  <a:lnTo>
                    <a:pt x="56" y="1415"/>
                  </a:lnTo>
                  <a:lnTo>
                    <a:pt x="19" y="1360"/>
                  </a:lnTo>
                  <a:lnTo>
                    <a:pt x="1" y="1287"/>
                  </a:lnTo>
                  <a:lnTo>
                    <a:pt x="1" y="1232"/>
                  </a:lnTo>
                  <a:lnTo>
                    <a:pt x="1" y="1158"/>
                  </a:lnTo>
                  <a:lnTo>
                    <a:pt x="37" y="1103"/>
                  </a:lnTo>
                  <a:lnTo>
                    <a:pt x="74" y="1029"/>
                  </a:lnTo>
                  <a:lnTo>
                    <a:pt x="129" y="974"/>
                  </a:lnTo>
                  <a:lnTo>
                    <a:pt x="221" y="901"/>
                  </a:lnTo>
                  <a:lnTo>
                    <a:pt x="442" y="772"/>
                  </a:lnTo>
                  <a:lnTo>
                    <a:pt x="442" y="772"/>
                  </a:lnTo>
                  <a:lnTo>
                    <a:pt x="828" y="533"/>
                  </a:lnTo>
                  <a:lnTo>
                    <a:pt x="1214" y="276"/>
                  </a:lnTo>
                  <a:lnTo>
                    <a:pt x="1416" y="184"/>
                  </a:lnTo>
                  <a:lnTo>
                    <a:pt x="1636" y="92"/>
                  </a:lnTo>
                  <a:lnTo>
                    <a:pt x="1839" y="18"/>
                  </a:lnTo>
                  <a:lnTo>
                    <a:pt x="2059" y="0"/>
                  </a:lnTo>
                  <a:lnTo>
                    <a:pt x="2059" y="0"/>
                  </a:lnTo>
                  <a:lnTo>
                    <a:pt x="2133" y="18"/>
                  </a:lnTo>
                  <a:lnTo>
                    <a:pt x="2188" y="74"/>
                  </a:lnTo>
                  <a:lnTo>
                    <a:pt x="2225" y="147"/>
                  </a:lnTo>
                  <a:lnTo>
                    <a:pt x="2261" y="221"/>
                  </a:lnTo>
                  <a:lnTo>
                    <a:pt x="2280" y="423"/>
                  </a:lnTo>
                  <a:lnTo>
                    <a:pt x="2298" y="643"/>
                  </a:lnTo>
                  <a:lnTo>
                    <a:pt x="2280" y="1103"/>
                  </a:lnTo>
                  <a:lnTo>
                    <a:pt x="2280" y="1305"/>
                  </a:lnTo>
                  <a:lnTo>
                    <a:pt x="2280" y="1471"/>
                  </a:lnTo>
                  <a:lnTo>
                    <a:pt x="2280" y="1471"/>
                  </a:lnTo>
                  <a:close/>
                  <a:moveTo>
                    <a:pt x="1912" y="386"/>
                  </a:moveTo>
                  <a:lnTo>
                    <a:pt x="1912" y="386"/>
                  </a:lnTo>
                  <a:lnTo>
                    <a:pt x="1508" y="570"/>
                  </a:lnTo>
                  <a:lnTo>
                    <a:pt x="1140" y="772"/>
                  </a:lnTo>
                  <a:lnTo>
                    <a:pt x="773" y="993"/>
                  </a:lnTo>
                  <a:lnTo>
                    <a:pt x="405" y="1232"/>
                  </a:lnTo>
                  <a:lnTo>
                    <a:pt x="405" y="1232"/>
                  </a:lnTo>
                  <a:lnTo>
                    <a:pt x="570" y="1379"/>
                  </a:lnTo>
                  <a:lnTo>
                    <a:pt x="754" y="1489"/>
                  </a:lnTo>
                  <a:lnTo>
                    <a:pt x="938" y="1599"/>
                  </a:lnTo>
                  <a:lnTo>
                    <a:pt x="1140" y="1691"/>
                  </a:lnTo>
                  <a:lnTo>
                    <a:pt x="1526" y="1857"/>
                  </a:lnTo>
                  <a:lnTo>
                    <a:pt x="1728" y="1949"/>
                  </a:lnTo>
                  <a:lnTo>
                    <a:pt x="1912" y="2040"/>
                  </a:lnTo>
                  <a:lnTo>
                    <a:pt x="1912" y="2040"/>
                  </a:lnTo>
                  <a:lnTo>
                    <a:pt x="1912" y="1213"/>
                  </a:lnTo>
                  <a:lnTo>
                    <a:pt x="1912" y="386"/>
                  </a:lnTo>
                  <a:lnTo>
                    <a:pt x="1912"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5790150" y="2143375"/>
              <a:ext cx="59300" cy="62050"/>
            </a:xfrm>
            <a:custGeom>
              <a:rect b="b" l="l" r="r" t="t"/>
              <a:pathLst>
                <a:path extrusionOk="0" h="2482" w="2372">
                  <a:moveTo>
                    <a:pt x="2261" y="129"/>
                  </a:moveTo>
                  <a:lnTo>
                    <a:pt x="2261" y="129"/>
                  </a:lnTo>
                  <a:lnTo>
                    <a:pt x="2298" y="496"/>
                  </a:lnTo>
                  <a:lnTo>
                    <a:pt x="2316" y="864"/>
                  </a:lnTo>
                  <a:lnTo>
                    <a:pt x="2334" y="1250"/>
                  </a:lnTo>
                  <a:lnTo>
                    <a:pt x="2353" y="1636"/>
                  </a:lnTo>
                  <a:lnTo>
                    <a:pt x="2353" y="1636"/>
                  </a:lnTo>
                  <a:lnTo>
                    <a:pt x="2353" y="1746"/>
                  </a:lnTo>
                  <a:lnTo>
                    <a:pt x="2371" y="1875"/>
                  </a:lnTo>
                  <a:lnTo>
                    <a:pt x="2371" y="2040"/>
                  </a:lnTo>
                  <a:lnTo>
                    <a:pt x="2371" y="2187"/>
                  </a:lnTo>
                  <a:lnTo>
                    <a:pt x="2353" y="2316"/>
                  </a:lnTo>
                  <a:lnTo>
                    <a:pt x="2334" y="2390"/>
                  </a:lnTo>
                  <a:lnTo>
                    <a:pt x="2298" y="2426"/>
                  </a:lnTo>
                  <a:lnTo>
                    <a:pt x="2261" y="2463"/>
                  </a:lnTo>
                  <a:lnTo>
                    <a:pt x="2224" y="2482"/>
                  </a:lnTo>
                  <a:lnTo>
                    <a:pt x="2151" y="2482"/>
                  </a:lnTo>
                  <a:lnTo>
                    <a:pt x="2077" y="2463"/>
                  </a:lnTo>
                  <a:lnTo>
                    <a:pt x="2077" y="2463"/>
                  </a:lnTo>
                  <a:lnTo>
                    <a:pt x="1857" y="2426"/>
                  </a:lnTo>
                  <a:lnTo>
                    <a:pt x="1562" y="2334"/>
                  </a:lnTo>
                  <a:lnTo>
                    <a:pt x="1232" y="2206"/>
                  </a:lnTo>
                  <a:lnTo>
                    <a:pt x="882" y="2040"/>
                  </a:lnTo>
                  <a:lnTo>
                    <a:pt x="551" y="1857"/>
                  </a:lnTo>
                  <a:lnTo>
                    <a:pt x="404" y="1765"/>
                  </a:lnTo>
                  <a:lnTo>
                    <a:pt x="276" y="1673"/>
                  </a:lnTo>
                  <a:lnTo>
                    <a:pt x="165" y="1562"/>
                  </a:lnTo>
                  <a:lnTo>
                    <a:pt x="74" y="1471"/>
                  </a:lnTo>
                  <a:lnTo>
                    <a:pt x="18" y="1379"/>
                  </a:lnTo>
                  <a:lnTo>
                    <a:pt x="0" y="1287"/>
                  </a:lnTo>
                  <a:lnTo>
                    <a:pt x="0" y="1287"/>
                  </a:lnTo>
                  <a:lnTo>
                    <a:pt x="18" y="1213"/>
                  </a:lnTo>
                  <a:lnTo>
                    <a:pt x="55" y="1158"/>
                  </a:lnTo>
                  <a:lnTo>
                    <a:pt x="92" y="1103"/>
                  </a:lnTo>
                  <a:lnTo>
                    <a:pt x="147" y="1048"/>
                  </a:lnTo>
                  <a:lnTo>
                    <a:pt x="276" y="956"/>
                  </a:lnTo>
                  <a:lnTo>
                    <a:pt x="423" y="864"/>
                  </a:lnTo>
                  <a:lnTo>
                    <a:pt x="754" y="717"/>
                  </a:lnTo>
                  <a:lnTo>
                    <a:pt x="901" y="643"/>
                  </a:lnTo>
                  <a:lnTo>
                    <a:pt x="1011" y="551"/>
                  </a:lnTo>
                  <a:lnTo>
                    <a:pt x="1011" y="551"/>
                  </a:lnTo>
                  <a:lnTo>
                    <a:pt x="1121" y="515"/>
                  </a:lnTo>
                  <a:lnTo>
                    <a:pt x="1232" y="441"/>
                  </a:lnTo>
                  <a:lnTo>
                    <a:pt x="1507" y="257"/>
                  </a:lnTo>
                  <a:lnTo>
                    <a:pt x="1654" y="165"/>
                  </a:lnTo>
                  <a:lnTo>
                    <a:pt x="1801" y="74"/>
                  </a:lnTo>
                  <a:lnTo>
                    <a:pt x="1930" y="18"/>
                  </a:lnTo>
                  <a:lnTo>
                    <a:pt x="2059" y="0"/>
                  </a:lnTo>
                  <a:lnTo>
                    <a:pt x="2059" y="0"/>
                  </a:lnTo>
                  <a:lnTo>
                    <a:pt x="2114" y="18"/>
                  </a:lnTo>
                  <a:lnTo>
                    <a:pt x="2169" y="37"/>
                  </a:lnTo>
                  <a:lnTo>
                    <a:pt x="2224" y="74"/>
                  </a:lnTo>
                  <a:lnTo>
                    <a:pt x="2261" y="129"/>
                  </a:lnTo>
                  <a:lnTo>
                    <a:pt x="2261" y="129"/>
                  </a:lnTo>
                  <a:close/>
                  <a:moveTo>
                    <a:pt x="2004" y="2022"/>
                  </a:moveTo>
                  <a:lnTo>
                    <a:pt x="2004" y="2022"/>
                  </a:lnTo>
                  <a:lnTo>
                    <a:pt x="1948" y="1232"/>
                  </a:lnTo>
                  <a:lnTo>
                    <a:pt x="1912" y="441"/>
                  </a:lnTo>
                  <a:lnTo>
                    <a:pt x="1912" y="441"/>
                  </a:lnTo>
                  <a:lnTo>
                    <a:pt x="1176" y="882"/>
                  </a:lnTo>
                  <a:lnTo>
                    <a:pt x="423" y="1305"/>
                  </a:lnTo>
                  <a:lnTo>
                    <a:pt x="423" y="1305"/>
                  </a:lnTo>
                  <a:lnTo>
                    <a:pt x="607" y="1434"/>
                  </a:lnTo>
                  <a:lnTo>
                    <a:pt x="790" y="1544"/>
                  </a:lnTo>
                  <a:lnTo>
                    <a:pt x="974" y="1654"/>
                  </a:lnTo>
                  <a:lnTo>
                    <a:pt x="1176" y="1746"/>
                  </a:lnTo>
                  <a:lnTo>
                    <a:pt x="1581" y="1912"/>
                  </a:lnTo>
                  <a:lnTo>
                    <a:pt x="2004" y="2059"/>
                  </a:lnTo>
                  <a:lnTo>
                    <a:pt x="2004" y="2059"/>
                  </a:lnTo>
                  <a:lnTo>
                    <a:pt x="2004" y="2022"/>
                  </a:lnTo>
                  <a:lnTo>
                    <a:pt x="2004" y="202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5796575" y="2051450"/>
              <a:ext cx="53775" cy="64375"/>
            </a:xfrm>
            <a:custGeom>
              <a:rect b="b" l="l" r="r" t="t"/>
              <a:pathLst>
                <a:path extrusionOk="0" h="2575" w="2151">
                  <a:moveTo>
                    <a:pt x="2133" y="1453"/>
                  </a:moveTo>
                  <a:lnTo>
                    <a:pt x="2133" y="1453"/>
                  </a:lnTo>
                  <a:lnTo>
                    <a:pt x="2114" y="1582"/>
                  </a:lnTo>
                  <a:lnTo>
                    <a:pt x="2133" y="1729"/>
                  </a:lnTo>
                  <a:lnTo>
                    <a:pt x="2151" y="2041"/>
                  </a:lnTo>
                  <a:lnTo>
                    <a:pt x="2151" y="2207"/>
                  </a:lnTo>
                  <a:lnTo>
                    <a:pt x="2133" y="2335"/>
                  </a:lnTo>
                  <a:lnTo>
                    <a:pt x="2096" y="2464"/>
                  </a:lnTo>
                  <a:lnTo>
                    <a:pt x="2077" y="2519"/>
                  </a:lnTo>
                  <a:lnTo>
                    <a:pt x="2041" y="2556"/>
                  </a:lnTo>
                  <a:lnTo>
                    <a:pt x="2041" y="2556"/>
                  </a:lnTo>
                  <a:lnTo>
                    <a:pt x="1949" y="2574"/>
                  </a:lnTo>
                  <a:lnTo>
                    <a:pt x="1875" y="2574"/>
                  </a:lnTo>
                  <a:lnTo>
                    <a:pt x="1802" y="2519"/>
                  </a:lnTo>
                  <a:lnTo>
                    <a:pt x="1783" y="2482"/>
                  </a:lnTo>
                  <a:lnTo>
                    <a:pt x="1765" y="2445"/>
                  </a:lnTo>
                  <a:lnTo>
                    <a:pt x="1765" y="2445"/>
                  </a:lnTo>
                  <a:lnTo>
                    <a:pt x="1728" y="2501"/>
                  </a:lnTo>
                  <a:lnTo>
                    <a:pt x="1673" y="2519"/>
                  </a:lnTo>
                  <a:lnTo>
                    <a:pt x="1636" y="2537"/>
                  </a:lnTo>
                  <a:lnTo>
                    <a:pt x="1581" y="2556"/>
                  </a:lnTo>
                  <a:lnTo>
                    <a:pt x="1489" y="2537"/>
                  </a:lnTo>
                  <a:lnTo>
                    <a:pt x="1379" y="2482"/>
                  </a:lnTo>
                  <a:lnTo>
                    <a:pt x="1177" y="2354"/>
                  </a:lnTo>
                  <a:lnTo>
                    <a:pt x="1085" y="2280"/>
                  </a:lnTo>
                  <a:lnTo>
                    <a:pt x="993" y="2243"/>
                  </a:lnTo>
                  <a:lnTo>
                    <a:pt x="993" y="2243"/>
                  </a:lnTo>
                  <a:lnTo>
                    <a:pt x="533" y="2023"/>
                  </a:lnTo>
                  <a:lnTo>
                    <a:pt x="331" y="1876"/>
                  </a:lnTo>
                  <a:lnTo>
                    <a:pt x="129" y="1729"/>
                  </a:lnTo>
                  <a:lnTo>
                    <a:pt x="129" y="1729"/>
                  </a:lnTo>
                  <a:lnTo>
                    <a:pt x="56" y="1655"/>
                  </a:lnTo>
                  <a:lnTo>
                    <a:pt x="19" y="1582"/>
                  </a:lnTo>
                  <a:lnTo>
                    <a:pt x="0" y="1490"/>
                  </a:lnTo>
                  <a:lnTo>
                    <a:pt x="19" y="1416"/>
                  </a:lnTo>
                  <a:lnTo>
                    <a:pt x="37" y="1361"/>
                  </a:lnTo>
                  <a:lnTo>
                    <a:pt x="74" y="1287"/>
                  </a:lnTo>
                  <a:lnTo>
                    <a:pt x="203" y="1159"/>
                  </a:lnTo>
                  <a:lnTo>
                    <a:pt x="350" y="1030"/>
                  </a:lnTo>
                  <a:lnTo>
                    <a:pt x="497" y="920"/>
                  </a:lnTo>
                  <a:lnTo>
                    <a:pt x="662" y="810"/>
                  </a:lnTo>
                  <a:lnTo>
                    <a:pt x="772" y="699"/>
                  </a:lnTo>
                  <a:lnTo>
                    <a:pt x="772" y="699"/>
                  </a:lnTo>
                  <a:lnTo>
                    <a:pt x="901" y="607"/>
                  </a:lnTo>
                  <a:lnTo>
                    <a:pt x="1030" y="497"/>
                  </a:lnTo>
                  <a:lnTo>
                    <a:pt x="1324" y="276"/>
                  </a:lnTo>
                  <a:lnTo>
                    <a:pt x="1452" y="166"/>
                  </a:lnTo>
                  <a:lnTo>
                    <a:pt x="1618" y="74"/>
                  </a:lnTo>
                  <a:lnTo>
                    <a:pt x="1765" y="19"/>
                  </a:lnTo>
                  <a:lnTo>
                    <a:pt x="1912" y="1"/>
                  </a:lnTo>
                  <a:lnTo>
                    <a:pt x="1912" y="1"/>
                  </a:lnTo>
                  <a:lnTo>
                    <a:pt x="1967" y="37"/>
                  </a:lnTo>
                  <a:lnTo>
                    <a:pt x="2022" y="93"/>
                  </a:lnTo>
                  <a:lnTo>
                    <a:pt x="2059" y="166"/>
                  </a:lnTo>
                  <a:lnTo>
                    <a:pt x="2096" y="240"/>
                  </a:lnTo>
                  <a:lnTo>
                    <a:pt x="2114" y="442"/>
                  </a:lnTo>
                  <a:lnTo>
                    <a:pt x="2133" y="662"/>
                  </a:lnTo>
                  <a:lnTo>
                    <a:pt x="2114" y="1104"/>
                  </a:lnTo>
                  <a:lnTo>
                    <a:pt x="2114" y="1306"/>
                  </a:lnTo>
                  <a:lnTo>
                    <a:pt x="2133" y="1453"/>
                  </a:lnTo>
                  <a:lnTo>
                    <a:pt x="2133" y="1453"/>
                  </a:lnTo>
                  <a:close/>
                  <a:moveTo>
                    <a:pt x="1765" y="1894"/>
                  </a:moveTo>
                  <a:lnTo>
                    <a:pt x="1765" y="1894"/>
                  </a:lnTo>
                  <a:lnTo>
                    <a:pt x="1765" y="1379"/>
                  </a:lnTo>
                  <a:lnTo>
                    <a:pt x="1765" y="1379"/>
                  </a:lnTo>
                  <a:lnTo>
                    <a:pt x="1765" y="901"/>
                  </a:lnTo>
                  <a:lnTo>
                    <a:pt x="1747" y="442"/>
                  </a:lnTo>
                  <a:lnTo>
                    <a:pt x="1747" y="442"/>
                  </a:lnTo>
                  <a:lnTo>
                    <a:pt x="1397" y="681"/>
                  </a:lnTo>
                  <a:lnTo>
                    <a:pt x="1066" y="938"/>
                  </a:lnTo>
                  <a:lnTo>
                    <a:pt x="405" y="1471"/>
                  </a:lnTo>
                  <a:lnTo>
                    <a:pt x="405" y="1471"/>
                  </a:lnTo>
                  <a:lnTo>
                    <a:pt x="570" y="1600"/>
                  </a:lnTo>
                  <a:lnTo>
                    <a:pt x="736" y="1692"/>
                  </a:lnTo>
                  <a:lnTo>
                    <a:pt x="1085" y="1876"/>
                  </a:lnTo>
                  <a:lnTo>
                    <a:pt x="1452" y="2041"/>
                  </a:lnTo>
                  <a:lnTo>
                    <a:pt x="1618" y="2151"/>
                  </a:lnTo>
                  <a:lnTo>
                    <a:pt x="1765" y="2280"/>
                  </a:lnTo>
                  <a:lnTo>
                    <a:pt x="1765" y="2280"/>
                  </a:lnTo>
                  <a:lnTo>
                    <a:pt x="1765" y="1894"/>
                  </a:lnTo>
                  <a:lnTo>
                    <a:pt x="1765"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5839300" y="2109825"/>
              <a:ext cx="9225" cy="9200"/>
            </a:xfrm>
            <a:custGeom>
              <a:rect b="b" l="l" r="r" t="t"/>
              <a:pathLst>
                <a:path extrusionOk="0" h="368" w="369">
                  <a:moveTo>
                    <a:pt x="368" y="184"/>
                  </a:moveTo>
                  <a:lnTo>
                    <a:pt x="368" y="184"/>
                  </a:lnTo>
                  <a:lnTo>
                    <a:pt x="350" y="258"/>
                  </a:lnTo>
                  <a:lnTo>
                    <a:pt x="313" y="313"/>
                  </a:lnTo>
                  <a:lnTo>
                    <a:pt x="240" y="349"/>
                  </a:lnTo>
                  <a:lnTo>
                    <a:pt x="185" y="368"/>
                  </a:lnTo>
                  <a:lnTo>
                    <a:pt x="111" y="349"/>
                  </a:lnTo>
                  <a:lnTo>
                    <a:pt x="56" y="313"/>
                  </a:lnTo>
                  <a:lnTo>
                    <a:pt x="1" y="258"/>
                  </a:lnTo>
                  <a:lnTo>
                    <a:pt x="1" y="184"/>
                  </a:lnTo>
                  <a:lnTo>
                    <a:pt x="1" y="184"/>
                  </a:lnTo>
                  <a:lnTo>
                    <a:pt x="1" y="110"/>
                  </a:lnTo>
                  <a:lnTo>
                    <a:pt x="56" y="55"/>
                  </a:lnTo>
                  <a:lnTo>
                    <a:pt x="111" y="19"/>
                  </a:lnTo>
                  <a:lnTo>
                    <a:pt x="185" y="0"/>
                  </a:lnTo>
                  <a:lnTo>
                    <a:pt x="185" y="0"/>
                  </a:lnTo>
                  <a:lnTo>
                    <a:pt x="240" y="19"/>
                  </a:lnTo>
                  <a:lnTo>
                    <a:pt x="313" y="55"/>
                  </a:lnTo>
                  <a:lnTo>
                    <a:pt x="350" y="110"/>
                  </a:lnTo>
                  <a:lnTo>
                    <a:pt x="368" y="184"/>
                  </a:lnTo>
                  <a:lnTo>
                    <a:pt x="368"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5793350" y="1958175"/>
              <a:ext cx="56550" cy="66200"/>
            </a:xfrm>
            <a:custGeom>
              <a:rect b="b" l="l" r="r" t="t"/>
              <a:pathLst>
                <a:path extrusionOk="0" h="2648" w="2262">
                  <a:moveTo>
                    <a:pt x="2059" y="0"/>
                  </a:moveTo>
                  <a:lnTo>
                    <a:pt x="2059" y="0"/>
                  </a:lnTo>
                  <a:lnTo>
                    <a:pt x="2115" y="37"/>
                  </a:lnTo>
                  <a:lnTo>
                    <a:pt x="2170" y="111"/>
                  </a:lnTo>
                  <a:lnTo>
                    <a:pt x="2206" y="184"/>
                  </a:lnTo>
                  <a:lnTo>
                    <a:pt x="2225" y="294"/>
                  </a:lnTo>
                  <a:lnTo>
                    <a:pt x="2243" y="552"/>
                  </a:lnTo>
                  <a:lnTo>
                    <a:pt x="2262" y="846"/>
                  </a:lnTo>
                  <a:lnTo>
                    <a:pt x="2225" y="1434"/>
                  </a:lnTo>
                  <a:lnTo>
                    <a:pt x="2225" y="1691"/>
                  </a:lnTo>
                  <a:lnTo>
                    <a:pt x="2225" y="1875"/>
                  </a:lnTo>
                  <a:lnTo>
                    <a:pt x="2225" y="1875"/>
                  </a:lnTo>
                  <a:lnTo>
                    <a:pt x="2225" y="2114"/>
                  </a:lnTo>
                  <a:lnTo>
                    <a:pt x="2225" y="2261"/>
                  </a:lnTo>
                  <a:lnTo>
                    <a:pt x="2225" y="2390"/>
                  </a:lnTo>
                  <a:lnTo>
                    <a:pt x="2188" y="2519"/>
                  </a:lnTo>
                  <a:lnTo>
                    <a:pt x="2170" y="2574"/>
                  </a:lnTo>
                  <a:lnTo>
                    <a:pt x="2133" y="2610"/>
                  </a:lnTo>
                  <a:lnTo>
                    <a:pt x="2096" y="2629"/>
                  </a:lnTo>
                  <a:lnTo>
                    <a:pt x="2041" y="2647"/>
                  </a:lnTo>
                  <a:lnTo>
                    <a:pt x="1986" y="2629"/>
                  </a:lnTo>
                  <a:lnTo>
                    <a:pt x="1912" y="2610"/>
                  </a:lnTo>
                  <a:lnTo>
                    <a:pt x="1912" y="2610"/>
                  </a:lnTo>
                  <a:lnTo>
                    <a:pt x="1894" y="2629"/>
                  </a:lnTo>
                  <a:lnTo>
                    <a:pt x="1857" y="2647"/>
                  </a:lnTo>
                  <a:lnTo>
                    <a:pt x="1784" y="2647"/>
                  </a:lnTo>
                  <a:lnTo>
                    <a:pt x="1673" y="2629"/>
                  </a:lnTo>
                  <a:lnTo>
                    <a:pt x="1563" y="2574"/>
                  </a:lnTo>
                  <a:lnTo>
                    <a:pt x="1269" y="2427"/>
                  </a:lnTo>
                  <a:lnTo>
                    <a:pt x="938" y="2206"/>
                  </a:lnTo>
                  <a:lnTo>
                    <a:pt x="626" y="1967"/>
                  </a:lnTo>
                  <a:lnTo>
                    <a:pt x="332" y="1728"/>
                  </a:lnTo>
                  <a:lnTo>
                    <a:pt x="129" y="1526"/>
                  </a:lnTo>
                  <a:lnTo>
                    <a:pt x="56" y="1452"/>
                  </a:lnTo>
                  <a:lnTo>
                    <a:pt x="19" y="1397"/>
                  </a:lnTo>
                  <a:lnTo>
                    <a:pt x="19" y="1397"/>
                  </a:lnTo>
                  <a:lnTo>
                    <a:pt x="1" y="1324"/>
                  </a:lnTo>
                  <a:lnTo>
                    <a:pt x="1" y="1269"/>
                  </a:lnTo>
                  <a:lnTo>
                    <a:pt x="19" y="1213"/>
                  </a:lnTo>
                  <a:lnTo>
                    <a:pt x="37" y="1177"/>
                  </a:lnTo>
                  <a:lnTo>
                    <a:pt x="93" y="1085"/>
                  </a:lnTo>
                  <a:lnTo>
                    <a:pt x="185" y="1011"/>
                  </a:lnTo>
                  <a:lnTo>
                    <a:pt x="405" y="901"/>
                  </a:lnTo>
                  <a:lnTo>
                    <a:pt x="515" y="827"/>
                  </a:lnTo>
                  <a:lnTo>
                    <a:pt x="589" y="772"/>
                  </a:lnTo>
                  <a:lnTo>
                    <a:pt x="589" y="772"/>
                  </a:lnTo>
                  <a:lnTo>
                    <a:pt x="754" y="680"/>
                  </a:lnTo>
                  <a:lnTo>
                    <a:pt x="938" y="570"/>
                  </a:lnTo>
                  <a:lnTo>
                    <a:pt x="1306" y="313"/>
                  </a:lnTo>
                  <a:lnTo>
                    <a:pt x="1490" y="202"/>
                  </a:lnTo>
                  <a:lnTo>
                    <a:pt x="1673" y="92"/>
                  </a:lnTo>
                  <a:lnTo>
                    <a:pt x="1857" y="37"/>
                  </a:lnTo>
                  <a:lnTo>
                    <a:pt x="1949" y="19"/>
                  </a:lnTo>
                  <a:lnTo>
                    <a:pt x="2041" y="0"/>
                  </a:lnTo>
                  <a:lnTo>
                    <a:pt x="2041" y="0"/>
                  </a:lnTo>
                  <a:lnTo>
                    <a:pt x="2059" y="0"/>
                  </a:lnTo>
                  <a:lnTo>
                    <a:pt x="2059" y="0"/>
                  </a:lnTo>
                  <a:close/>
                  <a:moveTo>
                    <a:pt x="1857" y="1894"/>
                  </a:moveTo>
                  <a:lnTo>
                    <a:pt x="1857" y="1894"/>
                  </a:lnTo>
                  <a:lnTo>
                    <a:pt x="1876" y="1158"/>
                  </a:lnTo>
                  <a:lnTo>
                    <a:pt x="1876" y="423"/>
                  </a:lnTo>
                  <a:lnTo>
                    <a:pt x="1876" y="423"/>
                  </a:lnTo>
                  <a:lnTo>
                    <a:pt x="1508" y="644"/>
                  </a:lnTo>
                  <a:lnTo>
                    <a:pt x="1140" y="864"/>
                  </a:lnTo>
                  <a:lnTo>
                    <a:pt x="423" y="1305"/>
                  </a:lnTo>
                  <a:lnTo>
                    <a:pt x="423" y="1305"/>
                  </a:lnTo>
                  <a:lnTo>
                    <a:pt x="754" y="1599"/>
                  </a:lnTo>
                  <a:lnTo>
                    <a:pt x="1104" y="1857"/>
                  </a:lnTo>
                  <a:lnTo>
                    <a:pt x="1471" y="2096"/>
                  </a:lnTo>
                  <a:lnTo>
                    <a:pt x="1857" y="2316"/>
                  </a:lnTo>
                  <a:lnTo>
                    <a:pt x="1857" y="2316"/>
                  </a:lnTo>
                  <a:lnTo>
                    <a:pt x="1857" y="1894"/>
                  </a:lnTo>
                  <a:lnTo>
                    <a:pt x="1857"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5791525" y="1859825"/>
              <a:ext cx="58375" cy="69875"/>
            </a:xfrm>
            <a:custGeom>
              <a:rect b="b" l="l" r="r" t="t"/>
              <a:pathLst>
                <a:path extrusionOk="0" h="2795" w="2335">
                  <a:moveTo>
                    <a:pt x="2022" y="1"/>
                  </a:moveTo>
                  <a:lnTo>
                    <a:pt x="2022" y="1"/>
                  </a:lnTo>
                  <a:lnTo>
                    <a:pt x="2096" y="19"/>
                  </a:lnTo>
                  <a:lnTo>
                    <a:pt x="2151" y="74"/>
                  </a:lnTo>
                  <a:lnTo>
                    <a:pt x="2188" y="111"/>
                  </a:lnTo>
                  <a:lnTo>
                    <a:pt x="2224" y="166"/>
                  </a:lnTo>
                  <a:lnTo>
                    <a:pt x="2261" y="295"/>
                  </a:lnTo>
                  <a:lnTo>
                    <a:pt x="2279" y="442"/>
                  </a:lnTo>
                  <a:lnTo>
                    <a:pt x="2279" y="736"/>
                  </a:lnTo>
                  <a:lnTo>
                    <a:pt x="2279" y="883"/>
                  </a:lnTo>
                  <a:lnTo>
                    <a:pt x="2298" y="1012"/>
                  </a:lnTo>
                  <a:lnTo>
                    <a:pt x="2298" y="1012"/>
                  </a:lnTo>
                  <a:lnTo>
                    <a:pt x="2298" y="1177"/>
                  </a:lnTo>
                  <a:lnTo>
                    <a:pt x="2298" y="1453"/>
                  </a:lnTo>
                  <a:lnTo>
                    <a:pt x="2316" y="1784"/>
                  </a:lnTo>
                  <a:lnTo>
                    <a:pt x="2335" y="2114"/>
                  </a:lnTo>
                  <a:lnTo>
                    <a:pt x="2316" y="2427"/>
                  </a:lnTo>
                  <a:lnTo>
                    <a:pt x="2298" y="2556"/>
                  </a:lnTo>
                  <a:lnTo>
                    <a:pt x="2261" y="2648"/>
                  </a:lnTo>
                  <a:lnTo>
                    <a:pt x="2206" y="2739"/>
                  </a:lnTo>
                  <a:lnTo>
                    <a:pt x="2151" y="2776"/>
                  </a:lnTo>
                  <a:lnTo>
                    <a:pt x="2077" y="2776"/>
                  </a:lnTo>
                  <a:lnTo>
                    <a:pt x="1967" y="2739"/>
                  </a:lnTo>
                  <a:lnTo>
                    <a:pt x="1967" y="2739"/>
                  </a:lnTo>
                  <a:lnTo>
                    <a:pt x="1930" y="2758"/>
                  </a:lnTo>
                  <a:lnTo>
                    <a:pt x="1893" y="2795"/>
                  </a:lnTo>
                  <a:lnTo>
                    <a:pt x="1802" y="2795"/>
                  </a:lnTo>
                  <a:lnTo>
                    <a:pt x="1710" y="2776"/>
                  </a:lnTo>
                  <a:lnTo>
                    <a:pt x="1618" y="2739"/>
                  </a:lnTo>
                  <a:lnTo>
                    <a:pt x="1434" y="2611"/>
                  </a:lnTo>
                  <a:lnTo>
                    <a:pt x="1342" y="2556"/>
                  </a:lnTo>
                  <a:lnTo>
                    <a:pt x="1250" y="2519"/>
                  </a:lnTo>
                  <a:lnTo>
                    <a:pt x="1250" y="2519"/>
                  </a:lnTo>
                  <a:lnTo>
                    <a:pt x="901" y="2317"/>
                  </a:lnTo>
                  <a:lnTo>
                    <a:pt x="699" y="2188"/>
                  </a:lnTo>
                  <a:lnTo>
                    <a:pt x="496" y="2059"/>
                  </a:lnTo>
                  <a:lnTo>
                    <a:pt x="313" y="1912"/>
                  </a:lnTo>
                  <a:lnTo>
                    <a:pt x="147" y="1765"/>
                  </a:lnTo>
                  <a:lnTo>
                    <a:pt x="92" y="1692"/>
                  </a:lnTo>
                  <a:lnTo>
                    <a:pt x="37" y="1600"/>
                  </a:lnTo>
                  <a:lnTo>
                    <a:pt x="19" y="1508"/>
                  </a:lnTo>
                  <a:lnTo>
                    <a:pt x="0" y="1416"/>
                  </a:lnTo>
                  <a:lnTo>
                    <a:pt x="0" y="1416"/>
                  </a:lnTo>
                  <a:lnTo>
                    <a:pt x="147" y="1232"/>
                  </a:lnTo>
                  <a:lnTo>
                    <a:pt x="349" y="1012"/>
                  </a:lnTo>
                  <a:lnTo>
                    <a:pt x="607" y="773"/>
                  </a:lnTo>
                  <a:lnTo>
                    <a:pt x="901" y="552"/>
                  </a:lnTo>
                  <a:lnTo>
                    <a:pt x="1213" y="331"/>
                  </a:lnTo>
                  <a:lnTo>
                    <a:pt x="1507" y="148"/>
                  </a:lnTo>
                  <a:lnTo>
                    <a:pt x="1654" y="93"/>
                  </a:lnTo>
                  <a:lnTo>
                    <a:pt x="1783" y="37"/>
                  </a:lnTo>
                  <a:lnTo>
                    <a:pt x="1912" y="1"/>
                  </a:lnTo>
                  <a:lnTo>
                    <a:pt x="2004" y="1"/>
                  </a:lnTo>
                  <a:lnTo>
                    <a:pt x="2004" y="1"/>
                  </a:lnTo>
                  <a:lnTo>
                    <a:pt x="2022" y="1"/>
                  </a:lnTo>
                  <a:lnTo>
                    <a:pt x="2022" y="1"/>
                  </a:lnTo>
                  <a:close/>
                  <a:moveTo>
                    <a:pt x="1893" y="387"/>
                  </a:moveTo>
                  <a:lnTo>
                    <a:pt x="1893" y="387"/>
                  </a:lnTo>
                  <a:lnTo>
                    <a:pt x="1691" y="479"/>
                  </a:lnTo>
                  <a:lnTo>
                    <a:pt x="1489" y="607"/>
                  </a:lnTo>
                  <a:lnTo>
                    <a:pt x="1103" y="865"/>
                  </a:lnTo>
                  <a:lnTo>
                    <a:pt x="735" y="1159"/>
                  </a:lnTo>
                  <a:lnTo>
                    <a:pt x="405" y="1471"/>
                  </a:lnTo>
                  <a:lnTo>
                    <a:pt x="405" y="1471"/>
                  </a:lnTo>
                  <a:lnTo>
                    <a:pt x="570" y="1637"/>
                  </a:lnTo>
                  <a:lnTo>
                    <a:pt x="754" y="1765"/>
                  </a:lnTo>
                  <a:lnTo>
                    <a:pt x="938" y="1894"/>
                  </a:lnTo>
                  <a:lnTo>
                    <a:pt x="1140" y="2023"/>
                  </a:lnTo>
                  <a:lnTo>
                    <a:pt x="1544" y="2243"/>
                  </a:lnTo>
                  <a:lnTo>
                    <a:pt x="1949" y="2464"/>
                  </a:lnTo>
                  <a:lnTo>
                    <a:pt x="1949" y="2464"/>
                  </a:lnTo>
                  <a:lnTo>
                    <a:pt x="1949" y="1949"/>
                  </a:lnTo>
                  <a:lnTo>
                    <a:pt x="1949" y="1416"/>
                  </a:lnTo>
                  <a:lnTo>
                    <a:pt x="1893" y="387"/>
                  </a:lnTo>
                  <a:lnTo>
                    <a:pt x="1893" y="38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5781875" y="1747250"/>
              <a:ext cx="62975" cy="75850"/>
            </a:xfrm>
            <a:custGeom>
              <a:rect b="b" l="l" r="r" t="t"/>
              <a:pathLst>
                <a:path extrusionOk="0" h="3034" w="2519">
                  <a:moveTo>
                    <a:pt x="2463" y="110"/>
                  </a:moveTo>
                  <a:lnTo>
                    <a:pt x="2463" y="110"/>
                  </a:lnTo>
                  <a:lnTo>
                    <a:pt x="2500" y="386"/>
                  </a:lnTo>
                  <a:lnTo>
                    <a:pt x="2518" y="662"/>
                  </a:lnTo>
                  <a:lnTo>
                    <a:pt x="2518" y="956"/>
                  </a:lnTo>
                  <a:lnTo>
                    <a:pt x="2518" y="1250"/>
                  </a:lnTo>
                  <a:lnTo>
                    <a:pt x="2500" y="1820"/>
                  </a:lnTo>
                  <a:lnTo>
                    <a:pt x="2500" y="2114"/>
                  </a:lnTo>
                  <a:lnTo>
                    <a:pt x="2500" y="2390"/>
                  </a:lnTo>
                  <a:lnTo>
                    <a:pt x="2500" y="2390"/>
                  </a:lnTo>
                  <a:lnTo>
                    <a:pt x="2500" y="2555"/>
                  </a:lnTo>
                  <a:lnTo>
                    <a:pt x="2500" y="2702"/>
                  </a:lnTo>
                  <a:lnTo>
                    <a:pt x="2482" y="2849"/>
                  </a:lnTo>
                  <a:lnTo>
                    <a:pt x="2463" y="2923"/>
                  </a:lnTo>
                  <a:lnTo>
                    <a:pt x="2445" y="2978"/>
                  </a:lnTo>
                  <a:lnTo>
                    <a:pt x="2445" y="2978"/>
                  </a:lnTo>
                  <a:lnTo>
                    <a:pt x="2408" y="3015"/>
                  </a:lnTo>
                  <a:lnTo>
                    <a:pt x="2371" y="3033"/>
                  </a:lnTo>
                  <a:lnTo>
                    <a:pt x="2279" y="3033"/>
                  </a:lnTo>
                  <a:lnTo>
                    <a:pt x="2206" y="3015"/>
                  </a:lnTo>
                  <a:lnTo>
                    <a:pt x="2169" y="2978"/>
                  </a:lnTo>
                  <a:lnTo>
                    <a:pt x="2151" y="2941"/>
                  </a:lnTo>
                  <a:lnTo>
                    <a:pt x="2151" y="2941"/>
                  </a:lnTo>
                  <a:lnTo>
                    <a:pt x="2077" y="2960"/>
                  </a:lnTo>
                  <a:lnTo>
                    <a:pt x="1985" y="2941"/>
                  </a:lnTo>
                  <a:lnTo>
                    <a:pt x="1985" y="2941"/>
                  </a:lnTo>
                  <a:lnTo>
                    <a:pt x="1746" y="2794"/>
                  </a:lnTo>
                  <a:lnTo>
                    <a:pt x="1489" y="2647"/>
                  </a:lnTo>
                  <a:lnTo>
                    <a:pt x="1232" y="2537"/>
                  </a:lnTo>
                  <a:lnTo>
                    <a:pt x="956" y="2426"/>
                  </a:lnTo>
                  <a:lnTo>
                    <a:pt x="956" y="2426"/>
                  </a:lnTo>
                  <a:lnTo>
                    <a:pt x="588" y="2279"/>
                  </a:lnTo>
                  <a:lnTo>
                    <a:pt x="386" y="2169"/>
                  </a:lnTo>
                  <a:lnTo>
                    <a:pt x="202" y="2059"/>
                  </a:lnTo>
                  <a:lnTo>
                    <a:pt x="129" y="2004"/>
                  </a:lnTo>
                  <a:lnTo>
                    <a:pt x="55" y="1930"/>
                  </a:lnTo>
                  <a:lnTo>
                    <a:pt x="19" y="1857"/>
                  </a:lnTo>
                  <a:lnTo>
                    <a:pt x="0" y="1783"/>
                  </a:lnTo>
                  <a:lnTo>
                    <a:pt x="19" y="1710"/>
                  </a:lnTo>
                  <a:lnTo>
                    <a:pt x="55" y="1636"/>
                  </a:lnTo>
                  <a:lnTo>
                    <a:pt x="129" y="1544"/>
                  </a:lnTo>
                  <a:lnTo>
                    <a:pt x="239" y="1452"/>
                  </a:lnTo>
                  <a:lnTo>
                    <a:pt x="239" y="1452"/>
                  </a:lnTo>
                  <a:lnTo>
                    <a:pt x="405" y="1342"/>
                  </a:lnTo>
                  <a:lnTo>
                    <a:pt x="625" y="1140"/>
                  </a:lnTo>
                  <a:lnTo>
                    <a:pt x="1195" y="662"/>
                  </a:lnTo>
                  <a:lnTo>
                    <a:pt x="1507" y="423"/>
                  </a:lnTo>
                  <a:lnTo>
                    <a:pt x="1802" y="202"/>
                  </a:lnTo>
                  <a:lnTo>
                    <a:pt x="1930" y="129"/>
                  </a:lnTo>
                  <a:lnTo>
                    <a:pt x="2059" y="55"/>
                  </a:lnTo>
                  <a:lnTo>
                    <a:pt x="2188" y="18"/>
                  </a:lnTo>
                  <a:lnTo>
                    <a:pt x="2279" y="0"/>
                  </a:lnTo>
                  <a:lnTo>
                    <a:pt x="2279" y="0"/>
                  </a:lnTo>
                  <a:lnTo>
                    <a:pt x="2335" y="18"/>
                  </a:lnTo>
                  <a:lnTo>
                    <a:pt x="2390" y="37"/>
                  </a:lnTo>
                  <a:lnTo>
                    <a:pt x="2427" y="55"/>
                  </a:lnTo>
                  <a:lnTo>
                    <a:pt x="2463" y="110"/>
                  </a:lnTo>
                  <a:lnTo>
                    <a:pt x="2463" y="110"/>
                  </a:lnTo>
                  <a:close/>
                  <a:moveTo>
                    <a:pt x="2132" y="2371"/>
                  </a:moveTo>
                  <a:lnTo>
                    <a:pt x="2132" y="2371"/>
                  </a:lnTo>
                  <a:lnTo>
                    <a:pt x="2151" y="1397"/>
                  </a:lnTo>
                  <a:lnTo>
                    <a:pt x="2151" y="919"/>
                  </a:lnTo>
                  <a:lnTo>
                    <a:pt x="2132" y="441"/>
                  </a:lnTo>
                  <a:lnTo>
                    <a:pt x="2132" y="441"/>
                  </a:lnTo>
                  <a:lnTo>
                    <a:pt x="1691" y="754"/>
                  </a:lnTo>
                  <a:lnTo>
                    <a:pt x="1268" y="1085"/>
                  </a:lnTo>
                  <a:lnTo>
                    <a:pt x="441" y="1783"/>
                  </a:lnTo>
                  <a:lnTo>
                    <a:pt x="441" y="1783"/>
                  </a:lnTo>
                  <a:lnTo>
                    <a:pt x="644" y="1875"/>
                  </a:lnTo>
                  <a:lnTo>
                    <a:pt x="864" y="1967"/>
                  </a:lnTo>
                  <a:lnTo>
                    <a:pt x="1287" y="2151"/>
                  </a:lnTo>
                  <a:lnTo>
                    <a:pt x="1728" y="2335"/>
                  </a:lnTo>
                  <a:lnTo>
                    <a:pt x="1930" y="2445"/>
                  </a:lnTo>
                  <a:lnTo>
                    <a:pt x="2132" y="2555"/>
                  </a:lnTo>
                  <a:lnTo>
                    <a:pt x="2132" y="2555"/>
                  </a:lnTo>
                  <a:lnTo>
                    <a:pt x="2132" y="2371"/>
                  </a:lnTo>
                  <a:lnTo>
                    <a:pt x="2132" y="237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5778650" y="1625000"/>
              <a:ext cx="69425" cy="83200"/>
            </a:xfrm>
            <a:custGeom>
              <a:rect b="b" l="l" r="r" t="t"/>
              <a:pathLst>
                <a:path extrusionOk="0" h="3328" w="2777">
                  <a:moveTo>
                    <a:pt x="2721" y="460"/>
                  </a:moveTo>
                  <a:lnTo>
                    <a:pt x="2721" y="460"/>
                  </a:lnTo>
                  <a:lnTo>
                    <a:pt x="2703" y="993"/>
                  </a:lnTo>
                  <a:lnTo>
                    <a:pt x="2721" y="1526"/>
                  </a:lnTo>
                  <a:lnTo>
                    <a:pt x="2721" y="1526"/>
                  </a:lnTo>
                  <a:lnTo>
                    <a:pt x="2721" y="1692"/>
                  </a:lnTo>
                  <a:lnTo>
                    <a:pt x="2721" y="1967"/>
                  </a:lnTo>
                  <a:lnTo>
                    <a:pt x="2758" y="2298"/>
                  </a:lnTo>
                  <a:lnTo>
                    <a:pt x="2776" y="2648"/>
                  </a:lnTo>
                  <a:lnTo>
                    <a:pt x="2758" y="2978"/>
                  </a:lnTo>
                  <a:lnTo>
                    <a:pt x="2739" y="3107"/>
                  </a:lnTo>
                  <a:lnTo>
                    <a:pt x="2721" y="3217"/>
                  </a:lnTo>
                  <a:lnTo>
                    <a:pt x="2666" y="3291"/>
                  </a:lnTo>
                  <a:lnTo>
                    <a:pt x="2611" y="3328"/>
                  </a:lnTo>
                  <a:lnTo>
                    <a:pt x="2574" y="3328"/>
                  </a:lnTo>
                  <a:lnTo>
                    <a:pt x="2519" y="3328"/>
                  </a:lnTo>
                  <a:lnTo>
                    <a:pt x="2427" y="3273"/>
                  </a:lnTo>
                  <a:lnTo>
                    <a:pt x="2427" y="3273"/>
                  </a:lnTo>
                  <a:lnTo>
                    <a:pt x="2372" y="3291"/>
                  </a:lnTo>
                  <a:lnTo>
                    <a:pt x="2317" y="3273"/>
                  </a:lnTo>
                  <a:lnTo>
                    <a:pt x="2188" y="3236"/>
                  </a:lnTo>
                  <a:lnTo>
                    <a:pt x="2022" y="3181"/>
                  </a:lnTo>
                  <a:lnTo>
                    <a:pt x="1857" y="3070"/>
                  </a:lnTo>
                  <a:lnTo>
                    <a:pt x="1508" y="2887"/>
                  </a:lnTo>
                  <a:lnTo>
                    <a:pt x="1361" y="2795"/>
                  </a:lnTo>
                  <a:lnTo>
                    <a:pt x="1232" y="2739"/>
                  </a:lnTo>
                  <a:lnTo>
                    <a:pt x="1232" y="2739"/>
                  </a:lnTo>
                  <a:lnTo>
                    <a:pt x="901" y="2574"/>
                  </a:lnTo>
                  <a:lnTo>
                    <a:pt x="699" y="2445"/>
                  </a:lnTo>
                  <a:lnTo>
                    <a:pt x="478" y="2317"/>
                  </a:lnTo>
                  <a:lnTo>
                    <a:pt x="276" y="2188"/>
                  </a:lnTo>
                  <a:lnTo>
                    <a:pt x="111" y="2041"/>
                  </a:lnTo>
                  <a:lnTo>
                    <a:pt x="56" y="1967"/>
                  </a:lnTo>
                  <a:lnTo>
                    <a:pt x="19" y="1894"/>
                  </a:lnTo>
                  <a:lnTo>
                    <a:pt x="0" y="1820"/>
                  </a:lnTo>
                  <a:lnTo>
                    <a:pt x="0" y="1747"/>
                  </a:lnTo>
                  <a:lnTo>
                    <a:pt x="0" y="1747"/>
                  </a:lnTo>
                  <a:lnTo>
                    <a:pt x="166" y="1581"/>
                  </a:lnTo>
                  <a:lnTo>
                    <a:pt x="350" y="1434"/>
                  </a:lnTo>
                  <a:lnTo>
                    <a:pt x="736" y="1140"/>
                  </a:lnTo>
                  <a:lnTo>
                    <a:pt x="1122" y="865"/>
                  </a:lnTo>
                  <a:lnTo>
                    <a:pt x="1508" y="589"/>
                  </a:lnTo>
                  <a:lnTo>
                    <a:pt x="1508" y="589"/>
                  </a:lnTo>
                  <a:lnTo>
                    <a:pt x="1636" y="515"/>
                  </a:lnTo>
                  <a:lnTo>
                    <a:pt x="1747" y="423"/>
                  </a:lnTo>
                  <a:lnTo>
                    <a:pt x="2004" y="240"/>
                  </a:lnTo>
                  <a:lnTo>
                    <a:pt x="2133" y="148"/>
                  </a:lnTo>
                  <a:lnTo>
                    <a:pt x="2261" y="74"/>
                  </a:lnTo>
                  <a:lnTo>
                    <a:pt x="2390" y="37"/>
                  </a:lnTo>
                  <a:lnTo>
                    <a:pt x="2537" y="1"/>
                  </a:lnTo>
                  <a:lnTo>
                    <a:pt x="2537" y="1"/>
                  </a:lnTo>
                  <a:lnTo>
                    <a:pt x="2611" y="37"/>
                  </a:lnTo>
                  <a:lnTo>
                    <a:pt x="2666" y="74"/>
                  </a:lnTo>
                  <a:lnTo>
                    <a:pt x="2703" y="129"/>
                  </a:lnTo>
                  <a:lnTo>
                    <a:pt x="2721" y="184"/>
                  </a:lnTo>
                  <a:lnTo>
                    <a:pt x="2739" y="331"/>
                  </a:lnTo>
                  <a:lnTo>
                    <a:pt x="2721" y="460"/>
                  </a:lnTo>
                  <a:lnTo>
                    <a:pt x="2721" y="460"/>
                  </a:lnTo>
                  <a:close/>
                  <a:moveTo>
                    <a:pt x="2390" y="2923"/>
                  </a:moveTo>
                  <a:lnTo>
                    <a:pt x="2390" y="2923"/>
                  </a:lnTo>
                  <a:lnTo>
                    <a:pt x="2372" y="2482"/>
                  </a:lnTo>
                  <a:lnTo>
                    <a:pt x="2372" y="2482"/>
                  </a:lnTo>
                  <a:lnTo>
                    <a:pt x="2335" y="1471"/>
                  </a:lnTo>
                  <a:lnTo>
                    <a:pt x="2335" y="956"/>
                  </a:lnTo>
                  <a:lnTo>
                    <a:pt x="2353" y="460"/>
                  </a:lnTo>
                  <a:lnTo>
                    <a:pt x="2353" y="460"/>
                  </a:lnTo>
                  <a:lnTo>
                    <a:pt x="1857" y="791"/>
                  </a:lnTo>
                  <a:lnTo>
                    <a:pt x="1379" y="1122"/>
                  </a:lnTo>
                  <a:lnTo>
                    <a:pt x="460" y="1839"/>
                  </a:lnTo>
                  <a:lnTo>
                    <a:pt x="460" y="1839"/>
                  </a:lnTo>
                  <a:lnTo>
                    <a:pt x="681" y="1986"/>
                  </a:lnTo>
                  <a:lnTo>
                    <a:pt x="920" y="2133"/>
                  </a:lnTo>
                  <a:lnTo>
                    <a:pt x="1416" y="2390"/>
                  </a:lnTo>
                  <a:lnTo>
                    <a:pt x="1912" y="2648"/>
                  </a:lnTo>
                  <a:lnTo>
                    <a:pt x="2151" y="2776"/>
                  </a:lnTo>
                  <a:lnTo>
                    <a:pt x="2390" y="2923"/>
                  </a:lnTo>
                  <a:lnTo>
                    <a:pt x="2390" y="29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a:off x="5780025" y="1516550"/>
              <a:ext cx="68050" cy="71725"/>
            </a:xfrm>
            <a:custGeom>
              <a:rect b="b" l="l" r="r" t="t"/>
              <a:pathLst>
                <a:path extrusionOk="0" h="2869" w="2722">
                  <a:moveTo>
                    <a:pt x="2703" y="1655"/>
                  </a:moveTo>
                  <a:lnTo>
                    <a:pt x="2703" y="1655"/>
                  </a:lnTo>
                  <a:lnTo>
                    <a:pt x="2703" y="2188"/>
                  </a:lnTo>
                  <a:lnTo>
                    <a:pt x="2684" y="2721"/>
                  </a:lnTo>
                  <a:lnTo>
                    <a:pt x="2684" y="2721"/>
                  </a:lnTo>
                  <a:lnTo>
                    <a:pt x="2666" y="2776"/>
                  </a:lnTo>
                  <a:lnTo>
                    <a:pt x="2629" y="2831"/>
                  </a:lnTo>
                  <a:lnTo>
                    <a:pt x="2592" y="2868"/>
                  </a:lnTo>
                  <a:lnTo>
                    <a:pt x="2537" y="2868"/>
                  </a:lnTo>
                  <a:lnTo>
                    <a:pt x="2482" y="2868"/>
                  </a:lnTo>
                  <a:lnTo>
                    <a:pt x="2427" y="2868"/>
                  </a:lnTo>
                  <a:lnTo>
                    <a:pt x="2372" y="2831"/>
                  </a:lnTo>
                  <a:lnTo>
                    <a:pt x="2335" y="2776"/>
                  </a:lnTo>
                  <a:lnTo>
                    <a:pt x="2335" y="2776"/>
                  </a:lnTo>
                  <a:lnTo>
                    <a:pt x="2317" y="2813"/>
                  </a:lnTo>
                  <a:lnTo>
                    <a:pt x="2298" y="2831"/>
                  </a:lnTo>
                  <a:lnTo>
                    <a:pt x="2206" y="2850"/>
                  </a:lnTo>
                  <a:lnTo>
                    <a:pt x="2078" y="2831"/>
                  </a:lnTo>
                  <a:lnTo>
                    <a:pt x="1949" y="2795"/>
                  </a:lnTo>
                  <a:lnTo>
                    <a:pt x="1784" y="2739"/>
                  </a:lnTo>
                  <a:lnTo>
                    <a:pt x="1600" y="2666"/>
                  </a:lnTo>
                  <a:lnTo>
                    <a:pt x="1214" y="2464"/>
                  </a:lnTo>
                  <a:lnTo>
                    <a:pt x="828" y="2243"/>
                  </a:lnTo>
                  <a:lnTo>
                    <a:pt x="497" y="2023"/>
                  </a:lnTo>
                  <a:lnTo>
                    <a:pt x="240" y="1820"/>
                  </a:lnTo>
                  <a:lnTo>
                    <a:pt x="148" y="1747"/>
                  </a:lnTo>
                  <a:lnTo>
                    <a:pt x="93" y="1692"/>
                  </a:lnTo>
                  <a:lnTo>
                    <a:pt x="93" y="1692"/>
                  </a:lnTo>
                  <a:lnTo>
                    <a:pt x="37" y="1600"/>
                  </a:lnTo>
                  <a:lnTo>
                    <a:pt x="19" y="1526"/>
                  </a:lnTo>
                  <a:lnTo>
                    <a:pt x="1" y="1453"/>
                  </a:lnTo>
                  <a:lnTo>
                    <a:pt x="19" y="1379"/>
                  </a:lnTo>
                  <a:lnTo>
                    <a:pt x="56" y="1306"/>
                  </a:lnTo>
                  <a:lnTo>
                    <a:pt x="93" y="1251"/>
                  </a:lnTo>
                  <a:lnTo>
                    <a:pt x="221" y="1140"/>
                  </a:lnTo>
                  <a:lnTo>
                    <a:pt x="368" y="1048"/>
                  </a:lnTo>
                  <a:lnTo>
                    <a:pt x="534" y="956"/>
                  </a:lnTo>
                  <a:lnTo>
                    <a:pt x="681" y="864"/>
                  </a:lnTo>
                  <a:lnTo>
                    <a:pt x="809" y="791"/>
                  </a:lnTo>
                  <a:lnTo>
                    <a:pt x="809" y="791"/>
                  </a:lnTo>
                  <a:lnTo>
                    <a:pt x="1214" y="570"/>
                  </a:lnTo>
                  <a:lnTo>
                    <a:pt x="1618" y="331"/>
                  </a:lnTo>
                  <a:lnTo>
                    <a:pt x="1820" y="221"/>
                  </a:lnTo>
                  <a:lnTo>
                    <a:pt x="2023" y="129"/>
                  </a:lnTo>
                  <a:lnTo>
                    <a:pt x="2243" y="56"/>
                  </a:lnTo>
                  <a:lnTo>
                    <a:pt x="2464" y="1"/>
                  </a:lnTo>
                  <a:lnTo>
                    <a:pt x="2464" y="1"/>
                  </a:lnTo>
                  <a:lnTo>
                    <a:pt x="2537" y="19"/>
                  </a:lnTo>
                  <a:lnTo>
                    <a:pt x="2592" y="74"/>
                  </a:lnTo>
                  <a:lnTo>
                    <a:pt x="2629" y="148"/>
                  </a:lnTo>
                  <a:lnTo>
                    <a:pt x="2666" y="221"/>
                  </a:lnTo>
                  <a:lnTo>
                    <a:pt x="2703" y="331"/>
                  </a:lnTo>
                  <a:lnTo>
                    <a:pt x="2703" y="460"/>
                  </a:lnTo>
                  <a:lnTo>
                    <a:pt x="2721" y="717"/>
                  </a:lnTo>
                  <a:lnTo>
                    <a:pt x="2703" y="1251"/>
                  </a:lnTo>
                  <a:lnTo>
                    <a:pt x="2684" y="1489"/>
                  </a:lnTo>
                  <a:lnTo>
                    <a:pt x="2703" y="1655"/>
                  </a:lnTo>
                  <a:lnTo>
                    <a:pt x="2703" y="1655"/>
                  </a:lnTo>
                  <a:close/>
                  <a:moveTo>
                    <a:pt x="2317" y="2482"/>
                  </a:moveTo>
                  <a:lnTo>
                    <a:pt x="2317" y="2482"/>
                  </a:lnTo>
                  <a:lnTo>
                    <a:pt x="2335" y="1453"/>
                  </a:lnTo>
                  <a:lnTo>
                    <a:pt x="2317" y="405"/>
                  </a:lnTo>
                  <a:lnTo>
                    <a:pt x="2317" y="405"/>
                  </a:lnTo>
                  <a:lnTo>
                    <a:pt x="1839" y="644"/>
                  </a:lnTo>
                  <a:lnTo>
                    <a:pt x="1342" y="901"/>
                  </a:lnTo>
                  <a:lnTo>
                    <a:pt x="883" y="1177"/>
                  </a:lnTo>
                  <a:lnTo>
                    <a:pt x="405" y="1471"/>
                  </a:lnTo>
                  <a:lnTo>
                    <a:pt x="405" y="1471"/>
                  </a:lnTo>
                  <a:lnTo>
                    <a:pt x="626" y="1655"/>
                  </a:lnTo>
                  <a:lnTo>
                    <a:pt x="846" y="1820"/>
                  </a:lnTo>
                  <a:lnTo>
                    <a:pt x="1085" y="1949"/>
                  </a:lnTo>
                  <a:lnTo>
                    <a:pt x="1324" y="2078"/>
                  </a:lnTo>
                  <a:lnTo>
                    <a:pt x="1839" y="2317"/>
                  </a:lnTo>
                  <a:lnTo>
                    <a:pt x="2317" y="2556"/>
                  </a:lnTo>
                  <a:lnTo>
                    <a:pt x="2317" y="2556"/>
                  </a:lnTo>
                  <a:lnTo>
                    <a:pt x="2317" y="2482"/>
                  </a:lnTo>
                  <a:lnTo>
                    <a:pt x="2317" y="248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a:off x="5790150" y="1408550"/>
              <a:ext cx="61600" cy="75400"/>
            </a:xfrm>
            <a:custGeom>
              <a:rect b="b" l="l" r="r" t="t"/>
              <a:pathLst>
                <a:path extrusionOk="0" h="3016" w="2464">
                  <a:moveTo>
                    <a:pt x="2243" y="1"/>
                  </a:moveTo>
                  <a:lnTo>
                    <a:pt x="2243" y="1"/>
                  </a:lnTo>
                  <a:lnTo>
                    <a:pt x="2316" y="38"/>
                  </a:lnTo>
                  <a:lnTo>
                    <a:pt x="2371" y="111"/>
                  </a:lnTo>
                  <a:lnTo>
                    <a:pt x="2408" y="185"/>
                  </a:lnTo>
                  <a:lnTo>
                    <a:pt x="2426" y="295"/>
                  </a:lnTo>
                  <a:lnTo>
                    <a:pt x="2463" y="534"/>
                  </a:lnTo>
                  <a:lnTo>
                    <a:pt x="2463" y="791"/>
                  </a:lnTo>
                  <a:lnTo>
                    <a:pt x="2426" y="1343"/>
                  </a:lnTo>
                  <a:lnTo>
                    <a:pt x="2408" y="1582"/>
                  </a:lnTo>
                  <a:lnTo>
                    <a:pt x="2426" y="1784"/>
                  </a:lnTo>
                  <a:lnTo>
                    <a:pt x="2426" y="1784"/>
                  </a:lnTo>
                  <a:lnTo>
                    <a:pt x="2408" y="1913"/>
                  </a:lnTo>
                  <a:lnTo>
                    <a:pt x="2408" y="2096"/>
                  </a:lnTo>
                  <a:lnTo>
                    <a:pt x="2426" y="2299"/>
                  </a:lnTo>
                  <a:lnTo>
                    <a:pt x="2426" y="2501"/>
                  </a:lnTo>
                  <a:lnTo>
                    <a:pt x="2408" y="2703"/>
                  </a:lnTo>
                  <a:lnTo>
                    <a:pt x="2390" y="2777"/>
                  </a:lnTo>
                  <a:lnTo>
                    <a:pt x="2353" y="2832"/>
                  </a:lnTo>
                  <a:lnTo>
                    <a:pt x="2316" y="2887"/>
                  </a:lnTo>
                  <a:lnTo>
                    <a:pt x="2261" y="2905"/>
                  </a:lnTo>
                  <a:lnTo>
                    <a:pt x="2187" y="2905"/>
                  </a:lnTo>
                  <a:lnTo>
                    <a:pt x="2114" y="2887"/>
                  </a:lnTo>
                  <a:lnTo>
                    <a:pt x="2114" y="2887"/>
                  </a:lnTo>
                  <a:lnTo>
                    <a:pt x="2059" y="2942"/>
                  </a:lnTo>
                  <a:lnTo>
                    <a:pt x="2022" y="2979"/>
                  </a:lnTo>
                  <a:lnTo>
                    <a:pt x="1967" y="3015"/>
                  </a:lnTo>
                  <a:lnTo>
                    <a:pt x="1912" y="3015"/>
                  </a:lnTo>
                  <a:lnTo>
                    <a:pt x="1838" y="2997"/>
                  </a:lnTo>
                  <a:lnTo>
                    <a:pt x="1783" y="2979"/>
                  </a:lnTo>
                  <a:lnTo>
                    <a:pt x="1636" y="2905"/>
                  </a:lnTo>
                  <a:lnTo>
                    <a:pt x="1379" y="2721"/>
                  </a:lnTo>
                  <a:lnTo>
                    <a:pt x="1250" y="2629"/>
                  </a:lnTo>
                  <a:lnTo>
                    <a:pt x="1140" y="2593"/>
                  </a:lnTo>
                  <a:lnTo>
                    <a:pt x="1140" y="2593"/>
                  </a:lnTo>
                  <a:lnTo>
                    <a:pt x="809" y="2409"/>
                  </a:lnTo>
                  <a:lnTo>
                    <a:pt x="496" y="2225"/>
                  </a:lnTo>
                  <a:lnTo>
                    <a:pt x="349" y="2115"/>
                  </a:lnTo>
                  <a:lnTo>
                    <a:pt x="221" y="2004"/>
                  </a:lnTo>
                  <a:lnTo>
                    <a:pt x="110" y="1857"/>
                  </a:lnTo>
                  <a:lnTo>
                    <a:pt x="18" y="1710"/>
                  </a:lnTo>
                  <a:lnTo>
                    <a:pt x="18" y="1710"/>
                  </a:lnTo>
                  <a:lnTo>
                    <a:pt x="0" y="1618"/>
                  </a:lnTo>
                  <a:lnTo>
                    <a:pt x="0" y="1545"/>
                  </a:lnTo>
                  <a:lnTo>
                    <a:pt x="18" y="1471"/>
                  </a:lnTo>
                  <a:lnTo>
                    <a:pt x="37" y="1398"/>
                  </a:lnTo>
                  <a:lnTo>
                    <a:pt x="74" y="1324"/>
                  </a:lnTo>
                  <a:lnTo>
                    <a:pt x="129" y="1269"/>
                  </a:lnTo>
                  <a:lnTo>
                    <a:pt x="257" y="1159"/>
                  </a:lnTo>
                  <a:lnTo>
                    <a:pt x="423" y="1049"/>
                  </a:lnTo>
                  <a:lnTo>
                    <a:pt x="570" y="957"/>
                  </a:lnTo>
                  <a:lnTo>
                    <a:pt x="717" y="865"/>
                  </a:lnTo>
                  <a:lnTo>
                    <a:pt x="827" y="773"/>
                  </a:lnTo>
                  <a:lnTo>
                    <a:pt x="827" y="773"/>
                  </a:lnTo>
                  <a:lnTo>
                    <a:pt x="1011" y="663"/>
                  </a:lnTo>
                  <a:lnTo>
                    <a:pt x="1176" y="552"/>
                  </a:lnTo>
                  <a:lnTo>
                    <a:pt x="1507" y="295"/>
                  </a:lnTo>
                  <a:lnTo>
                    <a:pt x="1673" y="185"/>
                  </a:lnTo>
                  <a:lnTo>
                    <a:pt x="1838" y="74"/>
                  </a:lnTo>
                  <a:lnTo>
                    <a:pt x="2022" y="19"/>
                  </a:lnTo>
                  <a:lnTo>
                    <a:pt x="2114" y="1"/>
                  </a:lnTo>
                  <a:lnTo>
                    <a:pt x="2224" y="1"/>
                  </a:lnTo>
                  <a:lnTo>
                    <a:pt x="2224" y="1"/>
                  </a:lnTo>
                  <a:lnTo>
                    <a:pt x="2243" y="1"/>
                  </a:lnTo>
                  <a:lnTo>
                    <a:pt x="2243" y="1"/>
                  </a:lnTo>
                  <a:close/>
                  <a:moveTo>
                    <a:pt x="2059" y="1600"/>
                  </a:moveTo>
                  <a:lnTo>
                    <a:pt x="2059" y="1600"/>
                  </a:lnTo>
                  <a:lnTo>
                    <a:pt x="2059" y="1030"/>
                  </a:lnTo>
                  <a:lnTo>
                    <a:pt x="2059" y="479"/>
                  </a:lnTo>
                  <a:lnTo>
                    <a:pt x="2059" y="479"/>
                  </a:lnTo>
                  <a:lnTo>
                    <a:pt x="2059" y="387"/>
                  </a:lnTo>
                  <a:lnTo>
                    <a:pt x="2059" y="387"/>
                  </a:lnTo>
                  <a:lnTo>
                    <a:pt x="1195" y="957"/>
                  </a:lnTo>
                  <a:lnTo>
                    <a:pt x="790" y="1269"/>
                  </a:lnTo>
                  <a:lnTo>
                    <a:pt x="386" y="1582"/>
                  </a:lnTo>
                  <a:lnTo>
                    <a:pt x="386" y="1582"/>
                  </a:lnTo>
                  <a:lnTo>
                    <a:pt x="460" y="1674"/>
                  </a:lnTo>
                  <a:lnTo>
                    <a:pt x="551" y="1766"/>
                  </a:lnTo>
                  <a:lnTo>
                    <a:pt x="735" y="1913"/>
                  </a:lnTo>
                  <a:lnTo>
                    <a:pt x="956" y="2041"/>
                  </a:lnTo>
                  <a:lnTo>
                    <a:pt x="1176" y="2170"/>
                  </a:lnTo>
                  <a:lnTo>
                    <a:pt x="1618" y="2390"/>
                  </a:lnTo>
                  <a:lnTo>
                    <a:pt x="1838" y="2519"/>
                  </a:lnTo>
                  <a:lnTo>
                    <a:pt x="2040" y="2666"/>
                  </a:lnTo>
                  <a:lnTo>
                    <a:pt x="2040" y="2666"/>
                  </a:lnTo>
                  <a:lnTo>
                    <a:pt x="2059" y="1600"/>
                  </a:lnTo>
                  <a:lnTo>
                    <a:pt x="2059" y="160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5784175" y="1294125"/>
              <a:ext cx="64800" cy="79525"/>
            </a:xfrm>
            <a:custGeom>
              <a:rect b="b" l="l" r="r" t="t"/>
              <a:pathLst>
                <a:path extrusionOk="0" h="3181" w="2592">
                  <a:moveTo>
                    <a:pt x="2445" y="1"/>
                  </a:moveTo>
                  <a:lnTo>
                    <a:pt x="2445" y="1"/>
                  </a:lnTo>
                  <a:lnTo>
                    <a:pt x="2500" y="93"/>
                  </a:lnTo>
                  <a:lnTo>
                    <a:pt x="2537" y="185"/>
                  </a:lnTo>
                  <a:lnTo>
                    <a:pt x="2592" y="405"/>
                  </a:lnTo>
                  <a:lnTo>
                    <a:pt x="2592" y="663"/>
                  </a:lnTo>
                  <a:lnTo>
                    <a:pt x="2592" y="920"/>
                  </a:lnTo>
                  <a:lnTo>
                    <a:pt x="2555" y="1471"/>
                  </a:lnTo>
                  <a:lnTo>
                    <a:pt x="2555" y="1710"/>
                  </a:lnTo>
                  <a:lnTo>
                    <a:pt x="2573" y="1931"/>
                  </a:lnTo>
                  <a:lnTo>
                    <a:pt x="2573" y="1931"/>
                  </a:lnTo>
                  <a:lnTo>
                    <a:pt x="2555" y="2078"/>
                  </a:lnTo>
                  <a:lnTo>
                    <a:pt x="2555" y="2262"/>
                  </a:lnTo>
                  <a:lnTo>
                    <a:pt x="2592" y="2721"/>
                  </a:lnTo>
                  <a:lnTo>
                    <a:pt x="2573" y="2924"/>
                  </a:lnTo>
                  <a:lnTo>
                    <a:pt x="2555" y="3015"/>
                  </a:lnTo>
                  <a:lnTo>
                    <a:pt x="2537" y="3071"/>
                  </a:lnTo>
                  <a:lnTo>
                    <a:pt x="2500" y="3126"/>
                  </a:lnTo>
                  <a:lnTo>
                    <a:pt x="2445" y="3163"/>
                  </a:lnTo>
                  <a:lnTo>
                    <a:pt x="2390" y="3181"/>
                  </a:lnTo>
                  <a:lnTo>
                    <a:pt x="2298" y="3163"/>
                  </a:lnTo>
                  <a:lnTo>
                    <a:pt x="2298" y="3163"/>
                  </a:lnTo>
                  <a:lnTo>
                    <a:pt x="2243" y="3181"/>
                  </a:lnTo>
                  <a:lnTo>
                    <a:pt x="2187" y="3181"/>
                  </a:lnTo>
                  <a:lnTo>
                    <a:pt x="2040" y="3163"/>
                  </a:lnTo>
                  <a:lnTo>
                    <a:pt x="1875" y="3107"/>
                  </a:lnTo>
                  <a:lnTo>
                    <a:pt x="1691" y="3034"/>
                  </a:lnTo>
                  <a:lnTo>
                    <a:pt x="1342" y="2868"/>
                  </a:lnTo>
                  <a:lnTo>
                    <a:pt x="1176" y="2813"/>
                  </a:lnTo>
                  <a:lnTo>
                    <a:pt x="1029" y="2776"/>
                  </a:lnTo>
                  <a:lnTo>
                    <a:pt x="1029" y="2776"/>
                  </a:lnTo>
                  <a:lnTo>
                    <a:pt x="735" y="2666"/>
                  </a:lnTo>
                  <a:lnTo>
                    <a:pt x="460" y="2556"/>
                  </a:lnTo>
                  <a:lnTo>
                    <a:pt x="239" y="2427"/>
                  </a:lnTo>
                  <a:lnTo>
                    <a:pt x="147" y="2354"/>
                  </a:lnTo>
                  <a:lnTo>
                    <a:pt x="74" y="2280"/>
                  </a:lnTo>
                  <a:lnTo>
                    <a:pt x="37" y="2207"/>
                  </a:lnTo>
                  <a:lnTo>
                    <a:pt x="0" y="2133"/>
                  </a:lnTo>
                  <a:lnTo>
                    <a:pt x="18" y="2041"/>
                  </a:lnTo>
                  <a:lnTo>
                    <a:pt x="37" y="1949"/>
                  </a:lnTo>
                  <a:lnTo>
                    <a:pt x="110" y="1839"/>
                  </a:lnTo>
                  <a:lnTo>
                    <a:pt x="202" y="1729"/>
                  </a:lnTo>
                  <a:lnTo>
                    <a:pt x="331" y="1600"/>
                  </a:lnTo>
                  <a:lnTo>
                    <a:pt x="515" y="1471"/>
                  </a:lnTo>
                  <a:lnTo>
                    <a:pt x="515" y="1471"/>
                  </a:lnTo>
                  <a:lnTo>
                    <a:pt x="699" y="1324"/>
                  </a:lnTo>
                  <a:lnTo>
                    <a:pt x="919" y="1122"/>
                  </a:lnTo>
                  <a:lnTo>
                    <a:pt x="1415" y="626"/>
                  </a:lnTo>
                  <a:lnTo>
                    <a:pt x="1691" y="387"/>
                  </a:lnTo>
                  <a:lnTo>
                    <a:pt x="1948" y="185"/>
                  </a:lnTo>
                  <a:lnTo>
                    <a:pt x="2059" y="111"/>
                  </a:lnTo>
                  <a:lnTo>
                    <a:pt x="2187" y="38"/>
                  </a:lnTo>
                  <a:lnTo>
                    <a:pt x="2279" y="1"/>
                  </a:lnTo>
                  <a:lnTo>
                    <a:pt x="2390" y="1"/>
                  </a:lnTo>
                  <a:lnTo>
                    <a:pt x="2390" y="1"/>
                  </a:lnTo>
                  <a:lnTo>
                    <a:pt x="2445" y="1"/>
                  </a:lnTo>
                  <a:lnTo>
                    <a:pt x="2445" y="1"/>
                  </a:lnTo>
                  <a:close/>
                  <a:moveTo>
                    <a:pt x="2187" y="2703"/>
                  </a:moveTo>
                  <a:lnTo>
                    <a:pt x="2187" y="2703"/>
                  </a:lnTo>
                  <a:lnTo>
                    <a:pt x="2187" y="1582"/>
                  </a:lnTo>
                  <a:lnTo>
                    <a:pt x="2206" y="479"/>
                  </a:lnTo>
                  <a:lnTo>
                    <a:pt x="2206" y="479"/>
                  </a:lnTo>
                  <a:lnTo>
                    <a:pt x="1305" y="1269"/>
                  </a:lnTo>
                  <a:lnTo>
                    <a:pt x="423" y="2078"/>
                  </a:lnTo>
                  <a:lnTo>
                    <a:pt x="423" y="2078"/>
                  </a:lnTo>
                  <a:lnTo>
                    <a:pt x="625" y="2188"/>
                  </a:lnTo>
                  <a:lnTo>
                    <a:pt x="846" y="2280"/>
                  </a:lnTo>
                  <a:lnTo>
                    <a:pt x="1066" y="2372"/>
                  </a:lnTo>
                  <a:lnTo>
                    <a:pt x="1305" y="2446"/>
                  </a:lnTo>
                  <a:lnTo>
                    <a:pt x="1746" y="2593"/>
                  </a:lnTo>
                  <a:lnTo>
                    <a:pt x="1985" y="2666"/>
                  </a:lnTo>
                  <a:lnTo>
                    <a:pt x="2187" y="2776"/>
                  </a:lnTo>
                  <a:lnTo>
                    <a:pt x="2187" y="2776"/>
                  </a:lnTo>
                  <a:lnTo>
                    <a:pt x="2187" y="2703"/>
                  </a:lnTo>
                  <a:lnTo>
                    <a:pt x="2187" y="270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a:off x="5775425" y="1180625"/>
              <a:ext cx="74925" cy="85500"/>
            </a:xfrm>
            <a:custGeom>
              <a:rect b="b" l="l" r="r" t="t"/>
              <a:pathLst>
                <a:path extrusionOk="0" h="3420" w="2997">
                  <a:moveTo>
                    <a:pt x="2923" y="93"/>
                  </a:moveTo>
                  <a:lnTo>
                    <a:pt x="2923" y="93"/>
                  </a:lnTo>
                  <a:lnTo>
                    <a:pt x="2960" y="350"/>
                  </a:lnTo>
                  <a:lnTo>
                    <a:pt x="2979" y="607"/>
                  </a:lnTo>
                  <a:lnTo>
                    <a:pt x="2997" y="1140"/>
                  </a:lnTo>
                  <a:lnTo>
                    <a:pt x="2979" y="1673"/>
                  </a:lnTo>
                  <a:lnTo>
                    <a:pt x="2997" y="2188"/>
                  </a:lnTo>
                  <a:lnTo>
                    <a:pt x="2997" y="2188"/>
                  </a:lnTo>
                  <a:lnTo>
                    <a:pt x="2979" y="2335"/>
                  </a:lnTo>
                  <a:lnTo>
                    <a:pt x="2997" y="2537"/>
                  </a:lnTo>
                  <a:lnTo>
                    <a:pt x="2997" y="2776"/>
                  </a:lnTo>
                  <a:lnTo>
                    <a:pt x="2997" y="3015"/>
                  </a:lnTo>
                  <a:lnTo>
                    <a:pt x="2960" y="3217"/>
                  </a:lnTo>
                  <a:lnTo>
                    <a:pt x="2942" y="3291"/>
                  </a:lnTo>
                  <a:lnTo>
                    <a:pt x="2905" y="3364"/>
                  </a:lnTo>
                  <a:lnTo>
                    <a:pt x="2850" y="3401"/>
                  </a:lnTo>
                  <a:lnTo>
                    <a:pt x="2776" y="3420"/>
                  </a:lnTo>
                  <a:lnTo>
                    <a:pt x="2703" y="3401"/>
                  </a:lnTo>
                  <a:lnTo>
                    <a:pt x="2611" y="3346"/>
                  </a:lnTo>
                  <a:lnTo>
                    <a:pt x="2611" y="3346"/>
                  </a:lnTo>
                  <a:lnTo>
                    <a:pt x="2556" y="3383"/>
                  </a:lnTo>
                  <a:lnTo>
                    <a:pt x="2482" y="3383"/>
                  </a:lnTo>
                  <a:lnTo>
                    <a:pt x="2427" y="3383"/>
                  </a:lnTo>
                  <a:lnTo>
                    <a:pt x="2335" y="3364"/>
                  </a:lnTo>
                  <a:lnTo>
                    <a:pt x="2188" y="3309"/>
                  </a:lnTo>
                  <a:lnTo>
                    <a:pt x="2004" y="3217"/>
                  </a:lnTo>
                  <a:lnTo>
                    <a:pt x="1674" y="3015"/>
                  </a:lnTo>
                  <a:lnTo>
                    <a:pt x="1508" y="2942"/>
                  </a:lnTo>
                  <a:lnTo>
                    <a:pt x="1379" y="2887"/>
                  </a:lnTo>
                  <a:lnTo>
                    <a:pt x="1379" y="2887"/>
                  </a:lnTo>
                  <a:lnTo>
                    <a:pt x="1214" y="2776"/>
                  </a:lnTo>
                  <a:lnTo>
                    <a:pt x="993" y="2648"/>
                  </a:lnTo>
                  <a:lnTo>
                    <a:pt x="736" y="2501"/>
                  </a:lnTo>
                  <a:lnTo>
                    <a:pt x="479" y="2353"/>
                  </a:lnTo>
                  <a:lnTo>
                    <a:pt x="258" y="2188"/>
                  </a:lnTo>
                  <a:lnTo>
                    <a:pt x="166" y="2096"/>
                  </a:lnTo>
                  <a:lnTo>
                    <a:pt x="93" y="2004"/>
                  </a:lnTo>
                  <a:lnTo>
                    <a:pt x="38" y="1912"/>
                  </a:lnTo>
                  <a:lnTo>
                    <a:pt x="1" y="1839"/>
                  </a:lnTo>
                  <a:lnTo>
                    <a:pt x="1" y="1747"/>
                  </a:lnTo>
                  <a:lnTo>
                    <a:pt x="38" y="1655"/>
                  </a:lnTo>
                  <a:lnTo>
                    <a:pt x="38" y="1655"/>
                  </a:lnTo>
                  <a:lnTo>
                    <a:pt x="515" y="1324"/>
                  </a:lnTo>
                  <a:lnTo>
                    <a:pt x="993" y="1012"/>
                  </a:lnTo>
                  <a:lnTo>
                    <a:pt x="1986" y="405"/>
                  </a:lnTo>
                  <a:lnTo>
                    <a:pt x="1986" y="405"/>
                  </a:lnTo>
                  <a:lnTo>
                    <a:pt x="2060" y="368"/>
                  </a:lnTo>
                  <a:lnTo>
                    <a:pt x="2151" y="313"/>
                  </a:lnTo>
                  <a:lnTo>
                    <a:pt x="2335" y="166"/>
                  </a:lnTo>
                  <a:lnTo>
                    <a:pt x="2427" y="111"/>
                  </a:lnTo>
                  <a:lnTo>
                    <a:pt x="2537" y="56"/>
                  </a:lnTo>
                  <a:lnTo>
                    <a:pt x="2629" y="19"/>
                  </a:lnTo>
                  <a:lnTo>
                    <a:pt x="2721" y="1"/>
                  </a:lnTo>
                  <a:lnTo>
                    <a:pt x="2721" y="1"/>
                  </a:lnTo>
                  <a:lnTo>
                    <a:pt x="2776" y="1"/>
                  </a:lnTo>
                  <a:lnTo>
                    <a:pt x="2832" y="19"/>
                  </a:lnTo>
                  <a:lnTo>
                    <a:pt x="2887" y="56"/>
                  </a:lnTo>
                  <a:lnTo>
                    <a:pt x="2923" y="93"/>
                  </a:lnTo>
                  <a:lnTo>
                    <a:pt x="2923" y="93"/>
                  </a:lnTo>
                  <a:close/>
                  <a:moveTo>
                    <a:pt x="2611" y="2409"/>
                  </a:moveTo>
                  <a:lnTo>
                    <a:pt x="2611" y="2409"/>
                  </a:lnTo>
                  <a:lnTo>
                    <a:pt x="2593" y="460"/>
                  </a:lnTo>
                  <a:lnTo>
                    <a:pt x="2593" y="460"/>
                  </a:lnTo>
                  <a:lnTo>
                    <a:pt x="2060" y="809"/>
                  </a:lnTo>
                  <a:lnTo>
                    <a:pt x="1526" y="1140"/>
                  </a:lnTo>
                  <a:lnTo>
                    <a:pt x="975" y="1471"/>
                  </a:lnTo>
                  <a:lnTo>
                    <a:pt x="442" y="1820"/>
                  </a:lnTo>
                  <a:lnTo>
                    <a:pt x="442" y="1820"/>
                  </a:lnTo>
                  <a:lnTo>
                    <a:pt x="699" y="2004"/>
                  </a:lnTo>
                  <a:lnTo>
                    <a:pt x="957" y="2170"/>
                  </a:lnTo>
                  <a:lnTo>
                    <a:pt x="1508" y="2482"/>
                  </a:lnTo>
                  <a:lnTo>
                    <a:pt x="2060" y="2776"/>
                  </a:lnTo>
                  <a:lnTo>
                    <a:pt x="2335" y="2923"/>
                  </a:lnTo>
                  <a:lnTo>
                    <a:pt x="2611" y="3089"/>
                  </a:lnTo>
                  <a:lnTo>
                    <a:pt x="2611" y="3089"/>
                  </a:lnTo>
                  <a:lnTo>
                    <a:pt x="2611" y="2739"/>
                  </a:lnTo>
                  <a:lnTo>
                    <a:pt x="2611" y="2409"/>
                  </a:lnTo>
                  <a:lnTo>
                    <a:pt x="2611" y="24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5783700" y="1076325"/>
              <a:ext cx="66200" cy="71250"/>
            </a:xfrm>
            <a:custGeom>
              <a:rect b="b" l="l" r="r" t="t"/>
              <a:pathLst>
                <a:path extrusionOk="0" h="2850" w="2648">
                  <a:moveTo>
                    <a:pt x="2501" y="37"/>
                  </a:moveTo>
                  <a:lnTo>
                    <a:pt x="2501" y="37"/>
                  </a:lnTo>
                  <a:lnTo>
                    <a:pt x="2537" y="110"/>
                  </a:lnTo>
                  <a:lnTo>
                    <a:pt x="2574" y="202"/>
                  </a:lnTo>
                  <a:lnTo>
                    <a:pt x="2629" y="404"/>
                  </a:lnTo>
                  <a:lnTo>
                    <a:pt x="2648" y="625"/>
                  </a:lnTo>
                  <a:lnTo>
                    <a:pt x="2648" y="864"/>
                  </a:lnTo>
                  <a:lnTo>
                    <a:pt x="2629" y="1323"/>
                  </a:lnTo>
                  <a:lnTo>
                    <a:pt x="2629" y="1544"/>
                  </a:lnTo>
                  <a:lnTo>
                    <a:pt x="2648" y="1746"/>
                  </a:lnTo>
                  <a:lnTo>
                    <a:pt x="2648" y="1746"/>
                  </a:lnTo>
                  <a:lnTo>
                    <a:pt x="2629" y="1875"/>
                  </a:lnTo>
                  <a:lnTo>
                    <a:pt x="2629" y="2004"/>
                  </a:lnTo>
                  <a:lnTo>
                    <a:pt x="2648" y="2261"/>
                  </a:lnTo>
                  <a:lnTo>
                    <a:pt x="2648" y="2390"/>
                  </a:lnTo>
                  <a:lnTo>
                    <a:pt x="2648" y="2500"/>
                  </a:lnTo>
                  <a:lnTo>
                    <a:pt x="2611" y="2629"/>
                  </a:lnTo>
                  <a:lnTo>
                    <a:pt x="2556" y="2720"/>
                  </a:lnTo>
                  <a:lnTo>
                    <a:pt x="2556" y="2720"/>
                  </a:lnTo>
                  <a:lnTo>
                    <a:pt x="2501" y="2757"/>
                  </a:lnTo>
                  <a:lnTo>
                    <a:pt x="2445" y="2757"/>
                  </a:lnTo>
                  <a:lnTo>
                    <a:pt x="2390" y="2757"/>
                  </a:lnTo>
                  <a:lnTo>
                    <a:pt x="2354" y="2739"/>
                  </a:lnTo>
                  <a:lnTo>
                    <a:pt x="2335" y="2720"/>
                  </a:lnTo>
                  <a:lnTo>
                    <a:pt x="2317" y="2684"/>
                  </a:lnTo>
                  <a:lnTo>
                    <a:pt x="2280" y="2592"/>
                  </a:lnTo>
                  <a:lnTo>
                    <a:pt x="2262" y="2482"/>
                  </a:lnTo>
                  <a:lnTo>
                    <a:pt x="2262" y="2371"/>
                  </a:lnTo>
                  <a:lnTo>
                    <a:pt x="2262" y="2151"/>
                  </a:lnTo>
                  <a:lnTo>
                    <a:pt x="2262" y="2151"/>
                  </a:lnTo>
                  <a:lnTo>
                    <a:pt x="2262" y="1268"/>
                  </a:lnTo>
                  <a:lnTo>
                    <a:pt x="2243" y="386"/>
                  </a:lnTo>
                  <a:lnTo>
                    <a:pt x="2243" y="386"/>
                  </a:lnTo>
                  <a:lnTo>
                    <a:pt x="1986" y="515"/>
                  </a:lnTo>
                  <a:lnTo>
                    <a:pt x="1747" y="643"/>
                  </a:lnTo>
                  <a:lnTo>
                    <a:pt x="1287" y="937"/>
                  </a:lnTo>
                  <a:lnTo>
                    <a:pt x="846" y="1250"/>
                  </a:lnTo>
                  <a:lnTo>
                    <a:pt x="405" y="1599"/>
                  </a:lnTo>
                  <a:lnTo>
                    <a:pt x="405" y="1599"/>
                  </a:lnTo>
                  <a:lnTo>
                    <a:pt x="460" y="1654"/>
                  </a:lnTo>
                  <a:lnTo>
                    <a:pt x="571" y="1709"/>
                  </a:lnTo>
                  <a:lnTo>
                    <a:pt x="828" y="1838"/>
                  </a:lnTo>
                  <a:lnTo>
                    <a:pt x="1490" y="2132"/>
                  </a:lnTo>
                  <a:lnTo>
                    <a:pt x="1802" y="2279"/>
                  </a:lnTo>
                  <a:lnTo>
                    <a:pt x="2059" y="2445"/>
                  </a:lnTo>
                  <a:lnTo>
                    <a:pt x="2151" y="2518"/>
                  </a:lnTo>
                  <a:lnTo>
                    <a:pt x="2206" y="2592"/>
                  </a:lnTo>
                  <a:lnTo>
                    <a:pt x="2243" y="2665"/>
                  </a:lnTo>
                  <a:lnTo>
                    <a:pt x="2225" y="2739"/>
                  </a:lnTo>
                  <a:lnTo>
                    <a:pt x="2225" y="2739"/>
                  </a:lnTo>
                  <a:lnTo>
                    <a:pt x="2188" y="2776"/>
                  </a:lnTo>
                  <a:lnTo>
                    <a:pt x="2151" y="2812"/>
                  </a:lnTo>
                  <a:lnTo>
                    <a:pt x="2115" y="2849"/>
                  </a:lnTo>
                  <a:lnTo>
                    <a:pt x="2059" y="2849"/>
                  </a:lnTo>
                  <a:lnTo>
                    <a:pt x="1967" y="2849"/>
                  </a:lnTo>
                  <a:lnTo>
                    <a:pt x="1857" y="2812"/>
                  </a:lnTo>
                  <a:lnTo>
                    <a:pt x="1637" y="2702"/>
                  </a:lnTo>
                  <a:lnTo>
                    <a:pt x="1453" y="2592"/>
                  </a:lnTo>
                  <a:lnTo>
                    <a:pt x="1453" y="2592"/>
                  </a:lnTo>
                  <a:lnTo>
                    <a:pt x="1287" y="2482"/>
                  </a:lnTo>
                  <a:lnTo>
                    <a:pt x="1104" y="2408"/>
                  </a:lnTo>
                  <a:lnTo>
                    <a:pt x="718" y="2224"/>
                  </a:lnTo>
                  <a:lnTo>
                    <a:pt x="534" y="2132"/>
                  </a:lnTo>
                  <a:lnTo>
                    <a:pt x="350" y="2040"/>
                  </a:lnTo>
                  <a:lnTo>
                    <a:pt x="184" y="1912"/>
                  </a:lnTo>
                  <a:lnTo>
                    <a:pt x="56" y="1783"/>
                  </a:lnTo>
                  <a:lnTo>
                    <a:pt x="56" y="1783"/>
                  </a:lnTo>
                  <a:lnTo>
                    <a:pt x="19" y="1691"/>
                  </a:lnTo>
                  <a:lnTo>
                    <a:pt x="1" y="1599"/>
                  </a:lnTo>
                  <a:lnTo>
                    <a:pt x="1" y="1526"/>
                  </a:lnTo>
                  <a:lnTo>
                    <a:pt x="37" y="1452"/>
                  </a:lnTo>
                  <a:lnTo>
                    <a:pt x="74" y="1379"/>
                  </a:lnTo>
                  <a:lnTo>
                    <a:pt x="129" y="1323"/>
                  </a:lnTo>
                  <a:lnTo>
                    <a:pt x="258" y="1195"/>
                  </a:lnTo>
                  <a:lnTo>
                    <a:pt x="423" y="1085"/>
                  </a:lnTo>
                  <a:lnTo>
                    <a:pt x="589" y="974"/>
                  </a:lnTo>
                  <a:lnTo>
                    <a:pt x="754" y="864"/>
                  </a:lnTo>
                  <a:lnTo>
                    <a:pt x="865" y="772"/>
                  </a:lnTo>
                  <a:lnTo>
                    <a:pt x="865" y="772"/>
                  </a:lnTo>
                  <a:lnTo>
                    <a:pt x="1030" y="680"/>
                  </a:lnTo>
                  <a:lnTo>
                    <a:pt x="1195" y="551"/>
                  </a:lnTo>
                  <a:lnTo>
                    <a:pt x="1563" y="294"/>
                  </a:lnTo>
                  <a:lnTo>
                    <a:pt x="1747" y="184"/>
                  </a:lnTo>
                  <a:lnTo>
                    <a:pt x="1949" y="92"/>
                  </a:lnTo>
                  <a:lnTo>
                    <a:pt x="2133" y="18"/>
                  </a:lnTo>
                  <a:lnTo>
                    <a:pt x="2225" y="0"/>
                  </a:lnTo>
                  <a:lnTo>
                    <a:pt x="2317" y="0"/>
                  </a:lnTo>
                  <a:lnTo>
                    <a:pt x="2317" y="0"/>
                  </a:lnTo>
                  <a:lnTo>
                    <a:pt x="2409" y="18"/>
                  </a:lnTo>
                  <a:lnTo>
                    <a:pt x="2501" y="37"/>
                  </a:lnTo>
                  <a:lnTo>
                    <a:pt x="2501" y="3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5831025" y="1137900"/>
              <a:ext cx="13825" cy="10575"/>
            </a:xfrm>
            <a:custGeom>
              <a:rect b="b" l="l" r="r" t="t"/>
              <a:pathLst>
                <a:path extrusionOk="0" h="423" w="553">
                  <a:moveTo>
                    <a:pt x="461" y="55"/>
                  </a:moveTo>
                  <a:lnTo>
                    <a:pt x="461" y="55"/>
                  </a:lnTo>
                  <a:lnTo>
                    <a:pt x="534" y="147"/>
                  </a:lnTo>
                  <a:lnTo>
                    <a:pt x="552" y="239"/>
                  </a:lnTo>
                  <a:lnTo>
                    <a:pt x="552" y="313"/>
                  </a:lnTo>
                  <a:lnTo>
                    <a:pt x="497" y="368"/>
                  </a:lnTo>
                  <a:lnTo>
                    <a:pt x="424" y="405"/>
                  </a:lnTo>
                  <a:lnTo>
                    <a:pt x="332" y="423"/>
                  </a:lnTo>
                  <a:lnTo>
                    <a:pt x="222" y="405"/>
                  </a:lnTo>
                  <a:lnTo>
                    <a:pt x="111" y="349"/>
                  </a:lnTo>
                  <a:lnTo>
                    <a:pt x="111" y="349"/>
                  </a:lnTo>
                  <a:lnTo>
                    <a:pt x="130" y="368"/>
                  </a:lnTo>
                  <a:lnTo>
                    <a:pt x="130" y="368"/>
                  </a:lnTo>
                  <a:lnTo>
                    <a:pt x="166" y="368"/>
                  </a:lnTo>
                  <a:lnTo>
                    <a:pt x="166" y="368"/>
                  </a:lnTo>
                  <a:lnTo>
                    <a:pt x="56" y="313"/>
                  </a:lnTo>
                  <a:lnTo>
                    <a:pt x="19" y="257"/>
                  </a:lnTo>
                  <a:lnTo>
                    <a:pt x="1" y="184"/>
                  </a:lnTo>
                  <a:lnTo>
                    <a:pt x="1" y="129"/>
                  </a:lnTo>
                  <a:lnTo>
                    <a:pt x="56" y="74"/>
                  </a:lnTo>
                  <a:lnTo>
                    <a:pt x="111" y="37"/>
                  </a:lnTo>
                  <a:lnTo>
                    <a:pt x="185" y="0"/>
                  </a:lnTo>
                  <a:lnTo>
                    <a:pt x="277" y="0"/>
                  </a:lnTo>
                  <a:lnTo>
                    <a:pt x="277" y="0"/>
                  </a:lnTo>
                  <a:lnTo>
                    <a:pt x="369" y="0"/>
                  </a:lnTo>
                  <a:lnTo>
                    <a:pt x="461" y="55"/>
                  </a:lnTo>
                  <a:lnTo>
                    <a:pt x="461" y="55"/>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5785550" y="968325"/>
              <a:ext cx="65275" cy="76300"/>
            </a:xfrm>
            <a:custGeom>
              <a:rect b="b" l="l" r="r" t="t"/>
              <a:pathLst>
                <a:path extrusionOk="0" h="3052" w="2611">
                  <a:moveTo>
                    <a:pt x="2574" y="2022"/>
                  </a:moveTo>
                  <a:lnTo>
                    <a:pt x="2574" y="2022"/>
                  </a:lnTo>
                  <a:lnTo>
                    <a:pt x="2555" y="2151"/>
                  </a:lnTo>
                  <a:lnTo>
                    <a:pt x="2555" y="2298"/>
                  </a:lnTo>
                  <a:lnTo>
                    <a:pt x="2574" y="2611"/>
                  </a:lnTo>
                  <a:lnTo>
                    <a:pt x="2555" y="2758"/>
                  </a:lnTo>
                  <a:lnTo>
                    <a:pt x="2518" y="2886"/>
                  </a:lnTo>
                  <a:lnTo>
                    <a:pt x="2500" y="2941"/>
                  </a:lnTo>
                  <a:lnTo>
                    <a:pt x="2445" y="2978"/>
                  </a:lnTo>
                  <a:lnTo>
                    <a:pt x="2390" y="2997"/>
                  </a:lnTo>
                  <a:lnTo>
                    <a:pt x="2335" y="2997"/>
                  </a:lnTo>
                  <a:lnTo>
                    <a:pt x="2335" y="2997"/>
                  </a:lnTo>
                  <a:lnTo>
                    <a:pt x="2280" y="3033"/>
                  </a:lnTo>
                  <a:lnTo>
                    <a:pt x="2243" y="3052"/>
                  </a:lnTo>
                  <a:lnTo>
                    <a:pt x="2151" y="3052"/>
                  </a:lnTo>
                  <a:lnTo>
                    <a:pt x="2059" y="3033"/>
                  </a:lnTo>
                  <a:lnTo>
                    <a:pt x="1967" y="2978"/>
                  </a:lnTo>
                  <a:lnTo>
                    <a:pt x="1783" y="2849"/>
                  </a:lnTo>
                  <a:lnTo>
                    <a:pt x="1691" y="2794"/>
                  </a:lnTo>
                  <a:lnTo>
                    <a:pt x="1599" y="2758"/>
                  </a:lnTo>
                  <a:lnTo>
                    <a:pt x="1599" y="2758"/>
                  </a:lnTo>
                  <a:lnTo>
                    <a:pt x="1195" y="2537"/>
                  </a:lnTo>
                  <a:lnTo>
                    <a:pt x="791" y="2316"/>
                  </a:lnTo>
                  <a:lnTo>
                    <a:pt x="588" y="2206"/>
                  </a:lnTo>
                  <a:lnTo>
                    <a:pt x="386" y="2077"/>
                  </a:lnTo>
                  <a:lnTo>
                    <a:pt x="202" y="1949"/>
                  </a:lnTo>
                  <a:lnTo>
                    <a:pt x="37" y="1783"/>
                  </a:lnTo>
                  <a:lnTo>
                    <a:pt x="37" y="1783"/>
                  </a:lnTo>
                  <a:lnTo>
                    <a:pt x="19" y="1710"/>
                  </a:lnTo>
                  <a:lnTo>
                    <a:pt x="0" y="1618"/>
                  </a:lnTo>
                  <a:lnTo>
                    <a:pt x="19" y="1563"/>
                  </a:lnTo>
                  <a:lnTo>
                    <a:pt x="37" y="1489"/>
                  </a:lnTo>
                  <a:lnTo>
                    <a:pt x="74" y="1416"/>
                  </a:lnTo>
                  <a:lnTo>
                    <a:pt x="129" y="1361"/>
                  </a:lnTo>
                  <a:lnTo>
                    <a:pt x="258" y="1250"/>
                  </a:lnTo>
                  <a:lnTo>
                    <a:pt x="405" y="1140"/>
                  </a:lnTo>
                  <a:lnTo>
                    <a:pt x="552" y="1048"/>
                  </a:lnTo>
                  <a:lnTo>
                    <a:pt x="699" y="956"/>
                  </a:lnTo>
                  <a:lnTo>
                    <a:pt x="809" y="864"/>
                  </a:lnTo>
                  <a:lnTo>
                    <a:pt x="809" y="864"/>
                  </a:lnTo>
                  <a:lnTo>
                    <a:pt x="993" y="754"/>
                  </a:lnTo>
                  <a:lnTo>
                    <a:pt x="1177" y="625"/>
                  </a:lnTo>
                  <a:lnTo>
                    <a:pt x="1544" y="368"/>
                  </a:lnTo>
                  <a:lnTo>
                    <a:pt x="1728" y="239"/>
                  </a:lnTo>
                  <a:lnTo>
                    <a:pt x="1930" y="129"/>
                  </a:lnTo>
                  <a:lnTo>
                    <a:pt x="2132" y="55"/>
                  </a:lnTo>
                  <a:lnTo>
                    <a:pt x="2335" y="0"/>
                  </a:lnTo>
                  <a:lnTo>
                    <a:pt x="2335" y="0"/>
                  </a:lnTo>
                  <a:lnTo>
                    <a:pt x="2408" y="37"/>
                  </a:lnTo>
                  <a:lnTo>
                    <a:pt x="2482" y="92"/>
                  </a:lnTo>
                  <a:lnTo>
                    <a:pt x="2518" y="184"/>
                  </a:lnTo>
                  <a:lnTo>
                    <a:pt x="2555" y="294"/>
                  </a:lnTo>
                  <a:lnTo>
                    <a:pt x="2592" y="423"/>
                  </a:lnTo>
                  <a:lnTo>
                    <a:pt x="2592" y="570"/>
                  </a:lnTo>
                  <a:lnTo>
                    <a:pt x="2610" y="883"/>
                  </a:lnTo>
                  <a:lnTo>
                    <a:pt x="2574" y="1544"/>
                  </a:lnTo>
                  <a:lnTo>
                    <a:pt x="2574" y="1820"/>
                  </a:lnTo>
                  <a:lnTo>
                    <a:pt x="2574" y="2022"/>
                  </a:lnTo>
                  <a:lnTo>
                    <a:pt x="2574" y="2022"/>
                  </a:lnTo>
                  <a:close/>
                  <a:moveTo>
                    <a:pt x="2206" y="2169"/>
                  </a:moveTo>
                  <a:lnTo>
                    <a:pt x="2206" y="2169"/>
                  </a:lnTo>
                  <a:lnTo>
                    <a:pt x="2206" y="1287"/>
                  </a:lnTo>
                  <a:lnTo>
                    <a:pt x="2206" y="846"/>
                  </a:lnTo>
                  <a:lnTo>
                    <a:pt x="2206" y="405"/>
                  </a:lnTo>
                  <a:lnTo>
                    <a:pt x="2206" y="405"/>
                  </a:lnTo>
                  <a:lnTo>
                    <a:pt x="1746" y="699"/>
                  </a:lnTo>
                  <a:lnTo>
                    <a:pt x="1287" y="993"/>
                  </a:lnTo>
                  <a:lnTo>
                    <a:pt x="846" y="1305"/>
                  </a:lnTo>
                  <a:lnTo>
                    <a:pt x="423" y="1618"/>
                  </a:lnTo>
                  <a:lnTo>
                    <a:pt x="423" y="1618"/>
                  </a:lnTo>
                  <a:lnTo>
                    <a:pt x="625" y="1765"/>
                  </a:lnTo>
                  <a:lnTo>
                    <a:pt x="846" y="1894"/>
                  </a:lnTo>
                  <a:lnTo>
                    <a:pt x="1305" y="2151"/>
                  </a:lnTo>
                  <a:lnTo>
                    <a:pt x="1746" y="2372"/>
                  </a:lnTo>
                  <a:lnTo>
                    <a:pt x="1967" y="2500"/>
                  </a:lnTo>
                  <a:lnTo>
                    <a:pt x="2188" y="2629"/>
                  </a:lnTo>
                  <a:lnTo>
                    <a:pt x="2188" y="2629"/>
                  </a:lnTo>
                  <a:lnTo>
                    <a:pt x="2206" y="2169"/>
                  </a:lnTo>
                  <a:lnTo>
                    <a:pt x="2206" y="216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5775900" y="852050"/>
              <a:ext cx="72175" cy="79525"/>
            </a:xfrm>
            <a:custGeom>
              <a:rect b="b" l="l" r="r" t="t"/>
              <a:pathLst>
                <a:path extrusionOk="0" h="3181" w="2887">
                  <a:moveTo>
                    <a:pt x="2831" y="2170"/>
                  </a:moveTo>
                  <a:lnTo>
                    <a:pt x="2831" y="2170"/>
                  </a:lnTo>
                  <a:lnTo>
                    <a:pt x="2813" y="2280"/>
                  </a:lnTo>
                  <a:lnTo>
                    <a:pt x="2813" y="2446"/>
                  </a:lnTo>
                  <a:lnTo>
                    <a:pt x="2831" y="2648"/>
                  </a:lnTo>
                  <a:lnTo>
                    <a:pt x="2831" y="2832"/>
                  </a:lnTo>
                  <a:lnTo>
                    <a:pt x="2813" y="2997"/>
                  </a:lnTo>
                  <a:lnTo>
                    <a:pt x="2794" y="3052"/>
                  </a:lnTo>
                  <a:lnTo>
                    <a:pt x="2757" y="3107"/>
                  </a:lnTo>
                  <a:lnTo>
                    <a:pt x="2721" y="3162"/>
                  </a:lnTo>
                  <a:lnTo>
                    <a:pt x="2666" y="3181"/>
                  </a:lnTo>
                  <a:lnTo>
                    <a:pt x="2592" y="3162"/>
                  </a:lnTo>
                  <a:lnTo>
                    <a:pt x="2518" y="3144"/>
                  </a:lnTo>
                  <a:lnTo>
                    <a:pt x="2518" y="3144"/>
                  </a:lnTo>
                  <a:lnTo>
                    <a:pt x="2445" y="3162"/>
                  </a:lnTo>
                  <a:lnTo>
                    <a:pt x="2371" y="3162"/>
                  </a:lnTo>
                  <a:lnTo>
                    <a:pt x="2298" y="3144"/>
                  </a:lnTo>
                  <a:lnTo>
                    <a:pt x="2224" y="3107"/>
                  </a:lnTo>
                  <a:lnTo>
                    <a:pt x="2096" y="2997"/>
                  </a:lnTo>
                  <a:lnTo>
                    <a:pt x="1967" y="2905"/>
                  </a:lnTo>
                  <a:lnTo>
                    <a:pt x="1967" y="2905"/>
                  </a:lnTo>
                  <a:lnTo>
                    <a:pt x="1710" y="2740"/>
                  </a:lnTo>
                  <a:lnTo>
                    <a:pt x="1434" y="2593"/>
                  </a:lnTo>
                  <a:lnTo>
                    <a:pt x="864" y="2298"/>
                  </a:lnTo>
                  <a:lnTo>
                    <a:pt x="607" y="2151"/>
                  </a:lnTo>
                  <a:lnTo>
                    <a:pt x="478" y="2060"/>
                  </a:lnTo>
                  <a:lnTo>
                    <a:pt x="368" y="1968"/>
                  </a:lnTo>
                  <a:lnTo>
                    <a:pt x="258" y="1857"/>
                  </a:lnTo>
                  <a:lnTo>
                    <a:pt x="166" y="1747"/>
                  </a:lnTo>
                  <a:lnTo>
                    <a:pt x="74" y="1618"/>
                  </a:lnTo>
                  <a:lnTo>
                    <a:pt x="19" y="1471"/>
                  </a:lnTo>
                  <a:lnTo>
                    <a:pt x="19" y="1471"/>
                  </a:lnTo>
                  <a:lnTo>
                    <a:pt x="0" y="1435"/>
                  </a:lnTo>
                  <a:lnTo>
                    <a:pt x="19" y="1379"/>
                  </a:lnTo>
                  <a:lnTo>
                    <a:pt x="74" y="1288"/>
                  </a:lnTo>
                  <a:lnTo>
                    <a:pt x="166" y="1177"/>
                  </a:lnTo>
                  <a:lnTo>
                    <a:pt x="294" y="1067"/>
                  </a:lnTo>
                  <a:lnTo>
                    <a:pt x="460" y="957"/>
                  </a:lnTo>
                  <a:lnTo>
                    <a:pt x="644" y="828"/>
                  </a:lnTo>
                  <a:lnTo>
                    <a:pt x="1066" y="589"/>
                  </a:lnTo>
                  <a:lnTo>
                    <a:pt x="1526" y="387"/>
                  </a:lnTo>
                  <a:lnTo>
                    <a:pt x="1949" y="203"/>
                  </a:lnTo>
                  <a:lnTo>
                    <a:pt x="2316" y="56"/>
                  </a:lnTo>
                  <a:lnTo>
                    <a:pt x="2537" y="1"/>
                  </a:lnTo>
                  <a:lnTo>
                    <a:pt x="2537" y="1"/>
                  </a:lnTo>
                  <a:lnTo>
                    <a:pt x="2574" y="1"/>
                  </a:lnTo>
                  <a:lnTo>
                    <a:pt x="2574" y="1"/>
                  </a:lnTo>
                  <a:lnTo>
                    <a:pt x="2666" y="19"/>
                  </a:lnTo>
                  <a:lnTo>
                    <a:pt x="2739" y="74"/>
                  </a:lnTo>
                  <a:lnTo>
                    <a:pt x="2794" y="166"/>
                  </a:lnTo>
                  <a:lnTo>
                    <a:pt x="2831" y="277"/>
                  </a:lnTo>
                  <a:lnTo>
                    <a:pt x="2868" y="424"/>
                  </a:lnTo>
                  <a:lnTo>
                    <a:pt x="2868" y="571"/>
                  </a:lnTo>
                  <a:lnTo>
                    <a:pt x="2886" y="920"/>
                  </a:lnTo>
                  <a:lnTo>
                    <a:pt x="2868" y="1306"/>
                  </a:lnTo>
                  <a:lnTo>
                    <a:pt x="2831" y="1655"/>
                  </a:lnTo>
                  <a:lnTo>
                    <a:pt x="2813" y="1949"/>
                  </a:lnTo>
                  <a:lnTo>
                    <a:pt x="2831" y="2170"/>
                  </a:lnTo>
                  <a:lnTo>
                    <a:pt x="2831" y="2170"/>
                  </a:lnTo>
                  <a:close/>
                  <a:moveTo>
                    <a:pt x="2445" y="2685"/>
                  </a:moveTo>
                  <a:lnTo>
                    <a:pt x="2445" y="2685"/>
                  </a:lnTo>
                  <a:lnTo>
                    <a:pt x="2463" y="1545"/>
                  </a:lnTo>
                  <a:lnTo>
                    <a:pt x="2482" y="975"/>
                  </a:lnTo>
                  <a:lnTo>
                    <a:pt x="2482" y="405"/>
                  </a:lnTo>
                  <a:lnTo>
                    <a:pt x="2482" y="405"/>
                  </a:lnTo>
                  <a:lnTo>
                    <a:pt x="2206" y="497"/>
                  </a:lnTo>
                  <a:lnTo>
                    <a:pt x="1930" y="607"/>
                  </a:lnTo>
                  <a:lnTo>
                    <a:pt x="1673" y="718"/>
                  </a:lnTo>
                  <a:lnTo>
                    <a:pt x="1416" y="846"/>
                  </a:lnTo>
                  <a:lnTo>
                    <a:pt x="901" y="1140"/>
                  </a:lnTo>
                  <a:lnTo>
                    <a:pt x="405" y="1453"/>
                  </a:lnTo>
                  <a:lnTo>
                    <a:pt x="405" y="1453"/>
                  </a:lnTo>
                  <a:lnTo>
                    <a:pt x="515" y="1563"/>
                  </a:lnTo>
                  <a:lnTo>
                    <a:pt x="625" y="1655"/>
                  </a:lnTo>
                  <a:lnTo>
                    <a:pt x="864" y="1839"/>
                  </a:lnTo>
                  <a:lnTo>
                    <a:pt x="1121" y="1986"/>
                  </a:lnTo>
                  <a:lnTo>
                    <a:pt x="1397" y="2133"/>
                  </a:lnTo>
                  <a:lnTo>
                    <a:pt x="1949" y="2409"/>
                  </a:lnTo>
                  <a:lnTo>
                    <a:pt x="2206" y="2574"/>
                  </a:lnTo>
                  <a:lnTo>
                    <a:pt x="2445" y="2758"/>
                  </a:lnTo>
                  <a:lnTo>
                    <a:pt x="2445" y="2758"/>
                  </a:lnTo>
                  <a:lnTo>
                    <a:pt x="2445" y="2685"/>
                  </a:lnTo>
                  <a:lnTo>
                    <a:pt x="2445" y="268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5769000" y="734425"/>
              <a:ext cx="75400" cy="84100"/>
            </a:xfrm>
            <a:custGeom>
              <a:rect b="b" l="l" r="r" t="t"/>
              <a:pathLst>
                <a:path extrusionOk="0" h="3364" w="3016">
                  <a:moveTo>
                    <a:pt x="2923" y="1857"/>
                  </a:moveTo>
                  <a:lnTo>
                    <a:pt x="2923" y="1857"/>
                  </a:lnTo>
                  <a:lnTo>
                    <a:pt x="2923" y="2004"/>
                  </a:lnTo>
                  <a:lnTo>
                    <a:pt x="2942" y="2188"/>
                  </a:lnTo>
                  <a:lnTo>
                    <a:pt x="2997" y="2629"/>
                  </a:lnTo>
                  <a:lnTo>
                    <a:pt x="3015" y="2849"/>
                  </a:lnTo>
                  <a:lnTo>
                    <a:pt x="3015" y="3033"/>
                  </a:lnTo>
                  <a:lnTo>
                    <a:pt x="3015" y="3107"/>
                  </a:lnTo>
                  <a:lnTo>
                    <a:pt x="2997" y="3180"/>
                  </a:lnTo>
                  <a:lnTo>
                    <a:pt x="2960" y="3235"/>
                  </a:lnTo>
                  <a:lnTo>
                    <a:pt x="2923" y="3272"/>
                  </a:lnTo>
                  <a:lnTo>
                    <a:pt x="2923" y="3272"/>
                  </a:lnTo>
                  <a:lnTo>
                    <a:pt x="2886" y="3327"/>
                  </a:lnTo>
                  <a:lnTo>
                    <a:pt x="2831" y="3364"/>
                  </a:lnTo>
                  <a:lnTo>
                    <a:pt x="2776" y="3364"/>
                  </a:lnTo>
                  <a:lnTo>
                    <a:pt x="2703" y="3364"/>
                  </a:lnTo>
                  <a:lnTo>
                    <a:pt x="2519" y="3327"/>
                  </a:lnTo>
                  <a:lnTo>
                    <a:pt x="2335" y="3235"/>
                  </a:lnTo>
                  <a:lnTo>
                    <a:pt x="1931" y="3015"/>
                  </a:lnTo>
                  <a:lnTo>
                    <a:pt x="1747" y="2941"/>
                  </a:lnTo>
                  <a:lnTo>
                    <a:pt x="1673" y="2904"/>
                  </a:lnTo>
                  <a:lnTo>
                    <a:pt x="1618" y="2904"/>
                  </a:lnTo>
                  <a:lnTo>
                    <a:pt x="1618" y="2904"/>
                  </a:lnTo>
                  <a:lnTo>
                    <a:pt x="1250" y="2757"/>
                  </a:lnTo>
                  <a:lnTo>
                    <a:pt x="864" y="2647"/>
                  </a:lnTo>
                  <a:lnTo>
                    <a:pt x="497" y="2500"/>
                  </a:lnTo>
                  <a:lnTo>
                    <a:pt x="313" y="2426"/>
                  </a:lnTo>
                  <a:lnTo>
                    <a:pt x="148" y="2316"/>
                  </a:lnTo>
                  <a:lnTo>
                    <a:pt x="148" y="2316"/>
                  </a:lnTo>
                  <a:lnTo>
                    <a:pt x="74" y="2243"/>
                  </a:lnTo>
                  <a:lnTo>
                    <a:pt x="19" y="2169"/>
                  </a:lnTo>
                  <a:lnTo>
                    <a:pt x="0" y="2096"/>
                  </a:lnTo>
                  <a:lnTo>
                    <a:pt x="0" y="2022"/>
                  </a:lnTo>
                  <a:lnTo>
                    <a:pt x="19" y="1949"/>
                  </a:lnTo>
                  <a:lnTo>
                    <a:pt x="74" y="1875"/>
                  </a:lnTo>
                  <a:lnTo>
                    <a:pt x="203" y="1728"/>
                  </a:lnTo>
                  <a:lnTo>
                    <a:pt x="386" y="1599"/>
                  </a:lnTo>
                  <a:lnTo>
                    <a:pt x="570" y="1471"/>
                  </a:lnTo>
                  <a:lnTo>
                    <a:pt x="717" y="1342"/>
                  </a:lnTo>
                  <a:lnTo>
                    <a:pt x="846" y="1232"/>
                  </a:lnTo>
                  <a:lnTo>
                    <a:pt x="846" y="1232"/>
                  </a:lnTo>
                  <a:lnTo>
                    <a:pt x="1048" y="1066"/>
                  </a:lnTo>
                  <a:lnTo>
                    <a:pt x="1269" y="882"/>
                  </a:lnTo>
                  <a:lnTo>
                    <a:pt x="1692" y="515"/>
                  </a:lnTo>
                  <a:lnTo>
                    <a:pt x="1912" y="331"/>
                  </a:lnTo>
                  <a:lnTo>
                    <a:pt x="2133" y="184"/>
                  </a:lnTo>
                  <a:lnTo>
                    <a:pt x="2390" y="74"/>
                  </a:lnTo>
                  <a:lnTo>
                    <a:pt x="2500" y="37"/>
                  </a:lnTo>
                  <a:lnTo>
                    <a:pt x="2647" y="0"/>
                  </a:lnTo>
                  <a:lnTo>
                    <a:pt x="2647" y="0"/>
                  </a:lnTo>
                  <a:lnTo>
                    <a:pt x="2703" y="18"/>
                  </a:lnTo>
                  <a:lnTo>
                    <a:pt x="2758" y="74"/>
                  </a:lnTo>
                  <a:lnTo>
                    <a:pt x="2794" y="147"/>
                  </a:lnTo>
                  <a:lnTo>
                    <a:pt x="2831" y="257"/>
                  </a:lnTo>
                  <a:lnTo>
                    <a:pt x="2868" y="515"/>
                  </a:lnTo>
                  <a:lnTo>
                    <a:pt x="2886" y="809"/>
                  </a:lnTo>
                  <a:lnTo>
                    <a:pt x="2886" y="1415"/>
                  </a:lnTo>
                  <a:lnTo>
                    <a:pt x="2905" y="1673"/>
                  </a:lnTo>
                  <a:lnTo>
                    <a:pt x="2923" y="1857"/>
                  </a:lnTo>
                  <a:lnTo>
                    <a:pt x="2923" y="1857"/>
                  </a:lnTo>
                  <a:close/>
                  <a:moveTo>
                    <a:pt x="2482" y="423"/>
                  </a:moveTo>
                  <a:lnTo>
                    <a:pt x="2482" y="423"/>
                  </a:lnTo>
                  <a:lnTo>
                    <a:pt x="2206" y="607"/>
                  </a:lnTo>
                  <a:lnTo>
                    <a:pt x="1949" y="791"/>
                  </a:lnTo>
                  <a:lnTo>
                    <a:pt x="1434" y="1213"/>
                  </a:lnTo>
                  <a:lnTo>
                    <a:pt x="938" y="1636"/>
                  </a:lnTo>
                  <a:lnTo>
                    <a:pt x="442" y="2059"/>
                  </a:lnTo>
                  <a:lnTo>
                    <a:pt x="442" y="2059"/>
                  </a:lnTo>
                  <a:lnTo>
                    <a:pt x="717" y="2169"/>
                  </a:lnTo>
                  <a:lnTo>
                    <a:pt x="993" y="2261"/>
                  </a:lnTo>
                  <a:lnTo>
                    <a:pt x="1545" y="2463"/>
                  </a:lnTo>
                  <a:lnTo>
                    <a:pt x="2114" y="2665"/>
                  </a:lnTo>
                  <a:lnTo>
                    <a:pt x="2390" y="2776"/>
                  </a:lnTo>
                  <a:lnTo>
                    <a:pt x="2647" y="2923"/>
                  </a:lnTo>
                  <a:lnTo>
                    <a:pt x="2647" y="2923"/>
                  </a:lnTo>
                  <a:lnTo>
                    <a:pt x="2574" y="2298"/>
                  </a:lnTo>
                  <a:lnTo>
                    <a:pt x="2537" y="1673"/>
                  </a:lnTo>
                  <a:lnTo>
                    <a:pt x="2482" y="423"/>
                  </a:lnTo>
                  <a:lnTo>
                    <a:pt x="2482"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5775900" y="618600"/>
              <a:ext cx="66200" cy="78150"/>
            </a:xfrm>
            <a:custGeom>
              <a:rect b="b" l="l" r="r" t="t"/>
              <a:pathLst>
                <a:path extrusionOk="0" h="3126" w="2648">
                  <a:moveTo>
                    <a:pt x="2537" y="1"/>
                  </a:moveTo>
                  <a:lnTo>
                    <a:pt x="2537" y="1"/>
                  </a:lnTo>
                  <a:lnTo>
                    <a:pt x="2574" y="38"/>
                  </a:lnTo>
                  <a:lnTo>
                    <a:pt x="2610" y="74"/>
                  </a:lnTo>
                  <a:lnTo>
                    <a:pt x="2647" y="166"/>
                  </a:lnTo>
                  <a:lnTo>
                    <a:pt x="2647" y="258"/>
                  </a:lnTo>
                  <a:lnTo>
                    <a:pt x="2647" y="369"/>
                  </a:lnTo>
                  <a:lnTo>
                    <a:pt x="2647" y="369"/>
                  </a:lnTo>
                  <a:lnTo>
                    <a:pt x="2647" y="1361"/>
                  </a:lnTo>
                  <a:lnTo>
                    <a:pt x="2629" y="2372"/>
                  </a:lnTo>
                  <a:lnTo>
                    <a:pt x="2629" y="2372"/>
                  </a:lnTo>
                  <a:lnTo>
                    <a:pt x="2629" y="2593"/>
                  </a:lnTo>
                  <a:lnTo>
                    <a:pt x="2629" y="2721"/>
                  </a:lnTo>
                  <a:lnTo>
                    <a:pt x="2610" y="2850"/>
                  </a:lnTo>
                  <a:lnTo>
                    <a:pt x="2574" y="2942"/>
                  </a:lnTo>
                  <a:lnTo>
                    <a:pt x="2555" y="2997"/>
                  </a:lnTo>
                  <a:lnTo>
                    <a:pt x="2518" y="3016"/>
                  </a:lnTo>
                  <a:lnTo>
                    <a:pt x="2482" y="3052"/>
                  </a:lnTo>
                  <a:lnTo>
                    <a:pt x="2445" y="3052"/>
                  </a:lnTo>
                  <a:lnTo>
                    <a:pt x="2390" y="3052"/>
                  </a:lnTo>
                  <a:lnTo>
                    <a:pt x="2316" y="3016"/>
                  </a:lnTo>
                  <a:lnTo>
                    <a:pt x="2316" y="3016"/>
                  </a:lnTo>
                  <a:lnTo>
                    <a:pt x="2279" y="3071"/>
                  </a:lnTo>
                  <a:lnTo>
                    <a:pt x="2224" y="3107"/>
                  </a:lnTo>
                  <a:lnTo>
                    <a:pt x="2188" y="3126"/>
                  </a:lnTo>
                  <a:lnTo>
                    <a:pt x="2132" y="3126"/>
                  </a:lnTo>
                  <a:lnTo>
                    <a:pt x="2041" y="3107"/>
                  </a:lnTo>
                  <a:lnTo>
                    <a:pt x="1930" y="3052"/>
                  </a:lnTo>
                  <a:lnTo>
                    <a:pt x="1728" y="2887"/>
                  </a:lnTo>
                  <a:lnTo>
                    <a:pt x="1636" y="2813"/>
                  </a:lnTo>
                  <a:lnTo>
                    <a:pt x="1563" y="2758"/>
                  </a:lnTo>
                  <a:lnTo>
                    <a:pt x="1563" y="2758"/>
                  </a:lnTo>
                  <a:lnTo>
                    <a:pt x="1379" y="2630"/>
                  </a:lnTo>
                  <a:lnTo>
                    <a:pt x="1195" y="2482"/>
                  </a:lnTo>
                  <a:lnTo>
                    <a:pt x="809" y="2262"/>
                  </a:lnTo>
                  <a:lnTo>
                    <a:pt x="441" y="2023"/>
                  </a:lnTo>
                  <a:lnTo>
                    <a:pt x="258" y="1876"/>
                  </a:lnTo>
                  <a:lnTo>
                    <a:pt x="92" y="1747"/>
                  </a:lnTo>
                  <a:lnTo>
                    <a:pt x="92" y="1747"/>
                  </a:lnTo>
                  <a:lnTo>
                    <a:pt x="55" y="1692"/>
                  </a:lnTo>
                  <a:lnTo>
                    <a:pt x="19" y="1637"/>
                  </a:lnTo>
                  <a:lnTo>
                    <a:pt x="0" y="1582"/>
                  </a:lnTo>
                  <a:lnTo>
                    <a:pt x="0" y="1545"/>
                  </a:lnTo>
                  <a:lnTo>
                    <a:pt x="37" y="1453"/>
                  </a:lnTo>
                  <a:lnTo>
                    <a:pt x="92" y="1361"/>
                  </a:lnTo>
                  <a:lnTo>
                    <a:pt x="166" y="1288"/>
                  </a:lnTo>
                  <a:lnTo>
                    <a:pt x="258" y="1233"/>
                  </a:lnTo>
                  <a:lnTo>
                    <a:pt x="441" y="1104"/>
                  </a:lnTo>
                  <a:lnTo>
                    <a:pt x="441" y="1104"/>
                  </a:lnTo>
                  <a:lnTo>
                    <a:pt x="644" y="975"/>
                  </a:lnTo>
                  <a:lnTo>
                    <a:pt x="883" y="828"/>
                  </a:lnTo>
                  <a:lnTo>
                    <a:pt x="1434" y="442"/>
                  </a:lnTo>
                  <a:lnTo>
                    <a:pt x="1710" y="277"/>
                  </a:lnTo>
                  <a:lnTo>
                    <a:pt x="1985" y="130"/>
                  </a:lnTo>
                  <a:lnTo>
                    <a:pt x="2114" y="74"/>
                  </a:lnTo>
                  <a:lnTo>
                    <a:pt x="2243" y="38"/>
                  </a:lnTo>
                  <a:lnTo>
                    <a:pt x="2353" y="1"/>
                  </a:lnTo>
                  <a:lnTo>
                    <a:pt x="2463" y="1"/>
                  </a:lnTo>
                  <a:lnTo>
                    <a:pt x="2463" y="1"/>
                  </a:lnTo>
                  <a:lnTo>
                    <a:pt x="2537" y="1"/>
                  </a:lnTo>
                  <a:lnTo>
                    <a:pt x="2537" y="1"/>
                  </a:lnTo>
                  <a:close/>
                  <a:moveTo>
                    <a:pt x="2243" y="2758"/>
                  </a:moveTo>
                  <a:lnTo>
                    <a:pt x="2243" y="2758"/>
                  </a:lnTo>
                  <a:lnTo>
                    <a:pt x="2261" y="1582"/>
                  </a:lnTo>
                  <a:lnTo>
                    <a:pt x="2261" y="424"/>
                  </a:lnTo>
                  <a:lnTo>
                    <a:pt x="2261" y="424"/>
                  </a:lnTo>
                  <a:lnTo>
                    <a:pt x="1802" y="681"/>
                  </a:lnTo>
                  <a:lnTo>
                    <a:pt x="1342" y="957"/>
                  </a:lnTo>
                  <a:lnTo>
                    <a:pt x="901" y="1251"/>
                  </a:lnTo>
                  <a:lnTo>
                    <a:pt x="460" y="1563"/>
                  </a:lnTo>
                  <a:lnTo>
                    <a:pt x="460" y="1563"/>
                  </a:lnTo>
                  <a:lnTo>
                    <a:pt x="1360" y="2133"/>
                  </a:lnTo>
                  <a:lnTo>
                    <a:pt x="1820" y="2446"/>
                  </a:lnTo>
                  <a:lnTo>
                    <a:pt x="2243" y="2777"/>
                  </a:lnTo>
                  <a:lnTo>
                    <a:pt x="2243" y="2777"/>
                  </a:lnTo>
                  <a:lnTo>
                    <a:pt x="2243" y="2758"/>
                  </a:lnTo>
                  <a:lnTo>
                    <a:pt x="2243" y="275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5778200" y="503275"/>
              <a:ext cx="68025" cy="80900"/>
            </a:xfrm>
            <a:custGeom>
              <a:rect b="b" l="l" r="r" t="t"/>
              <a:pathLst>
                <a:path extrusionOk="0" h="3236" w="2721">
                  <a:moveTo>
                    <a:pt x="2629" y="110"/>
                  </a:moveTo>
                  <a:lnTo>
                    <a:pt x="2629" y="110"/>
                  </a:lnTo>
                  <a:lnTo>
                    <a:pt x="2665" y="386"/>
                  </a:lnTo>
                  <a:lnTo>
                    <a:pt x="2684" y="644"/>
                  </a:lnTo>
                  <a:lnTo>
                    <a:pt x="2684" y="1195"/>
                  </a:lnTo>
                  <a:lnTo>
                    <a:pt x="2665" y="1728"/>
                  </a:lnTo>
                  <a:lnTo>
                    <a:pt x="2684" y="2004"/>
                  </a:lnTo>
                  <a:lnTo>
                    <a:pt x="2684" y="2279"/>
                  </a:lnTo>
                  <a:lnTo>
                    <a:pt x="2684" y="2279"/>
                  </a:lnTo>
                  <a:lnTo>
                    <a:pt x="2684" y="2390"/>
                  </a:lnTo>
                  <a:lnTo>
                    <a:pt x="2702" y="2500"/>
                  </a:lnTo>
                  <a:lnTo>
                    <a:pt x="2721" y="2776"/>
                  </a:lnTo>
                  <a:lnTo>
                    <a:pt x="2721" y="2886"/>
                  </a:lnTo>
                  <a:lnTo>
                    <a:pt x="2702" y="2996"/>
                  </a:lnTo>
                  <a:lnTo>
                    <a:pt x="2647" y="3088"/>
                  </a:lnTo>
                  <a:lnTo>
                    <a:pt x="2610" y="3125"/>
                  </a:lnTo>
                  <a:lnTo>
                    <a:pt x="2555" y="3162"/>
                  </a:lnTo>
                  <a:lnTo>
                    <a:pt x="2555" y="3162"/>
                  </a:lnTo>
                  <a:lnTo>
                    <a:pt x="2518" y="3199"/>
                  </a:lnTo>
                  <a:lnTo>
                    <a:pt x="2463" y="3217"/>
                  </a:lnTo>
                  <a:lnTo>
                    <a:pt x="2408" y="3235"/>
                  </a:lnTo>
                  <a:lnTo>
                    <a:pt x="2335" y="3217"/>
                  </a:lnTo>
                  <a:lnTo>
                    <a:pt x="2151" y="3162"/>
                  </a:lnTo>
                  <a:lnTo>
                    <a:pt x="1967" y="3052"/>
                  </a:lnTo>
                  <a:lnTo>
                    <a:pt x="1563" y="2831"/>
                  </a:lnTo>
                  <a:lnTo>
                    <a:pt x="1397" y="2757"/>
                  </a:lnTo>
                  <a:lnTo>
                    <a:pt x="1250" y="2702"/>
                  </a:lnTo>
                  <a:lnTo>
                    <a:pt x="1250" y="2702"/>
                  </a:lnTo>
                  <a:lnTo>
                    <a:pt x="846" y="2518"/>
                  </a:lnTo>
                  <a:lnTo>
                    <a:pt x="588" y="2390"/>
                  </a:lnTo>
                  <a:lnTo>
                    <a:pt x="349" y="2261"/>
                  </a:lnTo>
                  <a:lnTo>
                    <a:pt x="239" y="2169"/>
                  </a:lnTo>
                  <a:lnTo>
                    <a:pt x="147" y="2096"/>
                  </a:lnTo>
                  <a:lnTo>
                    <a:pt x="74" y="2004"/>
                  </a:lnTo>
                  <a:lnTo>
                    <a:pt x="18" y="1930"/>
                  </a:lnTo>
                  <a:lnTo>
                    <a:pt x="0" y="1838"/>
                  </a:lnTo>
                  <a:lnTo>
                    <a:pt x="0" y="1728"/>
                  </a:lnTo>
                  <a:lnTo>
                    <a:pt x="37" y="1636"/>
                  </a:lnTo>
                  <a:lnTo>
                    <a:pt x="110" y="1526"/>
                  </a:lnTo>
                  <a:lnTo>
                    <a:pt x="110" y="1526"/>
                  </a:lnTo>
                  <a:lnTo>
                    <a:pt x="827" y="1011"/>
                  </a:lnTo>
                  <a:lnTo>
                    <a:pt x="1544" y="515"/>
                  </a:lnTo>
                  <a:lnTo>
                    <a:pt x="1544" y="515"/>
                  </a:lnTo>
                  <a:lnTo>
                    <a:pt x="1636" y="460"/>
                  </a:lnTo>
                  <a:lnTo>
                    <a:pt x="1728" y="386"/>
                  </a:lnTo>
                  <a:lnTo>
                    <a:pt x="1967" y="221"/>
                  </a:lnTo>
                  <a:lnTo>
                    <a:pt x="2077" y="129"/>
                  </a:lnTo>
                  <a:lnTo>
                    <a:pt x="2187" y="74"/>
                  </a:lnTo>
                  <a:lnTo>
                    <a:pt x="2316" y="19"/>
                  </a:lnTo>
                  <a:lnTo>
                    <a:pt x="2426" y="0"/>
                  </a:lnTo>
                  <a:lnTo>
                    <a:pt x="2426" y="0"/>
                  </a:lnTo>
                  <a:lnTo>
                    <a:pt x="2482" y="19"/>
                  </a:lnTo>
                  <a:lnTo>
                    <a:pt x="2537" y="37"/>
                  </a:lnTo>
                  <a:lnTo>
                    <a:pt x="2592" y="74"/>
                  </a:lnTo>
                  <a:lnTo>
                    <a:pt x="2629" y="110"/>
                  </a:lnTo>
                  <a:lnTo>
                    <a:pt x="2629" y="110"/>
                  </a:lnTo>
                  <a:close/>
                  <a:moveTo>
                    <a:pt x="2335" y="2794"/>
                  </a:moveTo>
                  <a:lnTo>
                    <a:pt x="2335" y="2794"/>
                  </a:lnTo>
                  <a:lnTo>
                    <a:pt x="2298" y="1618"/>
                  </a:lnTo>
                  <a:lnTo>
                    <a:pt x="2298" y="1048"/>
                  </a:lnTo>
                  <a:lnTo>
                    <a:pt x="2298" y="460"/>
                  </a:lnTo>
                  <a:lnTo>
                    <a:pt x="2298" y="460"/>
                  </a:lnTo>
                  <a:lnTo>
                    <a:pt x="1820" y="772"/>
                  </a:lnTo>
                  <a:lnTo>
                    <a:pt x="1342" y="1103"/>
                  </a:lnTo>
                  <a:lnTo>
                    <a:pt x="386" y="1783"/>
                  </a:lnTo>
                  <a:lnTo>
                    <a:pt x="386" y="1783"/>
                  </a:lnTo>
                  <a:lnTo>
                    <a:pt x="607" y="1949"/>
                  </a:lnTo>
                  <a:lnTo>
                    <a:pt x="846" y="2096"/>
                  </a:lnTo>
                  <a:lnTo>
                    <a:pt x="1103" y="2206"/>
                  </a:lnTo>
                  <a:lnTo>
                    <a:pt x="1342" y="2316"/>
                  </a:lnTo>
                  <a:lnTo>
                    <a:pt x="1857" y="2537"/>
                  </a:lnTo>
                  <a:lnTo>
                    <a:pt x="2096" y="2666"/>
                  </a:lnTo>
                  <a:lnTo>
                    <a:pt x="2335" y="2794"/>
                  </a:lnTo>
                  <a:lnTo>
                    <a:pt x="2335" y="2794"/>
                  </a:lnTo>
                  <a:lnTo>
                    <a:pt x="2335" y="2794"/>
                  </a:lnTo>
                  <a:lnTo>
                    <a:pt x="2335" y="27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p:nvPr/>
          </p:nvSpPr>
          <p:spPr>
            <a:xfrm>
              <a:off x="5774975" y="394350"/>
              <a:ext cx="70800" cy="80000"/>
            </a:xfrm>
            <a:custGeom>
              <a:rect b="b" l="l" r="r" t="t"/>
              <a:pathLst>
                <a:path extrusionOk="0" h="3200" w="2832">
                  <a:moveTo>
                    <a:pt x="2758" y="129"/>
                  </a:moveTo>
                  <a:lnTo>
                    <a:pt x="2758" y="129"/>
                  </a:lnTo>
                  <a:lnTo>
                    <a:pt x="2794" y="699"/>
                  </a:lnTo>
                  <a:lnTo>
                    <a:pt x="2813" y="1287"/>
                  </a:lnTo>
                  <a:lnTo>
                    <a:pt x="2813" y="1857"/>
                  </a:lnTo>
                  <a:lnTo>
                    <a:pt x="2813" y="2445"/>
                  </a:lnTo>
                  <a:lnTo>
                    <a:pt x="2813" y="2445"/>
                  </a:lnTo>
                  <a:lnTo>
                    <a:pt x="2813" y="2537"/>
                  </a:lnTo>
                  <a:lnTo>
                    <a:pt x="2831" y="2648"/>
                  </a:lnTo>
                  <a:lnTo>
                    <a:pt x="2831" y="2905"/>
                  </a:lnTo>
                  <a:lnTo>
                    <a:pt x="2813" y="3015"/>
                  </a:lnTo>
                  <a:lnTo>
                    <a:pt x="2794" y="3052"/>
                  </a:lnTo>
                  <a:lnTo>
                    <a:pt x="2776" y="3089"/>
                  </a:lnTo>
                  <a:lnTo>
                    <a:pt x="2739" y="3107"/>
                  </a:lnTo>
                  <a:lnTo>
                    <a:pt x="2684" y="3126"/>
                  </a:lnTo>
                  <a:lnTo>
                    <a:pt x="2629" y="3126"/>
                  </a:lnTo>
                  <a:lnTo>
                    <a:pt x="2574" y="3107"/>
                  </a:lnTo>
                  <a:lnTo>
                    <a:pt x="2574" y="3107"/>
                  </a:lnTo>
                  <a:lnTo>
                    <a:pt x="2519" y="3162"/>
                  </a:lnTo>
                  <a:lnTo>
                    <a:pt x="2482" y="3181"/>
                  </a:lnTo>
                  <a:lnTo>
                    <a:pt x="2408" y="3199"/>
                  </a:lnTo>
                  <a:lnTo>
                    <a:pt x="2335" y="3181"/>
                  </a:lnTo>
                  <a:lnTo>
                    <a:pt x="2169" y="3126"/>
                  </a:lnTo>
                  <a:lnTo>
                    <a:pt x="1986" y="3034"/>
                  </a:lnTo>
                  <a:lnTo>
                    <a:pt x="1618" y="2795"/>
                  </a:lnTo>
                  <a:lnTo>
                    <a:pt x="1453" y="2703"/>
                  </a:lnTo>
                  <a:lnTo>
                    <a:pt x="1324" y="2648"/>
                  </a:lnTo>
                  <a:lnTo>
                    <a:pt x="1324" y="2648"/>
                  </a:lnTo>
                  <a:lnTo>
                    <a:pt x="1177" y="2537"/>
                  </a:lnTo>
                  <a:lnTo>
                    <a:pt x="975" y="2427"/>
                  </a:lnTo>
                  <a:lnTo>
                    <a:pt x="717" y="2280"/>
                  </a:lnTo>
                  <a:lnTo>
                    <a:pt x="442" y="2115"/>
                  </a:lnTo>
                  <a:lnTo>
                    <a:pt x="221" y="1949"/>
                  </a:lnTo>
                  <a:lnTo>
                    <a:pt x="129" y="1876"/>
                  </a:lnTo>
                  <a:lnTo>
                    <a:pt x="56" y="1784"/>
                  </a:lnTo>
                  <a:lnTo>
                    <a:pt x="19" y="1710"/>
                  </a:lnTo>
                  <a:lnTo>
                    <a:pt x="0" y="1618"/>
                  </a:lnTo>
                  <a:lnTo>
                    <a:pt x="19" y="1545"/>
                  </a:lnTo>
                  <a:lnTo>
                    <a:pt x="92" y="1471"/>
                  </a:lnTo>
                  <a:lnTo>
                    <a:pt x="92" y="1471"/>
                  </a:lnTo>
                  <a:lnTo>
                    <a:pt x="533" y="1196"/>
                  </a:lnTo>
                  <a:lnTo>
                    <a:pt x="993" y="920"/>
                  </a:lnTo>
                  <a:lnTo>
                    <a:pt x="1453" y="662"/>
                  </a:lnTo>
                  <a:lnTo>
                    <a:pt x="1894" y="368"/>
                  </a:lnTo>
                  <a:lnTo>
                    <a:pt x="1894" y="368"/>
                  </a:lnTo>
                  <a:lnTo>
                    <a:pt x="2041" y="276"/>
                  </a:lnTo>
                  <a:lnTo>
                    <a:pt x="2206" y="148"/>
                  </a:lnTo>
                  <a:lnTo>
                    <a:pt x="2390" y="38"/>
                  </a:lnTo>
                  <a:lnTo>
                    <a:pt x="2482" y="1"/>
                  </a:lnTo>
                  <a:lnTo>
                    <a:pt x="2555" y="1"/>
                  </a:lnTo>
                  <a:lnTo>
                    <a:pt x="2555" y="1"/>
                  </a:lnTo>
                  <a:lnTo>
                    <a:pt x="2611" y="1"/>
                  </a:lnTo>
                  <a:lnTo>
                    <a:pt x="2666" y="19"/>
                  </a:lnTo>
                  <a:lnTo>
                    <a:pt x="2721" y="74"/>
                  </a:lnTo>
                  <a:lnTo>
                    <a:pt x="2758" y="129"/>
                  </a:lnTo>
                  <a:lnTo>
                    <a:pt x="2758" y="129"/>
                  </a:lnTo>
                  <a:close/>
                  <a:moveTo>
                    <a:pt x="2445" y="2593"/>
                  </a:moveTo>
                  <a:lnTo>
                    <a:pt x="2445" y="2593"/>
                  </a:lnTo>
                  <a:lnTo>
                    <a:pt x="2408" y="479"/>
                  </a:lnTo>
                  <a:lnTo>
                    <a:pt x="2408" y="479"/>
                  </a:lnTo>
                  <a:lnTo>
                    <a:pt x="1949" y="791"/>
                  </a:lnTo>
                  <a:lnTo>
                    <a:pt x="1471" y="1085"/>
                  </a:lnTo>
                  <a:lnTo>
                    <a:pt x="497" y="1655"/>
                  </a:lnTo>
                  <a:lnTo>
                    <a:pt x="497" y="1655"/>
                  </a:lnTo>
                  <a:lnTo>
                    <a:pt x="975" y="1968"/>
                  </a:lnTo>
                  <a:lnTo>
                    <a:pt x="1471" y="2262"/>
                  </a:lnTo>
                  <a:lnTo>
                    <a:pt x="1967" y="2537"/>
                  </a:lnTo>
                  <a:lnTo>
                    <a:pt x="2464" y="2832"/>
                  </a:lnTo>
                  <a:lnTo>
                    <a:pt x="2464" y="2832"/>
                  </a:lnTo>
                  <a:lnTo>
                    <a:pt x="2445" y="2593"/>
                  </a:lnTo>
                  <a:lnTo>
                    <a:pt x="2445" y="25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5"/>
            <p:cNvSpPr/>
            <p:nvPr/>
          </p:nvSpPr>
          <p:spPr>
            <a:xfrm>
              <a:off x="5786450" y="2415875"/>
              <a:ext cx="62075" cy="76775"/>
            </a:xfrm>
            <a:custGeom>
              <a:rect b="b" l="l" r="r" t="t"/>
              <a:pathLst>
                <a:path extrusionOk="0" h="3071" w="2483">
                  <a:moveTo>
                    <a:pt x="2078" y="3070"/>
                  </a:moveTo>
                  <a:lnTo>
                    <a:pt x="2078" y="3070"/>
                  </a:lnTo>
                  <a:lnTo>
                    <a:pt x="1986" y="3033"/>
                  </a:lnTo>
                  <a:lnTo>
                    <a:pt x="1894" y="2997"/>
                  </a:lnTo>
                  <a:lnTo>
                    <a:pt x="1710" y="2868"/>
                  </a:lnTo>
                  <a:lnTo>
                    <a:pt x="1398" y="2610"/>
                  </a:lnTo>
                  <a:lnTo>
                    <a:pt x="1398" y="2610"/>
                  </a:lnTo>
                  <a:lnTo>
                    <a:pt x="1122" y="2372"/>
                  </a:lnTo>
                  <a:lnTo>
                    <a:pt x="847" y="2151"/>
                  </a:lnTo>
                  <a:lnTo>
                    <a:pt x="277" y="1747"/>
                  </a:lnTo>
                  <a:lnTo>
                    <a:pt x="277" y="1747"/>
                  </a:lnTo>
                  <a:lnTo>
                    <a:pt x="222" y="1765"/>
                  </a:lnTo>
                  <a:lnTo>
                    <a:pt x="166" y="1765"/>
                  </a:lnTo>
                  <a:lnTo>
                    <a:pt x="111" y="1747"/>
                  </a:lnTo>
                  <a:lnTo>
                    <a:pt x="74" y="1728"/>
                  </a:lnTo>
                  <a:lnTo>
                    <a:pt x="38" y="1691"/>
                  </a:lnTo>
                  <a:lnTo>
                    <a:pt x="1" y="1636"/>
                  </a:lnTo>
                  <a:lnTo>
                    <a:pt x="1" y="1600"/>
                  </a:lnTo>
                  <a:lnTo>
                    <a:pt x="1" y="1526"/>
                  </a:lnTo>
                  <a:lnTo>
                    <a:pt x="1" y="1526"/>
                  </a:lnTo>
                  <a:lnTo>
                    <a:pt x="19" y="1471"/>
                  </a:lnTo>
                  <a:lnTo>
                    <a:pt x="74" y="1434"/>
                  </a:lnTo>
                  <a:lnTo>
                    <a:pt x="166" y="1361"/>
                  </a:lnTo>
                  <a:lnTo>
                    <a:pt x="295" y="1287"/>
                  </a:lnTo>
                  <a:lnTo>
                    <a:pt x="387" y="1213"/>
                  </a:lnTo>
                  <a:lnTo>
                    <a:pt x="387" y="1213"/>
                  </a:lnTo>
                  <a:lnTo>
                    <a:pt x="608" y="1066"/>
                  </a:lnTo>
                  <a:lnTo>
                    <a:pt x="810" y="901"/>
                  </a:lnTo>
                  <a:lnTo>
                    <a:pt x="1233" y="570"/>
                  </a:lnTo>
                  <a:lnTo>
                    <a:pt x="1674" y="258"/>
                  </a:lnTo>
                  <a:lnTo>
                    <a:pt x="1894" y="111"/>
                  </a:lnTo>
                  <a:lnTo>
                    <a:pt x="2115" y="0"/>
                  </a:lnTo>
                  <a:lnTo>
                    <a:pt x="2115" y="0"/>
                  </a:lnTo>
                  <a:lnTo>
                    <a:pt x="2170" y="0"/>
                  </a:lnTo>
                  <a:lnTo>
                    <a:pt x="2225" y="19"/>
                  </a:lnTo>
                  <a:lnTo>
                    <a:pt x="2280" y="37"/>
                  </a:lnTo>
                  <a:lnTo>
                    <a:pt x="2317" y="74"/>
                  </a:lnTo>
                  <a:lnTo>
                    <a:pt x="2391" y="166"/>
                  </a:lnTo>
                  <a:lnTo>
                    <a:pt x="2427" y="294"/>
                  </a:lnTo>
                  <a:lnTo>
                    <a:pt x="2464" y="441"/>
                  </a:lnTo>
                  <a:lnTo>
                    <a:pt x="2482" y="625"/>
                  </a:lnTo>
                  <a:lnTo>
                    <a:pt x="2482" y="1011"/>
                  </a:lnTo>
                  <a:lnTo>
                    <a:pt x="2464" y="1434"/>
                  </a:lnTo>
                  <a:lnTo>
                    <a:pt x="2427" y="1820"/>
                  </a:lnTo>
                  <a:lnTo>
                    <a:pt x="2391" y="2151"/>
                  </a:lnTo>
                  <a:lnTo>
                    <a:pt x="2391" y="2372"/>
                  </a:lnTo>
                  <a:lnTo>
                    <a:pt x="2391" y="2372"/>
                  </a:lnTo>
                  <a:lnTo>
                    <a:pt x="2372" y="2592"/>
                  </a:lnTo>
                  <a:lnTo>
                    <a:pt x="2354" y="2813"/>
                  </a:lnTo>
                  <a:lnTo>
                    <a:pt x="2335" y="2923"/>
                  </a:lnTo>
                  <a:lnTo>
                    <a:pt x="2280" y="2997"/>
                  </a:lnTo>
                  <a:lnTo>
                    <a:pt x="2244" y="3015"/>
                  </a:lnTo>
                  <a:lnTo>
                    <a:pt x="2207" y="3052"/>
                  </a:lnTo>
                  <a:lnTo>
                    <a:pt x="2152" y="3052"/>
                  </a:lnTo>
                  <a:lnTo>
                    <a:pt x="2078" y="3070"/>
                  </a:lnTo>
                  <a:lnTo>
                    <a:pt x="2078" y="3070"/>
                  </a:lnTo>
                  <a:close/>
                  <a:moveTo>
                    <a:pt x="1802" y="2445"/>
                  </a:moveTo>
                  <a:lnTo>
                    <a:pt x="1802" y="2445"/>
                  </a:lnTo>
                  <a:lnTo>
                    <a:pt x="1986" y="2592"/>
                  </a:lnTo>
                  <a:lnTo>
                    <a:pt x="1986" y="2592"/>
                  </a:lnTo>
                  <a:lnTo>
                    <a:pt x="2023" y="2059"/>
                  </a:lnTo>
                  <a:lnTo>
                    <a:pt x="2078" y="1508"/>
                  </a:lnTo>
                  <a:lnTo>
                    <a:pt x="2096" y="1232"/>
                  </a:lnTo>
                  <a:lnTo>
                    <a:pt x="2115" y="975"/>
                  </a:lnTo>
                  <a:lnTo>
                    <a:pt x="2096" y="699"/>
                  </a:lnTo>
                  <a:lnTo>
                    <a:pt x="2078" y="423"/>
                  </a:lnTo>
                  <a:lnTo>
                    <a:pt x="2078" y="423"/>
                  </a:lnTo>
                  <a:lnTo>
                    <a:pt x="1361" y="975"/>
                  </a:lnTo>
                  <a:lnTo>
                    <a:pt x="626" y="1508"/>
                  </a:lnTo>
                  <a:lnTo>
                    <a:pt x="626" y="1508"/>
                  </a:lnTo>
                  <a:lnTo>
                    <a:pt x="938" y="1728"/>
                  </a:lnTo>
                  <a:lnTo>
                    <a:pt x="1214" y="1967"/>
                  </a:lnTo>
                  <a:lnTo>
                    <a:pt x="1802" y="2445"/>
                  </a:lnTo>
                  <a:lnTo>
                    <a:pt x="1802" y="244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5"/>
            <p:cNvSpPr/>
            <p:nvPr/>
          </p:nvSpPr>
          <p:spPr>
            <a:xfrm>
              <a:off x="5861825" y="3084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4934475" y="280400"/>
              <a:ext cx="83200" cy="64350"/>
            </a:xfrm>
            <a:custGeom>
              <a:rect b="b" l="l" r="r" t="t"/>
              <a:pathLst>
                <a:path extrusionOk="0" h="2574" w="3328">
                  <a:moveTo>
                    <a:pt x="1784" y="0"/>
                  </a:moveTo>
                  <a:lnTo>
                    <a:pt x="1784" y="0"/>
                  </a:lnTo>
                  <a:lnTo>
                    <a:pt x="2133" y="55"/>
                  </a:lnTo>
                  <a:lnTo>
                    <a:pt x="2648" y="129"/>
                  </a:lnTo>
                  <a:lnTo>
                    <a:pt x="2905" y="184"/>
                  </a:lnTo>
                  <a:lnTo>
                    <a:pt x="3107" y="239"/>
                  </a:lnTo>
                  <a:lnTo>
                    <a:pt x="3199" y="276"/>
                  </a:lnTo>
                  <a:lnTo>
                    <a:pt x="3254" y="313"/>
                  </a:lnTo>
                  <a:lnTo>
                    <a:pt x="3291" y="349"/>
                  </a:lnTo>
                  <a:lnTo>
                    <a:pt x="3291" y="386"/>
                  </a:lnTo>
                  <a:lnTo>
                    <a:pt x="3291" y="386"/>
                  </a:lnTo>
                  <a:lnTo>
                    <a:pt x="3328" y="478"/>
                  </a:lnTo>
                  <a:lnTo>
                    <a:pt x="3328" y="570"/>
                  </a:lnTo>
                  <a:lnTo>
                    <a:pt x="3291" y="680"/>
                  </a:lnTo>
                  <a:lnTo>
                    <a:pt x="3236" y="791"/>
                  </a:lnTo>
                  <a:lnTo>
                    <a:pt x="3089" y="1066"/>
                  </a:lnTo>
                  <a:lnTo>
                    <a:pt x="2905" y="1360"/>
                  </a:lnTo>
                  <a:lnTo>
                    <a:pt x="2482" y="1912"/>
                  </a:lnTo>
                  <a:lnTo>
                    <a:pt x="2317" y="2151"/>
                  </a:lnTo>
                  <a:lnTo>
                    <a:pt x="2188" y="2335"/>
                  </a:lnTo>
                  <a:lnTo>
                    <a:pt x="2188" y="2335"/>
                  </a:lnTo>
                  <a:lnTo>
                    <a:pt x="2114" y="2445"/>
                  </a:lnTo>
                  <a:lnTo>
                    <a:pt x="2041" y="2518"/>
                  </a:lnTo>
                  <a:lnTo>
                    <a:pt x="1931" y="2555"/>
                  </a:lnTo>
                  <a:lnTo>
                    <a:pt x="1839" y="2574"/>
                  </a:lnTo>
                  <a:lnTo>
                    <a:pt x="1728" y="2574"/>
                  </a:lnTo>
                  <a:lnTo>
                    <a:pt x="1618" y="2537"/>
                  </a:lnTo>
                  <a:lnTo>
                    <a:pt x="1526" y="2463"/>
                  </a:lnTo>
                  <a:lnTo>
                    <a:pt x="1434" y="2390"/>
                  </a:lnTo>
                  <a:lnTo>
                    <a:pt x="1434" y="2390"/>
                  </a:lnTo>
                  <a:lnTo>
                    <a:pt x="1103"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387" y="55"/>
                  </a:lnTo>
                  <a:lnTo>
                    <a:pt x="423" y="55"/>
                  </a:lnTo>
                  <a:lnTo>
                    <a:pt x="442" y="55"/>
                  </a:lnTo>
                  <a:lnTo>
                    <a:pt x="479" y="55"/>
                  </a:lnTo>
                  <a:lnTo>
                    <a:pt x="497" y="55"/>
                  </a:lnTo>
                  <a:lnTo>
                    <a:pt x="534" y="55"/>
                  </a:lnTo>
                  <a:lnTo>
                    <a:pt x="570" y="55"/>
                  </a:lnTo>
                  <a:lnTo>
                    <a:pt x="589" y="55"/>
                  </a:lnTo>
                  <a:lnTo>
                    <a:pt x="626" y="37"/>
                  </a:lnTo>
                  <a:lnTo>
                    <a:pt x="662" y="37"/>
                  </a:lnTo>
                  <a:lnTo>
                    <a:pt x="681" y="37"/>
                  </a:lnTo>
                  <a:lnTo>
                    <a:pt x="717" y="37"/>
                  </a:lnTo>
                  <a:lnTo>
                    <a:pt x="736" y="37"/>
                  </a:lnTo>
                  <a:lnTo>
                    <a:pt x="773" y="37"/>
                  </a:lnTo>
                  <a:lnTo>
                    <a:pt x="809" y="37"/>
                  </a:lnTo>
                  <a:lnTo>
                    <a:pt x="846" y="37"/>
                  </a:lnTo>
                  <a:lnTo>
                    <a:pt x="865" y="37"/>
                  </a:lnTo>
                  <a:lnTo>
                    <a:pt x="901" y="37"/>
                  </a:lnTo>
                  <a:lnTo>
                    <a:pt x="938" y="37"/>
                  </a:lnTo>
                  <a:lnTo>
                    <a:pt x="975" y="37"/>
                  </a:lnTo>
                  <a:lnTo>
                    <a:pt x="1012" y="37"/>
                  </a:lnTo>
                  <a:lnTo>
                    <a:pt x="1030" y="37"/>
                  </a:lnTo>
                  <a:lnTo>
                    <a:pt x="1067" y="37"/>
                  </a:lnTo>
                  <a:lnTo>
                    <a:pt x="1103" y="37"/>
                  </a:lnTo>
                  <a:lnTo>
                    <a:pt x="1140" y="37"/>
                  </a:lnTo>
                  <a:lnTo>
                    <a:pt x="1177" y="18"/>
                  </a:lnTo>
                  <a:lnTo>
                    <a:pt x="1214" y="18"/>
                  </a:lnTo>
                  <a:lnTo>
                    <a:pt x="1251" y="18"/>
                  </a:lnTo>
                  <a:lnTo>
                    <a:pt x="1306" y="18"/>
                  </a:lnTo>
                  <a:lnTo>
                    <a:pt x="1342" y="18"/>
                  </a:lnTo>
                  <a:lnTo>
                    <a:pt x="1379" y="18"/>
                  </a:lnTo>
                  <a:lnTo>
                    <a:pt x="1416" y="18"/>
                  </a:lnTo>
                  <a:lnTo>
                    <a:pt x="1471" y="18"/>
                  </a:lnTo>
                  <a:lnTo>
                    <a:pt x="1508" y="0"/>
                  </a:lnTo>
                  <a:lnTo>
                    <a:pt x="1545" y="0"/>
                  </a:lnTo>
                  <a:lnTo>
                    <a:pt x="1600" y="0"/>
                  </a:lnTo>
                  <a:lnTo>
                    <a:pt x="1655" y="0"/>
                  </a:lnTo>
                  <a:lnTo>
                    <a:pt x="1655" y="0"/>
                  </a:lnTo>
                  <a:lnTo>
                    <a:pt x="1655" y="0"/>
                  </a:lnTo>
                  <a:lnTo>
                    <a:pt x="1784" y="0"/>
                  </a:lnTo>
                  <a:lnTo>
                    <a:pt x="1784" y="0"/>
                  </a:lnTo>
                  <a:close/>
                  <a:moveTo>
                    <a:pt x="2923" y="588"/>
                  </a:moveTo>
                  <a:lnTo>
                    <a:pt x="2923" y="588"/>
                  </a:lnTo>
                  <a:lnTo>
                    <a:pt x="2390" y="496"/>
                  </a:lnTo>
                  <a:lnTo>
                    <a:pt x="1839"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67" y="1360"/>
                  </a:lnTo>
                  <a:lnTo>
                    <a:pt x="1434" y="1783"/>
                  </a:lnTo>
                  <a:lnTo>
                    <a:pt x="1618" y="2004"/>
                  </a:lnTo>
                  <a:lnTo>
                    <a:pt x="1820" y="2206"/>
                  </a:lnTo>
                  <a:lnTo>
                    <a:pt x="1820" y="2206"/>
                  </a:lnTo>
                  <a:lnTo>
                    <a:pt x="2114" y="1820"/>
                  </a:lnTo>
                  <a:lnTo>
                    <a:pt x="2390" y="1415"/>
                  </a:lnTo>
                  <a:lnTo>
                    <a:pt x="2666" y="1011"/>
                  </a:lnTo>
                  <a:lnTo>
                    <a:pt x="2923" y="588"/>
                  </a:lnTo>
                  <a:lnTo>
                    <a:pt x="2923"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4798925" y="279475"/>
              <a:ext cx="92850" cy="64825"/>
            </a:xfrm>
            <a:custGeom>
              <a:rect b="b" l="l" r="r" t="t"/>
              <a:pathLst>
                <a:path extrusionOk="0" h="2593" w="3714">
                  <a:moveTo>
                    <a:pt x="1121" y="0"/>
                  </a:moveTo>
                  <a:lnTo>
                    <a:pt x="1121" y="0"/>
                  </a:lnTo>
                  <a:lnTo>
                    <a:pt x="1728" y="37"/>
                  </a:lnTo>
                  <a:lnTo>
                    <a:pt x="2335" y="74"/>
                  </a:lnTo>
                  <a:lnTo>
                    <a:pt x="2941" y="129"/>
                  </a:lnTo>
                  <a:lnTo>
                    <a:pt x="3529" y="166"/>
                  </a:lnTo>
                  <a:lnTo>
                    <a:pt x="3529" y="166"/>
                  </a:lnTo>
                  <a:lnTo>
                    <a:pt x="3621" y="184"/>
                  </a:lnTo>
                  <a:lnTo>
                    <a:pt x="3676" y="239"/>
                  </a:lnTo>
                  <a:lnTo>
                    <a:pt x="3713" y="294"/>
                  </a:lnTo>
                  <a:lnTo>
                    <a:pt x="3713" y="368"/>
                  </a:lnTo>
                  <a:lnTo>
                    <a:pt x="3695" y="442"/>
                  </a:lnTo>
                  <a:lnTo>
                    <a:pt x="3658" y="497"/>
                  </a:lnTo>
                  <a:lnTo>
                    <a:pt x="3584" y="533"/>
                  </a:lnTo>
                  <a:lnTo>
                    <a:pt x="3493" y="533"/>
                  </a:lnTo>
                  <a:lnTo>
                    <a:pt x="3493" y="533"/>
                  </a:lnTo>
                  <a:lnTo>
                    <a:pt x="3401" y="699"/>
                  </a:lnTo>
                  <a:lnTo>
                    <a:pt x="3309" y="883"/>
                  </a:lnTo>
                  <a:lnTo>
                    <a:pt x="3107" y="1214"/>
                  </a:lnTo>
                  <a:lnTo>
                    <a:pt x="2886" y="1544"/>
                  </a:lnTo>
                  <a:lnTo>
                    <a:pt x="2665" y="1875"/>
                  </a:lnTo>
                  <a:lnTo>
                    <a:pt x="2665" y="1875"/>
                  </a:lnTo>
                  <a:lnTo>
                    <a:pt x="2500" y="2169"/>
                  </a:lnTo>
                  <a:lnTo>
                    <a:pt x="2390" y="2316"/>
                  </a:lnTo>
                  <a:lnTo>
                    <a:pt x="2279" y="2445"/>
                  </a:lnTo>
                  <a:lnTo>
                    <a:pt x="2151" y="2555"/>
                  </a:lnTo>
                  <a:lnTo>
                    <a:pt x="2096" y="2574"/>
                  </a:lnTo>
                  <a:lnTo>
                    <a:pt x="2022" y="2592"/>
                  </a:lnTo>
                  <a:lnTo>
                    <a:pt x="1948" y="2592"/>
                  </a:lnTo>
                  <a:lnTo>
                    <a:pt x="1875" y="2592"/>
                  </a:lnTo>
                  <a:lnTo>
                    <a:pt x="1783" y="2555"/>
                  </a:lnTo>
                  <a:lnTo>
                    <a:pt x="1710" y="2482"/>
                  </a:lnTo>
                  <a:lnTo>
                    <a:pt x="1710" y="2482"/>
                  </a:lnTo>
                  <a:lnTo>
                    <a:pt x="1526" y="2335"/>
                  </a:lnTo>
                  <a:lnTo>
                    <a:pt x="1342" y="2169"/>
                  </a:lnTo>
                  <a:lnTo>
                    <a:pt x="1029" y="1802"/>
                  </a:lnTo>
                  <a:lnTo>
                    <a:pt x="717" y="1416"/>
                  </a:lnTo>
                  <a:lnTo>
                    <a:pt x="404" y="1048"/>
                  </a:lnTo>
                  <a:lnTo>
                    <a:pt x="404" y="1048"/>
                  </a:lnTo>
                  <a:lnTo>
                    <a:pt x="276" y="901"/>
                  </a:lnTo>
                  <a:lnTo>
                    <a:pt x="165" y="772"/>
                  </a:lnTo>
                  <a:lnTo>
                    <a:pt x="92" y="644"/>
                  </a:lnTo>
                  <a:lnTo>
                    <a:pt x="37" y="533"/>
                  </a:lnTo>
                  <a:lnTo>
                    <a:pt x="18" y="442"/>
                  </a:lnTo>
                  <a:lnTo>
                    <a:pt x="0" y="350"/>
                  </a:lnTo>
                  <a:lnTo>
                    <a:pt x="18" y="276"/>
                  </a:lnTo>
                  <a:lnTo>
                    <a:pt x="74" y="221"/>
                  </a:lnTo>
                  <a:lnTo>
                    <a:pt x="129" y="166"/>
                  </a:lnTo>
                  <a:lnTo>
                    <a:pt x="202" y="111"/>
                  </a:lnTo>
                  <a:lnTo>
                    <a:pt x="294" y="74"/>
                  </a:lnTo>
                  <a:lnTo>
                    <a:pt x="404" y="55"/>
                  </a:lnTo>
                  <a:lnTo>
                    <a:pt x="643" y="19"/>
                  </a:lnTo>
                  <a:lnTo>
                    <a:pt x="938" y="0"/>
                  </a:lnTo>
                  <a:lnTo>
                    <a:pt x="938" y="0"/>
                  </a:lnTo>
                  <a:lnTo>
                    <a:pt x="1121" y="0"/>
                  </a:lnTo>
                  <a:lnTo>
                    <a:pt x="1121" y="0"/>
                  </a:lnTo>
                  <a:close/>
                  <a:moveTo>
                    <a:pt x="3088" y="515"/>
                  </a:moveTo>
                  <a:lnTo>
                    <a:pt x="3088" y="515"/>
                  </a:lnTo>
                  <a:lnTo>
                    <a:pt x="2482" y="497"/>
                  </a:lnTo>
                  <a:lnTo>
                    <a:pt x="1893" y="442"/>
                  </a:lnTo>
                  <a:lnTo>
                    <a:pt x="1287" y="386"/>
                  </a:lnTo>
                  <a:lnTo>
                    <a:pt x="993" y="386"/>
                  </a:lnTo>
                  <a:lnTo>
                    <a:pt x="680" y="386"/>
                  </a:lnTo>
                  <a:lnTo>
                    <a:pt x="680" y="386"/>
                  </a:lnTo>
                  <a:lnTo>
                    <a:pt x="478" y="423"/>
                  </a:lnTo>
                  <a:lnTo>
                    <a:pt x="478" y="423"/>
                  </a:lnTo>
                  <a:lnTo>
                    <a:pt x="404" y="442"/>
                  </a:lnTo>
                  <a:lnTo>
                    <a:pt x="404" y="442"/>
                  </a:lnTo>
                  <a:lnTo>
                    <a:pt x="772" y="901"/>
                  </a:lnTo>
                  <a:lnTo>
                    <a:pt x="1158" y="1379"/>
                  </a:lnTo>
                  <a:lnTo>
                    <a:pt x="1342" y="1618"/>
                  </a:lnTo>
                  <a:lnTo>
                    <a:pt x="1544" y="1839"/>
                  </a:lnTo>
                  <a:lnTo>
                    <a:pt x="1765"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4669325" y="279475"/>
              <a:ext cx="84125" cy="63425"/>
            </a:xfrm>
            <a:custGeom>
              <a:rect b="b" l="l" r="r" t="t"/>
              <a:pathLst>
                <a:path extrusionOk="0" h="2537" w="3365">
                  <a:moveTo>
                    <a:pt x="1545" y="0"/>
                  </a:moveTo>
                  <a:lnTo>
                    <a:pt x="1545" y="0"/>
                  </a:lnTo>
                  <a:lnTo>
                    <a:pt x="1728" y="19"/>
                  </a:lnTo>
                  <a:lnTo>
                    <a:pt x="1986" y="0"/>
                  </a:lnTo>
                  <a:lnTo>
                    <a:pt x="1986" y="0"/>
                  </a:lnTo>
                  <a:lnTo>
                    <a:pt x="2317" y="0"/>
                  </a:lnTo>
                  <a:lnTo>
                    <a:pt x="2464" y="0"/>
                  </a:lnTo>
                  <a:lnTo>
                    <a:pt x="2611" y="19"/>
                  </a:lnTo>
                  <a:lnTo>
                    <a:pt x="2739" y="55"/>
                  </a:lnTo>
                  <a:lnTo>
                    <a:pt x="2831" y="92"/>
                  </a:lnTo>
                  <a:lnTo>
                    <a:pt x="2905" y="147"/>
                  </a:lnTo>
                  <a:lnTo>
                    <a:pt x="2923" y="203"/>
                  </a:lnTo>
                  <a:lnTo>
                    <a:pt x="2923" y="239"/>
                  </a:lnTo>
                  <a:lnTo>
                    <a:pt x="2923" y="239"/>
                  </a:lnTo>
                  <a:lnTo>
                    <a:pt x="2923" y="313"/>
                  </a:lnTo>
                  <a:lnTo>
                    <a:pt x="2886" y="368"/>
                  </a:lnTo>
                  <a:lnTo>
                    <a:pt x="2831" y="405"/>
                  </a:lnTo>
                  <a:lnTo>
                    <a:pt x="2776" y="423"/>
                  </a:lnTo>
                  <a:lnTo>
                    <a:pt x="2647" y="442"/>
                  </a:lnTo>
                  <a:lnTo>
                    <a:pt x="2500" y="423"/>
                  </a:lnTo>
                  <a:lnTo>
                    <a:pt x="2500" y="423"/>
                  </a:lnTo>
                  <a:lnTo>
                    <a:pt x="2317" y="405"/>
                  </a:lnTo>
                  <a:lnTo>
                    <a:pt x="2317" y="405"/>
                  </a:lnTo>
                  <a:lnTo>
                    <a:pt x="1361" y="386"/>
                  </a:lnTo>
                  <a:lnTo>
                    <a:pt x="901" y="386"/>
                  </a:lnTo>
                  <a:lnTo>
                    <a:pt x="423" y="423"/>
                  </a:lnTo>
                  <a:lnTo>
                    <a:pt x="423" y="423"/>
                  </a:lnTo>
                  <a:lnTo>
                    <a:pt x="1103" y="1305"/>
                  </a:lnTo>
                  <a:lnTo>
                    <a:pt x="1453" y="1747"/>
                  </a:lnTo>
                  <a:lnTo>
                    <a:pt x="1636" y="1949"/>
                  </a:lnTo>
                  <a:lnTo>
                    <a:pt x="1839" y="2133"/>
                  </a:lnTo>
                  <a:lnTo>
                    <a:pt x="1839" y="2133"/>
                  </a:lnTo>
                  <a:lnTo>
                    <a:pt x="2169" y="1691"/>
                  </a:lnTo>
                  <a:lnTo>
                    <a:pt x="2482" y="1232"/>
                  </a:lnTo>
                  <a:lnTo>
                    <a:pt x="2794" y="772"/>
                  </a:lnTo>
                  <a:lnTo>
                    <a:pt x="3089" y="313"/>
                  </a:lnTo>
                  <a:lnTo>
                    <a:pt x="3089" y="313"/>
                  </a:lnTo>
                  <a:lnTo>
                    <a:pt x="3180" y="294"/>
                  </a:lnTo>
                  <a:lnTo>
                    <a:pt x="3254" y="313"/>
                  </a:lnTo>
                  <a:lnTo>
                    <a:pt x="3309" y="350"/>
                  </a:lnTo>
                  <a:lnTo>
                    <a:pt x="3346" y="405"/>
                  </a:lnTo>
                  <a:lnTo>
                    <a:pt x="3364" y="478"/>
                  </a:lnTo>
                  <a:lnTo>
                    <a:pt x="3364" y="552"/>
                  </a:lnTo>
                  <a:lnTo>
                    <a:pt x="3346" y="644"/>
                  </a:lnTo>
                  <a:lnTo>
                    <a:pt x="3291" y="699"/>
                  </a:lnTo>
                  <a:lnTo>
                    <a:pt x="3291" y="699"/>
                  </a:lnTo>
                  <a:lnTo>
                    <a:pt x="2684" y="1600"/>
                  </a:lnTo>
                  <a:lnTo>
                    <a:pt x="2372" y="2041"/>
                  </a:lnTo>
                  <a:lnTo>
                    <a:pt x="2041" y="2482"/>
                  </a:lnTo>
                  <a:lnTo>
                    <a:pt x="2041" y="2482"/>
                  </a:lnTo>
                  <a:lnTo>
                    <a:pt x="1986" y="2519"/>
                  </a:lnTo>
                  <a:lnTo>
                    <a:pt x="1912" y="2537"/>
                  </a:lnTo>
                  <a:lnTo>
                    <a:pt x="1839" y="2537"/>
                  </a:lnTo>
                  <a:lnTo>
                    <a:pt x="1783" y="2519"/>
                  </a:lnTo>
                  <a:lnTo>
                    <a:pt x="1655" y="2463"/>
                  </a:lnTo>
                  <a:lnTo>
                    <a:pt x="1526" y="2372"/>
                  </a:lnTo>
                  <a:lnTo>
                    <a:pt x="1416" y="2261"/>
                  </a:lnTo>
                  <a:lnTo>
                    <a:pt x="1306" y="2151"/>
                  </a:lnTo>
                  <a:lnTo>
                    <a:pt x="1122" y="1930"/>
                  </a:lnTo>
                  <a:lnTo>
                    <a:pt x="1122" y="1930"/>
                  </a:lnTo>
                  <a:lnTo>
                    <a:pt x="772" y="1489"/>
                  </a:lnTo>
                  <a:lnTo>
                    <a:pt x="460" y="1085"/>
                  </a:lnTo>
                  <a:lnTo>
                    <a:pt x="184" y="754"/>
                  </a:lnTo>
                  <a:lnTo>
                    <a:pt x="92" y="607"/>
                  </a:lnTo>
                  <a:lnTo>
                    <a:pt x="37" y="478"/>
                  </a:lnTo>
                  <a:lnTo>
                    <a:pt x="0" y="368"/>
                  </a:lnTo>
                  <a:lnTo>
                    <a:pt x="0" y="258"/>
                  </a:lnTo>
                  <a:lnTo>
                    <a:pt x="19" y="221"/>
                  </a:lnTo>
                  <a:lnTo>
                    <a:pt x="56" y="184"/>
                  </a:lnTo>
                  <a:lnTo>
                    <a:pt x="166" y="111"/>
                  </a:lnTo>
                  <a:lnTo>
                    <a:pt x="313" y="55"/>
                  </a:lnTo>
                  <a:lnTo>
                    <a:pt x="515" y="19"/>
                  </a:lnTo>
                  <a:lnTo>
                    <a:pt x="791"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a:off x="4745150" y="281300"/>
              <a:ext cx="11500" cy="9675"/>
            </a:xfrm>
            <a:custGeom>
              <a:rect b="b" l="l" r="r" t="t"/>
              <a:pathLst>
                <a:path extrusionOk="0" h="387" w="460">
                  <a:moveTo>
                    <a:pt x="368" y="38"/>
                  </a:moveTo>
                  <a:lnTo>
                    <a:pt x="368" y="38"/>
                  </a:lnTo>
                  <a:lnTo>
                    <a:pt x="442" y="93"/>
                  </a:lnTo>
                  <a:lnTo>
                    <a:pt x="460" y="166"/>
                  </a:lnTo>
                  <a:lnTo>
                    <a:pt x="460" y="221"/>
                  </a:lnTo>
                  <a:lnTo>
                    <a:pt x="442" y="277"/>
                  </a:lnTo>
                  <a:lnTo>
                    <a:pt x="405" y="332"/>
                  </a:lnTo>
                  <a:lnTo>
                    <a:pt x="331" y="369"/>
                  </a:lnTo>
                  <a:lnTo>
                    <a:pt x="258" y="387"/>
                  </a:lnTo>
                  <a:lnTo>
                    <a:pt x="184" y="387"/>
                  </a:lnTo>
                  <a:lnTo>
                    <a:pt x="184" y="387"/>
                  </a:lnTo>
                  <a:lnTo>
                    <a:pt x="92" y="350"/>
                  </a:lnTo>
                  <a:lnTo>
                    <a:pt x="19" y="295"/>
                  </a:lnTo>
                  <a:lnTo>
                    <a:pt x="0" y="240"/>
                  </a:lnTo>
                  <a:lnTo>
                    <a:pt x="0" y="166"/>
                  </a:lnTo>
                  <a:lnTo>
                    <a:pt x="37" y="111"/>
                  </a:lnTo>
                  <a:lnTo>
                    <a:pt x="92" y="56"/>
                  </a:lnTo>
                  <a:lnTo>
                    <a:pt x="166" y="19"/>
                  </a:lnTo>
                  <a:lnTo>
                    <a:pt x="239" y="1"/>
                  </a:lnTo>
                  <a:lnTo>
                    <a:pt x="239" y="1"/>
                  </a:lnTo>
                  <a:lnTo>
                    <a:pt x="313" y="19"/>
                  </a:lnTo>
                  <a:lnTo>
                    <a:pt x="368" y="38"/>
                  </a:lnTo>
                  <a:lnTo>
                    <a:pt x="368"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p:nvPr/>
          </p:nvSpPr>
          <p:spPr>
            <a:xfrm>
              <a:off x="4731825" y="280850"/>
              <a:ext cx="23925" cy="10125"/>
            </a:xfrm>
            <a:custGeom>
              <a:rect b="b" l="l" r="r" t="t"/>
              <a:pathLst>
                <a:path extrusionOk="0" h="405" w="957">
                  <a:moveTo>
                    <a:pt x="460" y="0"/>
                  </a:moveTo>
                  <a:lnTo>
                    <a:pt x="460" y="0"/>
                  </a:lnTo>
                  <a:lnTo>
                    <a:pt x="625" y="0"/>
                  </a:lnTo>
                  <a:lnTo>
                    <a:pt x="791" y="19"/>
                  </a:lnTo>
                  <a:lnTo>
                    <a:pt x="846" y="37"/>
                  </a:lnTo>
                  <a:lnTo>
                    <a:pt x="901" y="74"/>
                  </a:lnTo>
                  <a:lnTo>
                    <a:pt x="938" y="129"/>
                  </a:lnTo>
                  <a:lnTo>
                    <a:pt x="956" y="203"/>
                  </a:lnTo>
                  <a:lnTo>
                    <a:pt x="956" y="203"/>
                  </a:lnTo>
                  <a:lnTo>
                    <a:pt x="938" y="276"/>
                  </a:lnTo>
                  <a:lnTo>
                    <a:pt x="901" y="331"/>
                  </a:lnTo>
                  <a:lnTo>
                    <a:pt x="846" y="368"/>
                  </a:lnTo>
                  <a:lnTo>
                    <a:pt x="791" y="387"/>
                  </a:lnTo>
                  <a:lnTo>
                    <a:pt x="625" y="405"/>
                  </a:lnTo>
                  <a:lnTo>
                    <a:pt x="460" y="368"/>
                  </a:lnTo>
                  <a:lnTo>
                    <a:pt x="460" y="368"/>
                  </a:lnTo>
                  <a:lnTo>
                    <a:pt x="313" y="350"/>
                  </a:lnTo>
                  <a:lnTo>
                    <a:pt x="184" y="368"/>
                  </a:lnTo>
                  <a:lnTo>
                    <a:pt x="184" y="368"/>
                  </a:lnTo>
                  <a:lnTo>
                    <a:pt x="111" y="350"/>
                  </a:lnTo>
                  <a:lnTo>
                    <a:pt x="55" y="295"/>
                  </a:lnTo>
                  <a:lnTo>
                    <a:pt x="19" y="239"/>
                  </a:lnTo>
                  <a:lnTo>
                    <a:pt x="0" y="184"/>
                  </a:lnTo>
                  <a:lnTo>
                    <a:pt x="19" y="111"/>
                  </a:lnTo>
                  <a:lnTo>
                    <a:pt x="55"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5"/>
            <p:cNvSpPr/>
            <p:nvPr/>
          </p:nvSpPr>
          <p:spPr>
            <a:xfrm>
              <a:off x="4549375" y="284975"/>
              <a:ext cx="89175" cy="62525"/>
            </a:xfrm>
            <a:custGeom>
              <a:rect b="b" l="l" r="r" t="t"/>
              <a:pathLst>
                <a:path extrusionOk="0" h="2501" w="3567">
                  <a:moveTo>
                    <a:pt x="1729" y="1"/>
                  </a:moveTo>
                  <a:lnTo>
                    <a:pt x="1729" y="1"/>
                  </a:lnTo>
                  <a:lnTo>
                    <a:pt x="2152" y="1"/>
                  </a:lnTo>
                  <a:lnTo>
                    <a:pt x="2152" y="1"/>
                  </a:lnTo>
                  <a:lnTo>
                    <a:pt x="2335" y="19"/>
                  </a:lnTo>
                  <a:lnTo>
                    <a:pt x="2538" y="19"/>
                  </a:lnTo>
                  <a:lnTo>
                    <a:pt x="2538" y="19"/>
                  </a:lnTo>
                  <a:lnTo>
                    <a:pt x="2776" y="19"/>
                  </a:lnTo>
                  <a:lnTo>
                    <a:pt x="2997" y="38"/>
                  </a:lnTo>
                  <a:lnTo>
                    <a:pt x="3089" y="56"/>
                  </a:lnTo>
                  <a:lnTo>
                    <a:pt x="3163" y="93"/>
                  </a:lnTo>
                  <a:lnTo>
                    <a:pt x="3236" y="148"/>
                  </a:lnTo>
                  <a:lnTo>
                    <a:pt x="3273" y="222"/>
                  </a:lnTo>
                  <a:lnTo>
                    <a:pt x="3273" y="222"/>
                  </a:lnTo>
                  <a:lnTo>
                    <a:pt x="3328" y="185"/>
                  </a:lnTo>
                  <a:lnTo>
                    <a:pt x="3383" y="185"/>
                  </a:lnTo>
                  <a:lnTo>
                    <a:pt x="3420" y="185"/>
                  </a:lnTo>
                  <a:lnTo>
                    <a:pt x="3475" y="222"/>
                  </a:lnTo>
                  <a:lnTo>
                    <a:pt x="3512" y="240"/>
                  </a:lnTo>
                  <a:lnTo>
                    <a:pt x="3549" y="295"/>
                  </a:lnTo>
                  <a:lnTo>
                    <a:pt x="3567" y="332"/>
                  </a:lnTo>
                  <a:lnTo>
                    <a:pt x="3567" y="387"/>
                  </a:lnTo>
                  <a:lnTo>
                    <a:pt x="3567" y="387"/>
                  </a:lnTo>
                  <a:lnTo>
                    <a:pt x="3512" y="497"/>
                  </a:lnTo>
                  <a:lnTo>
                    <a:pt x="3457" y="608"/>
                  </a:lnTo>
                  <a:lnTo>
                    <a:pt x="3310" y="791"/>
                  </a:lnTo>
                  <a:lnTo>
                    <a:pt x="3310" y="791"/>
                  </a:lnTo>
                  <a:lnTo>
                    <a:pt x="2942" y="1232"/>
                  </a:lnTo>
                  <a:lnTo>
                    <a:pt x="2574" y="1692"/>
                  </a:lnTo>
                  <a:lnTo>
                    <a:pt x="2390" y="1913"/>
                  </a:lnTo>
                  <a:lnTo>
                    <a:pt x="2207" y="2133"/>
                  </a:lnTo>
                  <a:lnTo>
                    <a:pt x="1986" y="2335"/>
                  </a:lnTo>
                  <a:lnTo>
                    <a:pt x="1766" y="2501"/>
                  </a:lnTo>
                  <a:lnTo>
                    <a:pt x="1766" y="2501"/>
                  </a:lnTo>
                  <a:lnTo>
                    <a:pt x="1692" y="2501"/>
                  </a:lnTo>
                  <a:lnTo>
                    <a:pt x="1600" y="2464"/>
                  </a:lnTo>
                  <a:lnTo>
                    <a:pt x="1527" y="2427"/>
                  </a:lnTo>
                  <a:lnTo>
                    <a:pt x="1453" y="2354"/>
                  </a:lnTo>
                  <a:lnTo>
                    <a:pt x="1306" y="2207"/>
                  </a:lnTo>
                  <a:lnTo>
                    <a:pt x="1159" y="2023"/>
                  </a:lnTo>
                  <a:lnTo>
                    <a:pt x="902" y="1637"/>
                  </a:lnTo>
                  <a:lnTo>
                    <a:pt x="773" y="1453"/>
                  </a:lnTo>
                  <a:lnTo>
                    <a:pt x="663" y="1324"/>
                  </a:lnTo>
                  <a:lnTo>
                    <a:pt x="663" y="1324"/>
                  </a:lnTo>
                  <a:lnTo>
                    <a:pt x="589" y="1196"/>
                  </a:lnTo>
                  <a:lnTo>
                    <a:pt x="497" y="1085"/>
                  </a:lnTo>
                  <a:lnTo>
                    <a:pt x="277" y="846"/>
                  </a:lnTo>
                  <a:lnTo>
                    <a:pt x="166" y="736"/>
                  </a:lnTo>
                  <a:lnTo>
                    <a:pt x="93" y="608"/>
                  </a:lnTo>
                  <a:lnTo>
                    <a:pt x="38" y="479"/>
                  </a:lnTo>
                  <a:lnTo>
                    <a:pt x="1" y="350"/>
                  </a:lnTo>
                  <a:lnTo>
                    <a:pt x="1" y="350"/>
                  </a:lnTo>
                  <a:lnTo>
                    <a:pt x="56" y="295"/>
                  </a:lnTo>
                  <a:lnTo>
                    <a:pt x="93" y="240"/>
                  </a:lnTo>
                  <a:lnTo>
                    <a:pt x="221" y="166"/>
                  </a:lnTo>
                  <a:lnTo>
                    <a:pt x="387" y="93"/>
                  </a:lnTo>
                  <a:lnTo>
                    <a:pt x="571" y="56"/>
                  </a:lnTo>
                  <a:lnTo>
                    <a:pt x="755" y="19"/>
                  </a:lnTo>
                  <a:lnTo>
                    <a:pt x="975" y="1"/>
                  </a:lnTo>
                  <a:lnTo>
                    <a:pt x="1398" y="1"/>
                  </a:lnTo>
                  <a:lnTo>
                    <a:pt x="1398" y="1"/>
                  </a:lnTo>
                  <a:lnTo>
                    <a:pt x="1729" y="1"/>
                  </a:lnTo>
                  <a:lnTo>
                    <a:pt x="1729" y="1"/>
                  </a:lnTo>
                  <a:close/>
                  <a:moveTo>
                    <a:pt x="3107" y="442"/>
                  </a:moveTo>
                  <a:lnTo>
                    <a:pt x="3107" y="442"/>
                  </a:lnTo>
                  <a:lnTo>
                    <a:pt x="2115" y="387"/>
                  </a:lnTo>
                  <a:lnTo>
                    <a:pt x="1618" y="387"/>
                  </a:lnTo>
                  <a:lnTo>
                    <a:pt x="1122" y="387"/>
                  </a:lnTo>
                  <a:lnTo>
                    <a:pt x="1122" y="387"/>
                  </a:lnTo>
                  <a:lnTo>
                    <a:pt x="791" y="424"/>
                  </a:lnTo>
                  <a:lnTo>
                    <a:pt x="460" y="479"/>
                  </a:lnTo>
                  <a:lnTo>
                    <a:pt x="460" y="479"/>
                  </a:lnTo>
                  <a:lnTo>
                    <a:pt x="626" y="663"/>
                  </a:lnTo>
                  <a:lnTo>
                    <a:pt x="791" y="865"/>
                  </a:lnTo>
                  <a:lnTo>
                    <a:pt x="1085" y="1269"/>
                  </a:lnTo>
                  <a:lnTo>
                    <a:pt x="1398" y="1692"/>
                  </a:lnTo>
                  <a:lnTo>
                    <a:pt x="1545" y="1894"/>
                  </a:lnTo>
                  <a:lnTo>
                    <a:pt x="1710" y="2078"/>
                  </a:lnTo>
                  <a:lnTo>
                    <a:pt x="1710" y="2078"/>
                  </a:lnTo>
                  <a:lnTo>
                    <a:pt x="2078" y="1692"/>
                  </a:lnTo>
                  <a:lnTo>
                    <a:pt x="2427" y="1288"/>
                  </a:lnTo>
                  <a:lnTo>
                    <a:pt x="3107" y="442"/>
                  </a:lnTo>
                  <a:lnTo>
                    <a:pt x="3107"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5"/>
            <p:cNvSpPr/>
            <p:nvPr/>
          </p:nvSpPr>
          <p:spPr>
            <a:xfrm>
              <a:off x="4418875" y="283600"/>
              <a:ext cx="92850" cy="66200"/>
            </a:xfrm>
            <a:custGeom>
              <a:rect b="b" l="l" r="r" t="t"/>
              <a:pathLst>
                <a:path extrusionOk="0" h="2648" w="3714">
                  <a:moveTo>
                    <a:pt x="956" y="19"/>
                  </a:moveTo>
                  <a:lnTo>
                    <a:pt x="956" y="19"/>
                  </a:lnTo>
                  <a:lnTo>
                    <a:pt x="1324" y="38"/>
                  </a:lnTo>
                  <a:lnTo>
                    <a:pt x="1673" y="74"/>
                  </a:lnTo>
                  <a:lnTo>
                    <a:pt x="2390" y="166"/>
                  </a:lnTo>
                  <a:lnTo>
                    <a:pt x="2390" y="166"/>
                  </a:lnTo>
                  <a:lnTo>
                    <a:pt x="2464" y="185"/>
                  </a:lnTo>
                  <a:lnTo>
                    <a:pt x="2556" y="185"/>
                  </a:lnTo>
                  <a:lnTo>
                    <a:pt x="2776" y="185"/>
                  </a:lnTo>
                  <a:lnTo>
                    <a:pt x="2776" y="185"/>
                  </a:lnTo>
                  <a:lnTo>
                    <a:pt x="3015" y="185"/>
                  </a:lnTo>
                  <a:lnTo>
                    <a:pt x="3125" y="203"/>
                  </a:lnTo>
                  <a:lnTo>
                    <a:pt x="3236" y="221"/>
                  </a:lnTo>
                  <a:lnTo>
                    <a:pt x="3328" y="258"/>
                  </a:lnTo>
                  <a:lnTo>
                    <a:pt x="3383" y="295"/>
                  </a:lnTo>
                  <a:lnTo>
                    <a:pt x="3438" y="368"/>
                  </a:lnTo>
                  <a:lnTo>
                    <a:pt x="3438" y="460"/>
                  </a:lnTo>
                  <a:lnTo>
                    <a:pt x="3438" y="460"/>
                  </a:lnTo>
                  <a:lnTo>
                    <a:pt x="3511" y="424"/>
                  </a:lnTo>
                  <a:lnTo>
                    <a:pt x="3603" y="442"/>
                  </a:lnTo>
                  <a:lnTo>
                    <a:pt x="3658" y="479"/>
                  </a:lnTo>
                  <a:lnTo>
                    <a:pt x="3714" y="534"/>
                  </a:lnTo>
                  <a:lnTo>
                    <a:pt x="3714" y="534"/>
                  </a:lnTo>
                  <a:lnTo>
                    <a:pt x="3714" y="626"/>
                  </a:lnTo>
                  <a:lnTo>
                    <a:pt x="3714" y="699"/>
                  </a:lnTo>
                  <a:lnTo>
                    <a:pt x="3677" y="773"/>
                  </a:lnTo>
                  <a:lnTo>
                    <a:pt x="3622" y="846"/>
                  </a:lnTo>
                  <a:lnTo>
                    <a:pt x="3493" y="975"/>
                  </a:lnTo>
                  <a:lnTo>
                    <a:pt x="3383" y="1104"/>
                  </a:lnTo>
                  <a:lnTo>
                    <a:pt x="3383" y="1104"/>
                  </a:lnTo>
                  <a:lnTo>
                    <a:pt x="2721" y="1876"/>
                  </a:lnTo>
                  <a:lnTo>
                    <a:pt x="2372" y="2262"/>
                  </a:lnTo>
                  <a:lnTo>
                    <a:pt x="2023" y="2629"/>
                  </a:lnTo>
                  <a:lnTo>
                    <a:pt x="2023" y="2629"/>
                  </a:lnTo>
                  <a:lnTo>
                    <a:pt x="1912" y="2648"/>
                  </a:lnTo>
                  <a:lnTo>
                    <a:pt x="1802" y="2648"/>
                  </a:lnTo>
                  <a:lnTo>
                    <a:pt x="1692" y="2611"/>
                  </a:lnTo>
                  <a:lnTo>
                    <a:pt x="1581" y="2537"/>
                  </a:lnTo>
                  <a:lnTo>
                    <a:pt x="1471" y="2446"/>
                  </a:lnTo>
                  <a:lnTo>
                    <a:pt x="1379" y="2335"/>
                  </a:lnTo>
                  <a:lnTo>
                    <a:pt x="1159" y="2078"/>
                  </a:lnTo>
                  <a:lnTo>
                    <a:pt x="956" y="1784"/>
                  </a:lnTo>
                  <a:lnTo>
                    <a:pt x="773" y="1490"/>
                  </a:lnTo>
                  <a:lnTo>
                    <a:pt x="607" y="1232"/>
                  </a:lnTo>
                  <a:lnTo>
                    <a:pt x="460" y="1067"/>
                  </a:lnTo>
                  <a:lnTo>
                    <a:pt x="460" y="1067"/>
                  </a:lnTo>
                  <a:lnTo>
                    <a:pt x="221" y="791"/>
                  </a:lnTo>
                  <a:lnTo>
                    <a:pt x="129" y="663"/>
                  </a:lnTo>
                  <a:lnTo>
                    <a:pt x="74" y="552"/>
                  </a:lnTo>
                  <a:lnTo>
                    <a:pt x="37" y="460"/>
                  </a:lnTo>
                  <a:lnTo>
                    <a:pt x="1" y="368"/>
                  </a:lnTo>
                  <a:lnTo>
                    <a:pt x="1" y="295"/>
                  </a:lnTo>
                  <a:lnTo>
                    <a:pt x="19" y="240"/>
                  </a:lnTo>
                  <a:lnTo>
                    <a:pt x="56" y="166"/>
                  </a:lnTo>
                  <a:lnTo>
                    <a:pt x="129" y="129"/>
                  </a:lnTo>
                  <a:lnTo>
                    <a:pt x="203" y="93"/>
                  </a:lnTo>
                  <a:lnTo>
                    <a:pt x="313" y="56"/>
                  </a:lnTo>
                  <a:lnTo>
                    <a:pt x="570" y="19"/>
                  </a:lnTo>
                  <a:lnTo>
                    <a:pt x="920" y="1"/>
                  </a:lnTo>
                  <a:lnTo>
                    <a:pt x="920" y="1"/>
                  </a:lnTo>
                  <a:lnTo>
                    <a:pt x="956" y="19"/>
                  </a:lnTo>
                  <a:lnTo>
                    <a:pt x="956" y="19"/>
                  </a:lnTo>
                  <a:close/>
                  <a:moveTo>
                    <a:pt x="1967" y="497"/>
                  </a:moveTo>
                  <a:lnTo>
                    <a:pt x="1967" y="497"/>
                  </a:lnTo>
                  <a:lnTo>
                    <a:pt x="1287" y="405"/>
                  </a:lnTo>
                  <a:lnTo>
                    <a:pt x="956" y="387"/>
                  </a:lnTo>
                  <a:lnTo>
                    <a:pt x="607" y="387"/>
                  </a:lnTo>
                  <a:lnTo>
                    <a:pt x="607" y="387"/>
                  </a:lnTo>
                  <a:lnTo>
                    <a:pt x="423" y="424"/>
                  </a:lnTo>
                  <a:lnTo>
                    <a:pt x="423" y="424"/>
                  </a:lnTo>
                  <a:lnTo>
                    <a:pt x="607" y="644"/>
                  </a:lnTo>
                  <a:lnTo>
                    <a:pt x="791" y="883"/>
                  </a:lnTo>
                  <a:lnTo>
                    <a:pt x="1122" y="1361"/>
                  </a:lnTo>
                  <a:lnTo>
                    <a:pt x="1471" y="1839"/>
                  </a:lnTo>
                  <a:lnTo>
                    <a:pt x="1655" y="2060"/>
                  </a:lnTo>
                  <a:lnTo>
                    <a:pt x="1839" y="2280"/>
                  </a:lnTo>
                  <a:lnTo>
                    <a:pt x="1839" y="2280"/>
                  </a:lnTo>
                  <a:lnTo>
                    <a:pt x="2592" y="1435"/>
                  </a:lnTo>
                  <a:lnTo>
                    <a:pt x="3328" y="607"/>
                  </a:lnTo>
                  <a:lnTo>
                    <a:pt x="3328" y="607"/>
                  </a:lnTo>
                  <a:lnTo>
                    <a:pt x="3107" y="607"/>
                  </a:lnTo>
                  <a:lnTo>
                    <a:pt x="3107" y="607"/>
                  </a:lnTo>
                  <a:lnTo>
                    <a:pt x="2813" y="589"/>
                  </a:lnTo>
                  <a:lnTo>
                    <a:pt x="2537" y="571"/>
                  </a:lnTo>
                  <a:lnTo>
                    <a:pt x="1967" y="497"/>
                  </a:lnTo>
                  <a:lnTo>
                    <a:pt x="1967"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a:off x="4295725" y="282225"/>
              <a:ext cx="86875" cy="64825"/>
            </a:xfrm>
            <a:custGeom>
              <a:rect b="b" l="l" r="r" t="t"/>
              <a:pathLst>
                <a:path extrusionOk="0" h="2593" w="3475">
                  <a:moveTo>
                    <a:pt x="2702" y="37"/>
                  </a:moveTo>
                  <a:lnTo>
                    <a:pt x="2702" y="37"/>
                  </a:lnTo>
                  <a:lnTo>
                    <a:pt x="3033" y="74"/>
                  </a:lnTo>
                  <a:lnTo>
                    <a:pt x="3033" y="74"/>
                  </a:lnTo>
                  <a:lnTo>
                    <a:pt x="3088" y="93"/>
                  </a:lnTo>
                  <a:lnTo>
                    <a:pt x="3144" y="111"/>
                  </a:lnTo>
                  <a:lnTo>
                    <a:pt x="3180" y="148"/>
                  </a:lnTo>
                  <a:lnTo>
                    <a:pt x="3199" y="203"/>
                  </a:lnTo>
                  <a:lnTo>
                    <a:pt x="3199" y="203"/>
                  </a:lnTo>
                  <a:lnTo>
                    <a:pt x="3309" y="203"/>
                  </a:lnTo>
                  <a:lnTo>
                    <a:pt x="3382" y="221"/>
                  </a:lnTo>
                  <a:lnTo>
                    <a:pt x="3438" y="276"/>
                  </a:lnTo>
                  <a:lnTo>
                    <a:pt x="3474" y="313"/>
                  </a:lnTo>
                  <a:lnTo>
                    <a:pt x="3474" y="387"/>
                  </a:lnTo>
                  <a:lnTo>
                    <a:pt x="3456" y="460"/>
                  </a:lnTo>
                  <a:lnTo>
                    <a:pt x="3364" y="626"/>
                  </a:lnTo>
                  <a:lnTo>
                    <a:pt x="3235" y="791"/>
                  </a:lnTo>
                  <a:lnTo>
                    <a:pt x="3107" y="975"/>
                  </a:lnTo>
                  <a:lnTo>
                    <a:pt x="2886" y="1232"/>
                  </a:lnTo>
                  <a:lnTo>
                    <a:pt x="2886" y="1232"/>
                  </a:lnTo>
                  <a:lnTo>
                    <a:pt x="2445" y="1784"/>
                  </a:lnTo>
                  <a:lnTo>
                    <a:pt x="2004" y="2335"/>
                  </a:lnTo>
                  <a:lnTo>
                    <a:pt x="2004" y="2335"/>
                  </a:lnTo>
                  <a:lnTo>
                    <a:pt x="1875" y="2501"/>
                  </a:lnTo>
                  <a:lnTo>
                    <a:pt x="1802" y="2574"/>
                  </a:lnTo>
                  <a:lnTo>
                    <a:pt x="1765" y="2592"/>
                  </a:lnTo>
                  <a:lnTo>
                    <a:pt x="1710" y="2592"/>
                  </a:lnTo>
                  <a:lnTo>
                    <a:pt x="1710" y="2592"/>
                  </a:lnTo>
                  <a:lnTo>
                    <a:pt x="1618" y="2574"/>
                  </a:lnTo>
                  <a:lnTo>
                    <a:pt x="1563" y="2537"/>
                  </a:lnTo>
                  <a:lnTo>
                    <a:pt x="1489" y="2464"/>
                  </a:lnTo>
                  <a:lnTo>
                    <a:pt x="1434" y="2390"/>
                  </a:lnTo>
                  <a:lnTo>
                    <a:pt x="1324" y="2243"/>
                  </a:lnTo>
                  <a:lnTo>
                    <a:pt x="1232" y="2096"/>
                  </a:lnTo>
                  <a:lnTo>
                    <a:pt x="1232" y="2096"/>
                  </a:lnTo>
                  <a:lnTo>
                    <a:pt x="883" y="1637"/>
                  </a:lnTo>
                  <a:lnTo>
                    <a:pt x="533" y="1177"/>
                  </a:lnTo>
                  <a:lnTo>
                    <a:pt x="533" y="1177"/>
                  </a:lnTo>
                  <a:lnTo>
                    <a:pt x="441" y="1085"/>
                  </a:lnTo>
                  <a:lnTo>
                    <a:pt x="350" y="956"/>
                  </a:lnTo>
                  <a:lnTo>
                    <a:pt x="239" y="846"/>
                  </a:lnTo>
                  <a:lnTo>
                    <a:pt x="129" y="736"/>
                  </a:lnTo>
                  <a:lnTo>
                    <a:pt x="37" y="607"/>
                  </a:lnTo>
                  <a:lnTo>
                    <a:pt x="19" y="534"/>
                  </a:lnTo>
                  <a:lnTo>
                    <a:pt x="0" y="479"/>
                  </a:lnTo>
                  <a:lnTo>
                    <a:pt x="0" y="423"/>
                  </a:lnTo>
                  <a:lnTo>
                    <a:pt x="0" y="350"/>
                  </a:lnTo>
                  <a:lnTo>
                    <a:pt x="37" y="295"/>
                  </a:lnTo>
                  <a:lnTo>
                    <a:pt x="92" y="221"/>
                  </a:lnTo>
                  <a:lnTo>
                    <a:pt x="92" y="221"/>
                  </a:lnTo>
                  <a:lnTo>
                    <a:pt x="258" y="166"/>
                  </a:lnTo>
                  <a:lnTo>
                    <a:pt x="423" y="111"/>
                  </a:lnTo>
                  <a:lnTo>
                    <a:pt x="754" y="37"/>
                  </a:lnTo>
                  <a:lnTo>
                    <a:pt x="1103" y="1"/>
                  </a:lnTo>
                  <a:lnTo>
                    <a:pt x="1452" y="1"/>
                  </a:lnTo>
                  <a:lnTo>
                    <a:pt x="1452" y="1"/>
                  </a:lnTo>
                  <a:lnTo>
                    <a:pt x="2077" y="19"/>
                  </a:lnTo>
                  <a:lnTo>
                    <a:pt x="2702" y="37"/>
                  </a:lnTo>
                  <a:lnTo>
                    <a:pt x="2702" y="37"/>
                  </a:lnTo>
                  <a:close/>
                  <a:moveTo>
                    <a:pt x="3033" y="460"/>
                  </a:moveTo>
                  <a:lnTo>
                    <a:pt x="3033" y="460"/>
                  </a:lnTo>
                  <a:lnTo>
                    <a:pt x="2022" y="405"/>
                  </a:lnTo>
                  <a:lnTo>
                    <a:pt x="1526" y="387"/>
                  </a:lnTo>
                  <a:lnTo>
                    <a:pt x="1030" y="405"/>
                  </a:lnTo>
                  <a:lnTo>
                    <a:pt x="1030" y="405"/>
                  </a:lnTo>
                  <a:lnTo>
                    <a:pt x="754" y="423"/>
                  </a:lnTo>
                  <a:lnTo>
                    <a:pt x="460" y="479"/>
                  </a:lnTo>
                  <a:lnTo>
                    <a:pt x="460" y="479"/>
                  </a:lnTo>
                  <a:lnTo>
                    <a:pt x="423" y="479"/>
                  </a:lnTo>
                  <a:lnTo>
                    <a:pt x="423" y="479"/>
                  </a:lnTo>
                  <a:lnTo>
                    <a:pt x="1085" y="1287"/>
                  </a:lnTo>
                  <a:lnTo>
                    <a:pt x="1397" y="1692"/>
                  </a:lnTo>
                  <a:lnTo>
                    <a:pt x="1710" y="2133"/>
                  </a:lnTo>
                  <a:lnTo>
                    <a:pt x="1710" y="2133"/>
                  </a:lnTo>
                  <a:lnTo>
                    <a:pt x="2022" y="1710"/>
                  </a:lnTo>
                  <a:lnTo>
                    <a:pt x="2372" y="1287"/>
                  </a:lnTo>
                  <a:lnTo>
                    <a:pt x="2702" y="883"/>
                  </a:lnTo>
                  <a:lnTo>
                    <a:pt x="3033" y="460"/>
                  </a:lnTo>
                  <a:lnTo>
                    <a:pt x="303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4169350" y="284075"/>
              <a:ext cx="91000" cy="62975"/>
            </a:xfrm>
            <a:custGeom>
              <a:rect b="b" l="l" r="r" t="t"/>
              <a:pathLst>
                <a:path extrusionOk="0" h="2519" w="3640">
                  <a:moveTo>
                    <a:pt x="1728" y="0"/>
                  </a:moveTo>
                  <a:lnTo>
                    <a:pt x="1728" y="0"/>
                  </a:lnTo>
                  <a:lnTo>
                    <a:pt x="2151" y="0"/>
                  </a:lnTo>
                  <a:lnTo>
                    <a:pt x="2151" y="0"/>
                  </a:lnTo>
                  <a:lnTo>
                    <a:pt x="2390" y="19"/>
                  </a:lnTo>
                  <a:lnTo>
                    <a:pt x="2629" y="19"/>
                  </a:lnTo>
                  <a:lnTo>
                    <a:pt x="2629" y="19"/>
                  </a:lnTo>
                  <a:lnTo>
                    <a:pt x="2831" y="19"/>
                  </a:lnTo>
                  <a:lnTo>
                    <a:pt x="3033" y="37"/>
                  </a:lnTo>
                  <a:lnTo>
                    <a:pt x="3217" y="55"/>
                  </a:lnTo>
                  <a:lnTo>
                    <a:pt x="3401" y="129"/>
                  </a:lnTo>
                  <a:lnTo>
                    <a:pt x="3401" y="129"/>
                  </a:lnTo>
                  <a:lnTo>
                    <a:pt x="3493" y="147"/>
                  </a:lnTo>
                  <a:lnTo>
                    <a:pt x="3566" y="166"/>
                  </a:lnTo>
                  <a:lnTo>
                    <a:pt x="3603" y="202"/>
                  </a:lnTo>
                  <a:lnTo>
                    <a:pt x="3640" y="258"/>
                  </a:lnTo>
                  <a:lnTo>
                    <a:pt x="3640" y="313"/>
                  </a:lnTo>
                  <a:lnTo>
                    <a:pt x="3622" y="386"/>
                  </a:lnTo>
                  <a:lnTo>
                    <a:pt x="3548" y="533"/>
                  </a:lnTo>
                  <a:lnTo>
                    <a:pt x="3438" y="699"/>
                  </a:lnTo>
                  <a:lnTo>
                    <a:pt x="3309" y="846"/>
                  </a:lnTo>
                  <a:lnTo>
                    <a:pt x="3199" y="993"/>
                  </a:lnTo>
                  <a:lnTo>
                    <a:pt x="3125" y="1085"/>
                  </a:lnTo>
                  <a:lnTo>
                    <a:pt x="3125" y="1085"/>
                  </a:lnTo>
                  <a:lnTo>
                    <a:pt x="2997" y="1268"/>
                  </a:lnTo>
                  <a:lnTo>
                    <a:pt x="2868" y="1452"/>
                  </a:lnTo>
                  <a:lnTo>
                    <a:pt x="2611" y="1838"/>
                  </a:lnTo>
                  <a:lnTo>
                    <a:pt x="2463" y="2022"/>
                  </a:lnTo>
                  <a:lnTo>
                    <a:pt x="2335" y="2188"/>
                  </a:lnTo>
                  <a:lnTo>
                    <a:pt x="2188" y="2353"/>
                  </a:lnTo>
                  <a:lnTo>
                    <a:pt x="2022" y="2518"/>
                  </a:lnTo>
                  <a:lnTo>
                    <a:pt x="2022" y="2518"/>
                  </a:lnTo>
                  <a:lnTo>
                    <a:pt x="1930" y="2500"/>
                  </a:lnTo>
                  <a:lnTo>
                    <a:pt x="1820" y="2482"/>
                  </a:lnTo>
                  <a:lnTo>
                    <a:pt x="1728" y="2427"/>
                  </a:lnTo>
                  <a:lnTo>
                    <a:pt x="1636" y="2371"/>
                  </a:lnTo>
                  <a:lnTo>
                    <a:pt x="1471" y="2224"/>
                  </a:lnTo>
                  <a:lnTo>
                    <a:pt x="1305" y="2059"/>
                  </a:lnTo>
                  <a:lnTo>
                    <a:pt x="975" y="1673"/>
                  </a:lnTo>
                  <a:lnTo>
                    <a:pt x="828" y="1507"/>
                  </a:lnTo>
                  <a:lnTo>
                    <a:pt x="662" y="1360"/>
                  </a:lnTo>
                  <a:lnTo>
                    <a:pt x="662" y="1360"/>
                  </a:lnTo>
                  <a:lnTo>
                    <a:pt x="570" y="1250"/>
                  </a:lnTo>
                  <a:lnTo>
                    <a:pt x="478" y="1140"/>
                  </a:lnTo>
                  <a:lnTo>
                    <a:pt x="276" y="956"/>
                  </a:lnTo>
                  <a:lnTo>
                    <a:pt x="166" y="846"/>
                  </a:lnTo>
                  <a:lnTo>
                    <a:pt x="92" y="735"/>
                  </a:lnTo>
                  <a:lnTo>
                    <a:pt x="37" y="607"/>
                  </a:lnTo>
                  <a:lnTo>
                    <a:pt x="0" y="478"/>
                  </a:lnTo>
                  <a:lnTo>
                    <a:pt x="0" y="478"/>
                  </a:lnTo>
                  <a:lnTo>
                    <a:pt x="37" y="405"/>
                  </a:lnTo>
                  <a:lnTo>
                    <a:pt x="74" y="331"/>
                  </a:lnTo>
                  <a:lnTo>
                    <a:pt x="129" y="276"/>
                  </a:lnTo>
                  <a:lnTo>
                    <a:pt x="203" y="221"/>
                  </a:lnTo>
                  <a:lnTo>
                    <a:pt x="368" y="129"/>
                  </a:lnTo>
                  <a:lnTo>
                    <a:pt x="552" y="74"/>
                  </a:lnTo>
                  <a:lnTo>
                    <a:pt x="772" y="37"/>
                  </a:lnTo>
                  <a:lnTo>
                    <a:pt x="993" y="0"/>
                  </a:lnTo>
                  <a:lnTo>
                    <a:pt x="1453" y="0"/>
                  </a:lnTo>
                  <a:lnTo>
                    <a:pt x="1453" y="0"/>
                  </a:lnTo>
                  <a:lnTo>
                    <a:pt x="1728" y="0"/>
                  </a:lnTo>
                  <a:lnTo>
                    <a:pt x="1728" y="0"/>
                  </a:lnTo>
                  <a:close/>
                  <a:moveTo>
                    <a:pt x="2463" y="1379"/>
                  </a:moveTo>
                  <a:lnTo>
                    <a:pt x="2463" y="1379"/>
                  </a:lnTo>
                  <a:lnTo>
                    <a:pt x="3144" y="441"/>
                  </a:lnTo>
                  <a:lnTo>
                    <a:pt x="3144" y="441"/>
                  </a:lnTo>
                  <a:lnTo>
                    <a:pt x="2647" y="423"/>
                  </a:lnTo>
                  <a:lnTo>
                    <a:pt x="2169" y="386"/>
                  </a:lnTo>
                  <a:lnTo>
                    <a:pt x="1673" y="368"/>
                  </a:lnTo>
                  <a:lnTo>
                    <a:pt x="1416" y="368"/>
                  </a:lnTo>
                  <a:lnTo>
                    <a:pt x="1177" y="386"/>
                  </a:lnTo>
                  <a:lnTo>
                    <a:pt x="1177" y="386"/>
                  </a:lnTo>
                  <a:lnTo>
                    <a:pt x="772" y="423"/>
                  </a:lnTo>
                  <a:lnTo>
                    <a:pt x="589" y="460"/>
                  </a:lnTo>
                  <a:lnTo>
                    <a:pt x="405" y="533"/>
                  </a:lnTo>
                  <a:lnTo>
                    <a:pt x="405" y="533"/>
                  </a:lnTo>
                  <a:lnTo>
                    <a:pt x="1140" y="1342"/>
                  </a:lnTo>
                  <a:lnTo>
                    <a:pt x="1526" y="1728"/>
                  </a:lnTo>
                  <a:lnTo>
                    <a:pt x="1912" y="2114"/>
                  </a:lnTo>
                  <a:lnTo>
                    <a:pt x="1912" y="2114"/>
                  </a:lnTo>
                  <a:lnTo>
                    <a:pt x="2188" y="1746"/>
                  </a:lnTo>
                  <a:lnTo>
                    <a:pt x="2463" y="1379"/>
                  </a:lnTo>
                  <a:lnTo>
                    <a:pt x="2463" y="13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4047100" y="284525"/>
              <a:ext cx="90575" cy="62525"/>
            </a:xfrm>
            <a:custGeom>
              <a:rect b="b" l="l" r="r" t="t"/>
              <a:pathLst>
                <a:path extrusionOk="0" h="2501" w="3623">
                  <a:moveTo>
                    <a:pt x="2152" y="56"/>
                  </a:moveTo>
                  <a:lnTo>
                    <a:pt x="2152" y="56"/>
                  </a:lnTo>
                  <a:lnTo>
                    <a:pt x="2299" y="74"/>
                  </a:lnTo>
                  <a:lnTo>
                    <a:pt x="2482" y="92"/>
                  </a:lnTo>
                  <a:lnTo>
                    <a:pt x="2942" y="92"/>
                  </a:lnTo>
                  <a:lnTo>
                    <a:pt x="3144" y="129"/>
                  </a:lnTo>
                  <a:lnTo>
                    <a:pt x="3328" y="166"/>
                  </a:lnTo>
                  <a:lnTo>
                    <a:pt x="3383" y="203"/>
                  </a:lnTo>
                  <a:lnTo>
                    <a:pt x="3438" y="240"/>
                  </a:lnTo>
                  <a:lnTo>
                    <a:pt x="3457" y="313"/>
                  </a:lnTo>
                  <a:lnTo>
                    <a:pt x="3475" y="368"/>
                  </a:lnTo>
                  <a:lnTo>
                    <a:pt x="3475" y="368"/>
                  </a:lnTo>
                  <a:lnTo>
                    <a:pt x="3549" y="423"/>
                  </a:lnTo>
                  <a:lnTo>
                    <a:pt x="3604" y="478"/>
                  </a:lnTo>
                  <a:lnTo>
                    <a:pt x="3622" y="534"/>
                  </a:lnTo>
                  <a:lnTo>
                    <a:pt x="3604" y="626"/>
                  </a:lnTo>
                  <a:lnTo>
                    <a:pt x="3585" y="717"/>
                  </a:lnTo>
                  <a:lnTo>
                    <a:pt x="3530" y="809"/>
                  </a:lnTo>
                  <a:lnTo>
                    <a:pt x="3365" y="1030"/>
                  </a:lnTo>
                  <a:lnTo>
                    <a:pt x="3181" y="1232"/>
                  </a:lnTo>
                  <a:lnTo>
                    <a:pt x="2997" y="1434"/>
                  </a:lnTo>
                  <a:lnTo>
                    <a:pt x="2832" y="1618"/>
                  </a:lnTo>
                  <a:lnTo>
                    <a:pt x="2740" y="1747"/>
                  </a:lnTo>
                  <a:lnTo>
                    <a:pt x="2740" y="1747"/>
                  </a:lnTo>
                  <a:lnTo>
                    <a:pt x="2629" y="1857"/>
                  </a:lnTo>
                  <a:lnTo>
                    <a:pt x="2538" y="2004"/>
                  </a:lnTo>
                  <a:lnTo>
                    <a:pt x="2427" y="2151"/>
                  </a:lnTo>
                  <a:lnTo>
                    <a:pt x="2317" y="2298"/>
                  </a:lnTo>
                  <a:lnTo>
                    <a:pt x="2188" y="2409"/>
                  </a:lnTo>
                  <a:lnTo>
                    <a:pt x="2115" y="2445"/>
                  </a:lnTo>
                  <a:lnTo>
                    <a:pt x="2060" y="2482"/>
                  </a:lnTo>
                  <a:lnTo>
                    <a:pt x="1986" y="2500"/>
                  </a:lnTo>
                  <a:lnTo>
                    <a:pt x="1894" y="2500"/>
                  </a:lnTo>
                  <a:lnTo>
                    <a:pt x="1821" y="2464"/>
                  </a:lnTo>
                  <a:lnTo>
                    <a:pt x="1729" y="2427"/>
                  </a:lnTo>
                  <a:lnTo>
                    <a:pt x="1729" y="2427"/>
                  </a:lnTo>
                  <a:lnTo>
                    <a:pt x="718" y="1416"/>
                  </a:lnTo>
                  <a:lnTo>
                    <a:pt x="516" y="1214"/>
                  </a:lnTo>
                  <a:lnTo>
                    <a:pt x="332" y="1012"/>
                  </a:lnTo>
                  <a:lnTo>
                    <a:pt x="185" y="828"/>
                  </a:lnTo>
                  <a:lnTo>
                    <a:pt x="93" y="662"/>
                  </a:lnTo>
                  <a:lnTo>
                    <a:pt x="19" y="515"/>
                  </a:lnTo>
                  <a:lnTo>
                    <a:pt x="1" y="442"/>
                  </a:lnTo>
                  <a:lnTo>
                    <a:pt x="1" y="387"/>
                  </a:lnTo>
                  <a:lnTo>
                    <a:pt x="19" y="313"/>
                  </a:lnTo>
                  <a:lnTo>
                    <a:pt x="38" y="258"/>
                  </a:lnTo>
                  <a:lnTo>
                    <a:pt x="74" y="221"/>
                  </a:lnTo>
                  <a:lnTo>
                    <a:pt x="130" y="166"/>
                  </a:lnTo>
                  <a:lnTo>
                    <a:pt x="203" y="129"/>
                  </a:lnTo>
                  <a:lnTo>
                    <a:pt x="295" y="92"/>
                  </a:lnTo>
                  <a:lnTo>
                    <a:pt x="534" y="56"/>
                  </a:lnTo>
                  <a:lnTo>
                    <a:pt x="828" y="19"/>
                  </a:lnTo>
                  <a:lnTo>
                    <a:pt x="1214" y="1"/>
                  </a:lnTo>
                  <a:lnTo>
                    <a:pt x="1214" y="1"/>
                  </a:lnTo>
                  <a:lnTo>
                    <a:pt x="1655" y="19"/>
                  </a:lnTo>
                  <a:lnTo>
                    <a:pt x="2152" y="56"/>
                  </a:lnTo>
                  <a:lnTo>
                    <a:pt x="2152" y="56"/>
                  </a:lnTo>
                  <a:close/>
                  <a:moveTo>
                    <a:pt x="3236" y="534"/>
                  </a:moveTo>
                  <a:lnTo>
                    <a:pt x="3236" y="534"/>
                  </a:lnTo>
                  <a:lnTo>
                    <a:pt x="2629" y="497"/>
                  </a:lnTo>
                  <a:lnTo>
                    <a:pt x="2023" y="442"/>
                  </a:lnTo>
                  <a:lnTo>
                    <a:pt x="1416" y="405"/>
                  </a:lnTo>
                  <a:lnTo>
                    <a:pt x="1104" y="387"/>
                  </a:lnTo>
                  <a:lnTo>
                    <a:pt x="791" y="405"/>
                  </a:lnTo>
                  <a:lnTo>
                    <a:pt x="791" y="405"/>
                  </a:lnTo>
                  <a:lnTo>
                    <a:pt x="589" y="423"/>
                  </a:lnTo>
                  <a:lnTo>
                    <a:pt x="387" y="478"/>
                  </a:lnTo>
                  <a:lnTo>
                    <a:pt x="387" y="478"/>
                  </a:lnTo>
                  <a:lnTo>
                    <a:pt x="773" y="901"/>
                  </a:lnTo>
                  <a:lnTo>
                    <a:pt x="1159" y="1306"/>
                  </a:lnTo>
                  <a:lnTo>
                    <a:pt x="1949" y="2114"/>
                  </a:lnTo>
                  <a:lnTo>
                    <a:pt x="1949" y="2114"/>
                  </a:lnTo>
                  <a:lnTo>
                    <a:pt x="2280" y="1710"/>
                  </a:lnTo>
                  <a:lnTo>
                    <a:pt x="2611" y="1324"/>
                  </a:lnTo>
                  <a:lnTo>
                    <a:pt x="2924" y="938"/>
                  </a:lnTo>
                  <a:lnTo>
                    <a:pt x="3236" y="534"/>
                  </a:lnTo>
                  <a:lnTo>
                    <a:pt x="3236" y="5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5"/>
            <p:cNvSpPr/>
            <p:nvPr/>
          </p:nvSpPr>
          <p:spPr>
            <a:xfrm>
              <a:off x="3931300" y="280850"/>
              <a:ext cx="86875" cy="68500"/>
            </a:xfrm>
            <a:custGeom>
              <a:rect b="b" l="l" r="r" t="t"/>
              <a:pathLst>
                <a:path extrusionOk="0" h="2740" w="3475">
                  <a:moveTo>
                    <a:pt x="1839" y="19"/>
                  </a:moveTo>
                  <a:lnTo>
                    <a:pt x="1839" y="19"/>
                  </a:lnTo>
                  <a:lnTo>
                    <a:pt x="2023" y="37"/>
                  </a:lnTo>
                  <a:lnTo>
                    <a:pt x="2298" y="37"/>
                  </a:lnTo>
                  <a:lnTo>
                    <a:pt x="2298" y="37"/>
                  </a:lnTo>
                  <a:lnTo>
                    <a:pt x="2721" y="37"/>
                  </a:lnTo>
                  <a:lnTo>
                    <a:pt x="2942" y="56"/>
                  </a:lnTo>
                  <a:lnTo>
                    <a:pt x="3126" y="92"/>
                  </a:lnTo>
                  <a:lnTo>
                    <a:pt x="3291" y="129"/>
                  </a:lnTo>
                  <a:lnTo>
                    <a:pt x="3346" y="166"/>
                  </a:lnTo>
                  <a:lnTo>
                    <a:pt x="3401" y="203"/>
                  </a:lnTo>
                  <a:lnTo>
                    <a:pt x="3438" y="239"/>
                  </a:lnTo>
                  <a:lnTo>
                    <a:pt x="3456" y="295"/>
                  </a:lnTo>
                  <a:lnTo>
                    <a:pt x="3475" y="350"/>
                  </a:lnTo>
                  <a:lnTo>
                    <a:pt x="3456" y="423"/>
                  </a:lnTo>
                  <a:lnTo>
                    <a:pt x="3456" y="423"/>
                  </a:lnTo>
                  <a:lnTo>
                    <a:pt x="3456" y="497"/>
                  </a:lnTo>
                  <a:lnTo>
                    <a:pt x="3438" y="570"/>
                  </a:lnTo>
                  <a:lnTo>
                    <a:pt x="3420" y="662"/>
                  </a:lnTo>
                  <a:lnTo>
                    <a:pt x="3365" y="773"/>
                  </a:lnTo>
                  <a:lnTo>
                    <a:pt x="3217" y="1030"/>
                  </a:lnTo>
                  <a:lnTo>
                    <a:pt x="3034" y="1287"/>
                  </a:lnTo>
                  <a:lnTo>
                    <a:pt x="2629" y="1802"/>
                  </a:lnTo>
                  <a:lnTo>
                    <a:pt x="2464" y="2004"/>
                  </a:lnTo>
                  <a:lnTo>
                    <a:pt x="2354" y="2188"/>
                  </a:lnTo>
                  <a:lnTo>
                    <a:pt x="2354" y="2188"/>
                  </a:lnTo>
                  <a:lnTo>
                    <a:pt x="2262" y="2317"/>
                  </a:lnTo>
                  <a:lnTo>
                    <a:pt x="2151" y="2464"/>
                  </a:lnTo>
                  <a:lnTo>
                    <a:pt x="2023" y="2592"/>
                  </a:lnTo>
                  <a:lnTo>
                    <a:pt x="1894" y="2684"/>
                  </a:lnTo>
                  <a:lnTo>
                    <a:pt x="1821" y="2721"/>
                  </a:lnTo>
                  <a:lnTo>
                    <a:pt x="1765" y="2739"/>
                  </a:lnTo>
                  <a:lnTo>
                    <a:pt x="1692" y="2739"/>
                  </a:lnTo>
                  <a:lnTo>
                    <a:pt x="1637" y="2739"/>
                  </a:lnTo>
                  <a:lnTo>
                    <a:pt x="1563" y="2703"/>
                  </a:lnTo>
                  <a:lnTo>
                    <a:pt x="1490" y="2647"/>
                  </a:lnTo>
                  <a:lnTo>
                    <a:pt x="1434" y="2556"/>
                  </a:lnTo>
                  <a:lnTo>
                    <a:pt x="1379" y="2464"/>
                  </a:lnTo>
                  <a:lnTo>
                    <a:pt x="1379" y="2464"/>
                  </a:lnTo>
                  <a:lnTo>
                    <a:pt x="1214" y="2151"/>
                  </a:lnTo>
                  <a:lnTo>
                    <a:pt x="1030" y="1875"/>
                  </a:lnTo>
                  <a:lnTo>
                    <a:pt x="846" y="1618"/>
                  </a:lnTo>
                  <a:lnTo>
                    <a:pt x="662" y="1361"/>
                  </a:lnTo>
                  <a:lnTo>
                    <a:pt x="332" y="938"/>
                  </a:lnTo>
                  <a:lnTo>
                    <a:pt x="185" y="773"/>
                  </a:lnTo>
                  <a:lnTo>
                    <a:pt x="93" y="607"/>
                  </a:lnTo>
                  <a:lnTo>
                    <a:pt x="19" y="460"/>
                  </a:lnTo>
                  <a:lnTo>
                    <a:pt x="1" y="387"/>
                  </a:lnTo>
                  <a:lnTo>
                    <a:pt x="1" y="331"/>
                  </a:lnTo>
                  <a:lnTo>
                    <a:pt x="19" y="276"/>
                  </a:lnTo>
                  <a:lnTo>
                    <a:pt x="37" y="239"/>
                  </a:lnTo>
                  <a:lnTo>
                    <a:pt x="93" y="184"/>
                  </a:lnTo>
                  <a:lnTo>
                    <a:pt x="148" y="148"/>
                  </a:lnTo>
                  <a:lnTo>
                    <a:pt x="240" y="111"/>
                  </a:lnTo>
                  <a:lnTo>
                    <a:pt x="332" y="92"/>
                  </a:lnTo>
                  <a:lnTo>
                    <a:pt x="589" y="37"/>
                  </a:lnTo>
                  <a:lnTo>
                    <a:pt x="938" y="19"/>
                  </a:lnTo>
                  <a:lnTo>
                    <a:pt x="1398" y="0"/>
                  </a:lnTo>
                  <a:lnTo>
                    <a:pt x="1398" y="0"/>
                  </a:lnTo>
                  <a:lnTo>
                    <a:pt x="1839" y="19"/>
                  </a:lnTo>
                  <a:lnTo>
                    <a:pt x="1839" y="19"/>
                  </a:lnTo>
                  <a:close/>
                  <a:moveTo>
                    <a:pt x="3089" y="497"/>
                  </a:moveTo>
                  <a:lnTo>
                    <a:pt x="3089" y="497"/>
                  </a:lnTo>
                  <a:lnTo>
                    <a:pt x="2519" y="442"/>
                  </a:lnTo>
                  <a:lnTo>
                    <a:pt x="1949" y="405"/>
                  </a:lnTo>
                  <a:lnTo>
                    <a:pt x="1379" y="387"/>
                  </a:lnTo>
                  <a:lnTo>
                    <a:pt x="810" y="405"/>
                  </a:lnTo>
                  <a:lnTo>
                    <a:pt x="810" y="405"/>
                  </a:lnTo>
                  <a:lnTo>
                    <a:pt x="442" y="460"/>
                  </a:lnTo>
                  <a:lnTo>
                    <a:pt x="442" y="460"/>
                  </a:lnTo>
                  <a:lnTo>
                    <a:pt x="626" y="681"/>
                  </a:lnTo>
                  <a:lnTo>
                    <a:pt x="810" y="901"/>
                  </a:lnTo>
                  <a:lnTo>
                    <a:pt x="1140" y="1379"/>
                  </a:lnTo>
                  <a:lnTo>
                    <a:pt x="1747" y="2335"/>
                  </a:lnTo>
                  <a:lnTo>
                    <a:pt x="1747" y="2335"/>
                  </a:lnTo>
                  <a:lnTo>
                    <a:pt x="2115" y="1894"/>
                  </a:lnTo>
                  <a:lnTo>
                    <a:pt x="2445" y="1434"/>
                  </a:lnTo>
                  <a:lnTo>
                    <a:pt x="3089" y="497"/>
                  </a:lnTo>
                  <a:lnTo>
                    <a:pt x="308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3818250" y="281775"/>
              <a:ext cx="83200" cy="63425"/>
            </a:xfrm>
            <a:custGeom>
              <a:rect b="b" l="l" r="r" t="t"/>
              <a:pathLst>
                <a:path extrusionOk="0" h="2537" w="3328">
                  <a:moveTo>
                    <a:pt x="773" y="0"/>
                  </a:moveTo>
                  <a:lnTo>
                    <a:pt x="773" y="0"/>
                  </a:lnTo>
                  <a:lnTo>
                    <a:pt x="1527" y="55"/>
                  </a:lnTo>
                  <a:lnTo>
                    <a:pt x="1913" y="74"/>
                  </a:lnTo>
                  <a:lnTo>
                    <a:pt x="2299" y="74"/>
                  </a:lnTo>
                  <a:lnTo>
                    <a:pt x="2299" y="74"/>
                  </a:lnTo>
                  <a:lnTo>
                    <a:pt x="2721" y="74"/>
                  </a:lnTo>
                  <a:lnTo>
                    <a:pt x="2942" y="92"/>
                  </a:lnTo>
                  <a:lnTo>
                    <a:pt x="3126" y="129"/>
                  </a:lnTo>
                  <a:lnTo>
                    <a:pt x="3199" y="166"/>
                  </a:lnTo>
                  <a:lnTo>
                    <a:pt x="3254" y="202"/>
                  </a:lnTo>
                  <a:lnTo>
                    <a:pt x="3310" y="258"/>
                  </a:lnTo>
                  <a:lnTo>
                    <a:pt x="3328" y="331"/>
                  </a:lnTo>
                  <a:lnTo>
                    <a:pt x="3310" y="423"/>
                  </a:lnTo>
                  <a:lnTo>
                    <a:pt x="3273" y="515"/>
                  </a:lnTo>
                  <a:lnTo>
                    <a:pt x="3218" y="625"/>
                  </a:lnTo>
                  <a:lnTo>
                    <a:pt x="3126" y="772"/>
                  </a:lnTo>
                  <a:lnTo>
                    <a:pt x="3126" y="772"/>
                  </a:lnTo>
                  <a:lnTo>
                    <a:pt x="2868" y="1103"/>
                  </a:lnTo>
                  <a:lnTo>
                    <a:pt x="2611" y="1434"/>
                  </a:lnTo>
                  <a:lnTo>
                    <a:pt x="2078" y="2096"/>
                  </a:lnTo>
                  <a:lnTo>
                    <a:pt x="2078" y="2096"/>
                  </a:lnTo>
                  <a:lnTo>
                    <a:pt x="1949" y="2280"/>
                  </a:lnTo>
                  <a:lnTo>
                    <a:pt x="1857" y="2390"/>
                  </a:lnTo>
                  <a:lnTo>
                    <a:pt x="1766" y="2463"/>
                  </a:lnTo>
                  <a:lnTo>
                    <a:pt x="1674" y="2519"/>
                  </a:lnTo>
                  <a:lnTo>
                    <a:pt x="1582" y="2537"/>
                  </a:lnTo>
                  <a:lnTo>
                    <a:pt x="1527" y="2537"/>
                  </a:lnTo>
                  <a:lnTo>
                    <a:pt x="1471" y="2519"/>
                  </a:lnTo>
                  <a:lnTo>
                    <a:pt x="1416" y="2482"/>
                  </a:lnTo>
                  <a:lnTo>
                    <a:pt x="1361" y="2427"/>
                  </a:lnTo>
                  <a:lnTo>
                    <a:pt x="1361" y="2427"/>
                  </a:lnTo>
                  <a:lnTo>
                    <a:pt x="1196" y="2224"/>
                  </a:lnTo>
                  <a:lnTo>
                    <a:pt x="1030" y="2022"/>
                  </a:lnTo>
                  <a:lnTo>
                    <a:pt x="755" y="1599"/>
                  </a:lnTo>
                  <a:lnTo>
                    <a:pt x="479" y="1140"/>
                  </a:lnTo>
                  <a:lnTo>
                    <a:pt x="185" y="717"/>
                  </a:lnTo>
                  <a:lnTo>
                    <a:pt x="185" y="717"/>
                  </a:lnTo>
                  <a:lnTo>
                    <a:pt x="111" y="625"/>
                  </a:lnTo>
                  <a:lnTo>
                    <a:pt x="56" y="533"/>
                  </a:lnTo>
                  <a:lnTo>
                    <a:pt x="19" y="460"/>
                  </a:lnTo>
                  <a:lnTo>
                    <a:pt x="1" y="386"/>
                  </a:lnTo>
                  <a:lnTo>
                    <a:pt x="1" y="313"/>
                  </a:lnTo>
                  <a:lnTo>
                    <a:pt x="19" y="258"/>
                  </a:lnTo>
                  <a:lnTo>
                    <a:pt x="38" y="202"/>
                  </a:lnTo>
                  <a:lnTo>
                    <a:pt x="74" y="166"/>
                  </a:lnTo>
                  <a:lnTo>
                    <a:pt x="185" y="92"/>
                  </a:lnTo>
                  <a:lnTo>
                    <a:pt x="313" y="37"/>
                  </a:lnTo>
                  <a:lnTo>
                    <a:pt x="479" y="0"/>
                  </a:lnTo>
                  <a:lnTo>
                    <a:pt x="644" y="0"/>
                  </a:lnTo>
                  <a:lnTo>
                    <a:pt x="644" y="0"/>
                  </a:lnTo>
                  <a:lnTo>
                    <a:pt x="773" y="0"/>
                  </a:lnTo>
                  <a:lnTo>
                    <a:pt x="773" y="0"/>
                  </a:lnTo>
                  <a:close/>
                  <a:moveTo>
                    <a:pt x="571" y="386"/>
                  </a:moveTo>
                  <a:lnTo>
                    <a:pt x="571" y="386"/>
                  </a:lnTo>
                  <a:lnTo>
                    <a:pt x="424" y="405"/>
                  </a:lnTo>
                  <a:lnTo>
                    <a:pt x="424" y="405"/>
                  </a:lnTo>
                  <a:lnTo>
                    <a:pt x="424" y="405"/>
                  </a:lnTo>
                  <a:lnTo>
                    <a:pt x="424" y="405"/>
                  </a:lnTo>
                  <a:lnTo>
                    <a:pt x="993" y="1269"/>
                  </a:lnTo>
                  <a:lnTo>
                    <a:pt x="1269" y="1710"/>
                  </a:lnTo>
                  <a:lnTo>
                    <a:pt x="1582" y="2133"/>
                  </a:lnTo>
                  <a:lnTo>
                    <a:pt x="1582" y="2133"/>
                  </a:lnTo>
                  <a:lnTo>
                    <a:pt x="2243" y="1324"/>
                  </a:lnTo>
                  <a:lnTo>
                    <a:pt x="2556" y="901"/>
                  </a:lnTo>
                  <a:lnTo>
                    <a:pt x="2868" y="478"/>
                  </a:lnTo>
                  <a:lnTo>
                    <a:pt x="2868" y="478"/>
                  </a:lnTo>
                  <a:lnTo>
                    <a:pt x="2703" y="478"/>
                  </a:lnTo>
                  <a:lnTo>
                    <a:pt x="2703" y="478"/>
                  </a:lnTo>
                  <a:lnTo>
                    <a:pt x="2170" y="460"/>
                  </a:lnTo>
                  <a:lnTo>
                    <a:pt x="1637" y="441"/>
                  </a:lnTo>
                  <a:lnTo>
                    <a:pt x="1104" y="405"/>
                  </a:lnTo>
                  <a:lnTo>
                    <a:pt x="571" y="386"/>
                  </a:lnTo>
                  <a:lnTo>
                    <a:pt x="571"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5"/>
            <p:cNvSpPr/>
            <p:nvPr/>
          </p:nvSpPr>
          <p:spPr>
            <a:xfrm>
              <a:off x="3700150" y="282700"/>
              <a:ext cx="91950" cy="60675"/>
            </a:xfrm>
            <a:custGeom>
              <a:rect b="b" l="l" r="r" t="t"/>
              <a:pathLst>
                <a:path extrusionOk="0" h="2427" w="3678">
                  <a:moveTo>
                    <a:pt x="1949" y="0"/>
                  </a:moveTo>
                  <a:lnTo>
                    <a:pt x="1949" y="0"/>
                  </a:lnTo>
                  <a:lnTo>
                    <a:pt x="2243" y="18"/>
                  </a:lnTo>
                  <a:lnTo>
                    <a:pt x="2464" y="0"/>
                  </a:lnTo>
                  <a:lnTo>
                    <a:pt x="2464" y="0"/>
                  </a:lnTo>
                  <a:lnTo>
                    <a:pt x="2629" y="18"/>
                  </a:lnTo>
                  <a:lnTo>
                    <a:pt x="2868" y="18"/>
                  </a:lnTo>
                  <a:lnTo>
                    <a:pt x="2868" y="18"/>
                  </a:lnTo>
                  <a:lnTo>
                    <a:pt x="3181" y="18"/>
                  </a:lnTo>
                  <a:lnTo>
                    <a:pt x="3346" y="18"/>
                  </a:lnTo>
                  <a:lnTo>
                    <a:pt x="3475" y="37"/>
                  </a:lnTo>
                  <a:lnTo>
                    <a:pt x="3585" y="92"/>
                  </a:lnTo>
                  <a:lnTo>
                    <a:pt x="3622" y="110"/>
                  </a:lnTo>
                  <a:lnTo>
                    <a:pt x="3659" y="147"/>
                  </a:lnTo>
                  <a:lnTo>
                    <a:pt x="3659" y="184"/>
                  </a:lnTo>
                  <a:lnTo>
                    <a:pt x="3677" y="239"/>
                  </a:lnTo>
                  <a:lnTo>
                    <a:pt x="3659" y="294"/>
                  </a:lnTo>
                  <a:lnTo>
                    <a:pt x="3640" y="368"/>
                  </a:lnTo>
                  <a:lnTo>
                    <a:pt x="3640" y="368"/>
                  </a:lnTo>
                  <a:lnTo>
                    <a:pt x="3365" y="717"/>
                  </a:lnTo>
                  <a:lnTo>
                    <a:pt x="3089" y="1048"/>
                  </a:lnTo>
                  <a:lnTo>
                    <a:pt x="2813" y="1397"/>
                  </a:lnTo>
                  <a:lnTo>
                    <a:pt x="2537" y="1728"/>
                  </a:lnTo>
                  <a:lnTo>
                    <a:pt x="2537" y="1728"/>
                  </a:lnTo>
                  <a:lnTo>
                    <a:pt x="2427" y="1820"/>
                  </a:lnTo>
                  <a:lnTo>
                    <a:pt x="2335" y="1967"/>
                  </a:lnTo>
                  <a:lnTo>
                    <a:pt x="2225" y="2096"/>
                  </a:lnTo>
                  <a:lnTo>
                    <a:pt x="2115" y="2243"/>
                  </a:lnTo>
                  <a:lnTo>
                    <a:pt x="2004" y="2353"/>
                  </a:lnTo>
                  <a:lnTo>
                    <a:pt x="1949" y="2390"/>
                  </a:lnTo>
                  <a:lnTo>
                    <a:pt x="1876" y="2408"/>
                  </a:lnTo>
                  <a:lnTo>
                    <a:pt x="1821" y="2426"/>
                  </a:lnTo>
                  <a:lnTo>
                    <a:pt x="1747" y="2408"/>
                  </a:lnTo>
                  <a:lnTo>
                    <a:pt x="1674" y="2390"/>
                  </a:lnTo>
                  <a:lnTo>
                    <a:pt x="1600" y="2334"/>
                  </a:lnTo>
                  <a:lnTo>
                    <a:pt x="1600" y="2334"/>
                  </a:lnTo>
                  <a:lnTo>
                    <a:pt x="1196" y="1875"/>
                  </a:lnTo>
                  <a:lnTo>
                    <a:pt x="791" y="1415"/>
                  </a:lnTo>
                  <a:lnTo>
                    <a:pt x="387" y="974"/>
                  </a:lnTo>
                  <a:lnTo>
                    <a:pt x="1" y="515"/>
                  </a:lnTo>
                  <a:lnTo>
                    <a:pt x="1" y="515"/>
                  </a:lnTo>
                  <a:lnTo>
                    <a:pt x="19" y="423"/>
                  </a:lnTo>
                  <a:lnTo>
                    <a:pt x="38" y="349"/>
                  </a:lnTo>
                  <a:lnTo>
                    <a:pt x="93" y="294"/>
                  </a:lnTo>
                  <a:lnTo>
                    <a:pt x="166" y="239"/>
                  </a:lnTo>
                  <a:lnTo>
                    <a:pt x="240" y="184"/>
                  </a:lnTo>
                  <a:lnTo>
                    <a:pt x="332" y="147"/>
                  </a:lnTo>
                  <a:lnTo>
                    <a:pt x="534" y="74"/>
                  </a:lnTo>
                  <a:lnTo>
                    <a:pt x="791" y="37"/>
                  </a:lnTo>
                  <a:lnTo>
                    <a:pt x="1049" y="18"/>
                  </a:lnTo>
                  <a:lnTo>
                    <a:pt x="1600" y="0"/>
                  </a:lnTo>
                  <a:lnTo>
                    <a:pt x="1600" y="0"/>
                  </a:lnTo>
                  <a:lnTo>
                    <a:pt x="1949" y="0"/>
                  </a:lnTo>
                  <a:lnTo>
                    <a:pt x="1949" y="0"/>
                  </a:lnTo>
                  <a:close/>
                  <a:moveTo>
                    <a:pt x="3126" y="423"/>
                  </a:moveTo>
                  <a:lnTo>
                    <a:pt x="3126" y="423"/>
                  </a:lnTo>
                  <a:lnTo>
                    <a:pt x="2354" y="386"/>
                  </a:lnTo>
                  <a:lnTo>
                    <a:pt x="2354" y="386"/>
                  </a:lnTo>
                  <a:lnTo>
                    <a:pt x="1876" y="386"/>
                  </a:lnTo>
                  <a:lnTo>
                    <a:pt x="1398" y="386"/>
                  </a:lnTo>
                  <a:lnTo>
                    <a:pt x="1159" y="386"/>
                  </a:lnTo>
                  <a:lnTo>
                    <a:pt x="920" y="423"/>
                  </a:lnTo>
                  <a:lnTo>
                    <a:pt x="681" y="460"/>
                  </a:lnTo>
                  <a:lnTo>
                    <a:pt x="442" y="515"/>
                  </a:lnTo>
                  <a:lnTo>
                    <a:pt x="442" y="515"/>
                  </a:lnTo>
                  <a:lnTo>
                    <a:pt x="810" y="864"/>
                  </a:lnTo>
                  <a:lnTo>
                    <a:pt x="1140" y="1250"/>
                  </a:lnTo>
                  <a:lnTo>
                    <a:pt x="1802" y="2022"/>
                  </a:lnTo>
                  <a:lnTo>
                    <a:pt x="1802" y="2022"/>
                  </a:lnTo>
                  <a:lnTo>
                    <a:pt x="3126" y="423"/>
                  </a:lnTo>
                  <a:lnTo>
                    <a:pt x="312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5"/>
            <p:cNvSpPr/>
            <p:nvPr/>
          </p:nvSpPr>
          <p:spPr>
            <a:xfrm>
              <a:off x="3578850" y="281775"/>
              <a:ext cx="81350" cy="59750"/>
            </a:xfrm>
            <a:custGeom>
              <a:rect b="b" l="l" r="r" t="t"/>
              <a:pathLst>
                <a:path extrusionOk="0" h="2390" w="3254">
                  <a:moveTo>
                    <a:pt x="1342" y="37"/>
                  </a:moveTo>
                  <a:lnTo>
                    <a:pt x="1342" y="37"/>
                  </a:lnTo>
                  <a:lnTo>
                    <a:pt x="1507" y="55"/>
                  </a:lnTo>
                  <a:lnTo>
                    <a:pt x="1765" y="74"/>
                  </a:lnTo>
                  <a:lnTo>
                    <a:pt x="2390" y="111"/>
                  </a:lnTo>
                  <a:lnTo>
                    <a:pt x="2702" y="147"/>
                  </a:lnTo>
                  <a:lnTo>
                    <a:pt x="2960" y="184"/>
                  </a:lnTo>
                  <a:lnTo>
                    <a:pt x="3070" y="221"/>
                  </a:lnTo>
                  <a:lnTo>
                    <a:pt x="3143" y="258"/>
                  </a:lnTo>
                  <a:lnTo>
                    <a:pt x="3198" y="294"/>
                  </a:lnTo>
                  <a:lnTo>
                    <a:pt x="3217" y="350"/>
                  </a:lnTo>
                  <a:lnTo>
                    <a:pt x="3217" y="350"/>
                  </a:lnTo>
                  <a:lnTo>
                    <a:pt x="3254" y="386"/>
                  </a:lnTo>
                  <a:lnTo>
                    <a:pt x="3254" y="441"/>
                  </a:lnTo>
                  <a:lnTo>
                    <a:pt x="3254" y="497"/>
                  </a:lnTo>
                  <a:lnTo>
                    <a:pt x="3235" y="570"/>
                  </a:lnTo>
                  <a:lnTo>
                    <a:pt x="3143" y="736"/>
                  </a:lnTo>
                  <a:lnTo>
                    <a:pt x="3015" y="919"/>
                  </a:lnTo>
                  <a:lnTo>
                    <a:pt x="2721" y="1269"/>
                  </a:lnTo>
                  <a:lnTo>
                    <a:pt x="2610" y="1416"/>
                  </a:lnTo>
                  <a:lnTo>
                    <a:pt x="2537" y="1526"/>
                  </a:lnTo>
                  <a:lnTo>
                    <a:pt x="2537" y="1526"/>
                  </a:lnTo>
                  <a:lnTo>
                    <a:pt x="2408" y="1673"/>
                  </a:lnTo>
                  <a:lnTo>
                    <a:pt x="2279" y="1857"/>
                  </a:lnTo>
                  <a:lnTo>
                    <a:pt x="2151" y="2041"/>
                  </a:lnTo>
                  <a:lnTo>
                    <a:pt x="2004" y="2206"/>
                  </a:lnTo>
                  <a:lnTo>
                    <a:pt x="1930" y="2280"/>
                  </a:lnTo>
                  <a:lnTo>
                    <a:pt x="1857" y="2335"/>
                  </a:lnTo>
                  <a:lnTo>
                    <a:pt x="1783" y="2371"/>
                  </a:lnTo>
                  <a:lnTo>
                    <a:pt x="1710" y="2390"/>
                  </a:lnTo>
                  <a:lnTo>
                    <a:pt x="1618" y="2390"/>
                  </a:lnTo>
                  <a:lnTo>
                    <a:pt x="1544" y="2335"/>
                  </a:lnTo>
                  <a:lnTo>
                    <a:pt x="1452" y="2280"/>
                  </a:lnTo>
                  <a:lnTo>
                    <a:pt x="1379" y="2169"/>
                  </a:lnTo>
                  <a:lnTo>
                    <a:pt x="1379" y="2169"/>
                  </a:lnTo>
                  <a:lnTo>
                    <a:pt x="1268" y="1967"/>
                  </a:lnTo>
                  <a:lnTo>
                    <a:pt x="1121" y="1783"/>
                  </a:lnTo>
                  <a:lnTo>
                    <a:pt x="809" y="1397"/>
                  </a:lnTo>
                  <a:lnTo>
                    <a:pt x="478" y="1030"/>
                  </a:lnTo>
                  <a:lnTo>
                    <a:pt x="202" y="699"/>
                  </a:lnTo>
                  <a:lnTo>
                    <a:pt x="92" y="552"/>
                  </a:lnTo>
                  <a:lnTo>
                    <a:pt x="18" y="405"/>
                  </a:lnTo>
                  <a:lnTo>
                    <a:pt x="0" y="294"/>
                  </a:lnTo>
                  <a:lnTo>
                    <a:pt x="0" y="239"/>
                  </a:lnTo>
                  <a:lnTo>
                    <a:pt x="18" y="184"/>
                  </a:lnTo>
                  <a:lnTo>
                    <a:pt x="37" y="147"/>
                  </a:lnTo>
                  <a:lnTo>
                    <a:pt x="92" y="111"/>
                  </a:lnTo>
                  <a:lnTo>
                    <a:pt x="147" y="74"/>
                  </a:lnTo>
                  <a:lnTo>
                    <a:pt x="221" y="37"/>
                  </a:lnTo>
                  <a:lnTo>
                    <a:pt x="441" y="0"/>
                  </a:lnTo>
                  <a:lnTo>
                    <a:pt x="735" y="0"/>
                  </a:lnTo>
                  <a:lnTo>
                    <a:pt x="735" y="0"/>
                  </a:lnTo>
                  <a:lnTo>
                    <a:pt x="1011" y="0"/>
                  </a:lnTo>
                  <a:lnTo>
                    <a:pt x="1342" y="37"/>
                  </a:lnTo>
                  <a:lnTo>
                    <a:pt x="1342" y="37"/>
                  </a:lnTo>
                  <a:close/>
                  <a:moveTo>
                    <a:pt x="2794" y="570"/>
                  </a:moveTo>
                  <a:lnTo>
                    <a:pt x="2794" y="570"/>
                  </a:lnTo>
                  <a:lnTo>
                    <a:pt x="1636" y="441"/>
                  </a:lnTo>
                  <a:lnTo>
                    <a:pt x="1048" y="386"/>
                  </a:lnTo>
                  <a:lnTo>
                    <a:pt x="754" y="386"/>
                  </a:lnTo>
                  <a:lnTo>
                    <a:pt x="460" y="386"/>
                  </a:lnTo>
                  <a:lnTo>
                    <a:pt x="460" y="386"/>
                  </a:lnTo>
                  <a:lnTo>
                    <a:pt x="441" y="386"/>
                  </a:lnTo>
                  <a:lnTo>
                    <a:pt x="441" y="386"/>
                  </a:lnTo>
                  <a:lnTo>
                    <a:pt x="772" y="772"/>
                  </a:lnTo>
                  <a:lnTo>
                    <a:pt x="1103" y="1177"/>
                  </a:lnTo>
                  <a:lnTo>
                    <a:pt x="1415" y="1581"/>
                  </a:lnTo>
                  <a:lnTo>
                    <a:pt x="1710" y="1985"/>
                  </a:lnTo>
                  <a:lnTo>
                    <a:pt x="1710" y="1985"/>
                  </a:lnTo>
                  <a:lnTo>
                    <a:pt x="2261" y="1287"/>
                  </a:lnTo>
                  <a:lnTo>
                    <a:pt x="2537" y="919"/>
                  </a:lnTo>
                  <a:lnTo>
                    <a:pt x="2794" y="570"/>
                  </a:lnTo>
                  <a:lnTo>
                    <a:pt x="2794" y="5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3469925" y="279000"/>
              <a:ext cx="86875" cy="58850"/>
            </a:xfrm>
            <a:custGeom>
              <a:rect b="b" l="l" r="r" t="t"/>
              <a:pathLst>
                <a:path extrusionOk="0" h="2354" w="3475">
                  <a:moveTo>
                    <a:pt x="846" y="1"/>
                  </a:moveTo>
                  <a:lnTo>
                    <a:pt x="846" y="1"/>
                  </a:lnTo>
                  <a:lnTo>
                    <a:pt x="1526" y="38"/>
                  </a:lnTo>
                  <a:lnTo>
                    <a:pt x="2225" y="56"/>
                  </a:lnTo>
                  <a:lnTo>
                    <a:pt x="2225" y="56"/>
                  </a:lnTo>
                  <a:lnTo>
                    <a:pt x="2390" y="74"/>
                  </a:lnTo>
                  <a:lnTo>
                    <a:pt x="2574" y="56"/>
                  </a:lnTo>
                  <a:lnTo>
                    <a:pt x="2574" y="56"/>
                  </a:lnTo>
                  <a:lnTo>
                    <a:pt x="2740" y="38"/>
                  </a:lnTo>
                  <a:lnTo>
                    <a:pt x="2905" y="38"/>
                  </a:lnTo>
                  <a:lnTo>
                    <a:pt x="2978" y="56"/>
                  </a:lnTo>
                  <a:lnTo>
                    <a:pt x="3052" y="93"/>
                  </a:lnTo>
                  <a:lnTo>
                    <a:pt x="3126" y="130"/>
                  </a:lnTo>
                  <a:lnTo>
                    <a:pt x="3181" y="185"/>
                  </a:lnTo>
                  <a:lnTo>
                    <a:pt x="3181" y="185"/>
                  </a:lnTo>
                  <a:lnTo>
                    <a:pt x="3217" y="148"/>
                  </a:lnTo>
                  <a:lnTo>
                    <a:pt x="3273" y="130"/>
                  </a:lnTo>
                  <a:lnTo>
                    <a:pt x="3273" y="130"/>
                  </a:lnTo>
                  <a:lnTo>
                    <a:pt x="3236" y="130"/>
                  </a:lnTo>
                  <a:lnTo>
                    <a:pt x="3236" y="130"/>
                  </a:lnTo>
                  <a:lnTo>
                    <a:pt x="3309" y="130"/>
                  </a:lnTo>
                  <a:lnTo>
                    <a:pt x="3383" y="148"/>
                  </a:lnTo>
                  <a:lnTo>
                    <a:pt x="3420" y="166"/>
                  </a:lnTo>
                  <a:lnTo>
                    <a:pt x="3456" y="203"/>
                  </a:lnTo>
                  <a:lnTo>
                    <a:pt x="3475" y="240"/>
                  </a:lnTo>
                  <a:lnTo>
                    <a:pt x="3475" y="295"/>
                  </a:lnTo>
                  <a:lnTo>
                    <a:pt x="3438" y="424"/>
                  </a:lnTo>
                  <a:lnTo>
                    <a:pt x="3364" y="589"/>
                  </a:lnTo>
                  <a:lnTo>
                    <a:pt x="3254" y="773"/>
                  </a:lnTo>
                  <a:lnTo>
                    <a:pt x="3126" y="957"/>
                  </a:lnTo>
                  <a:lnTo>
                    <a:pt x="2960" y="1159"/>
                  </a:lnTo>
                  <a:lnTo>
                    <a:pt x="2611" y="1563"/>
                  </a:lnTo>
                  <a:lnTo>
                    <a:pt x="2262" y="1931"/>
                  </a:lnTo>
                  <a:lnTo>
                    <a:pt x="1968" y="2207"/>
                  </a:lnTo>
                  <a:lnTo>
                    <a:pt x="1802" y="2335"/>
                  </a:lnTo>
                  <a:lnTo>
                    <a:pt x="1802" y="2335"/>
                  </a:lnTo>
                  <a:lnTo>
                    <a:pt x="1710" y="2354"/>
                  </a:lnTo>
                  <a:lnTo>
                    <a:pt x="1618" y="2335"/>
                  </a:lnTo>
                  <a:lnTo>
                    <a:pt x="1545" y="2280"/>
                  </a:lnTo>
                  <a:lnTo>
                    <a:pt x="1453" y="2225"/>
                  </a:lnTo>
                  <a:lnTo>
                    <a:pt x="1287" y="2060"/>
                  </a:lnTo>
                  <a:lnTo>
                    <a:pt x="1122" y="1839"/>
                  </a:lnTo>
                  <a:lnTo>
                    <a:pt x="809" y="1380"/>
                  </a:lnTo>
                  <a:lnTo>
                    <a:pt x="644" y="1177"/>
                  </a:lnTo>
                  <a:lnTo>
                    <a:pt x="515" y="1030"/>
                  </a:lnTo>
                  <a:lnTo>
                    <a:pt x="515" y="1030"/>
                  </a:lnTo>
                  <a:lnTo>
                    <a:pt x="295" y="810"/>
                  </a:lnTo>
                  <a:lnTo>
                    <a:pt x="148" y="626"/>
                  </a:lnTo>
                  <a:lnTo>
                    <a:pt x="37" y="442"/>
                  </a:lnTo>
                  <a:lnTo>
                    <a:pt x="1" y="369"/>
                  </a:lnTo>
                  <a:lnTo>
                    <a:pt x="1" y="295"/>
                  </a:lnTo>
                  <a:lnTo>
                    <a:pt x="1" y="222"/>
                  </a:lnTo>
                  <a:lnTo>
                    <a:pt x="19" y="166"/>
                  </a:lnTo>
                  <a:lnTo>
                    <a:pt x="56" y="111"/>
                  </a:lnTo>
                  <a:lnTo>
                    <a:pt x="129" y="74"/>
                  </a:lnTo>
                  <a:lnTo>
                    <a:pt x="203" y="38"/>
                  </a:lnTo>
                  <a:lnTo>
                    <a:pt x="313" y="19"/>
                  </a:lnTo>
                  <a:lnTo>
                    <a:pt x="442" y="1"/>
                  </a:lnTo>
                  <a:lnTo>
                    <a:pt x="607" y="1"/>
                  </a:lnTo>
                  <a:lnTo>
                    <a:pt x="607" y="1"/>
                  </a:lnTo>
                  <a:lnTo>
                    <a:pt x="846" y="1"/>
                  </a:lnTo>
                  <a:lnTo>
                    <a:pt x="846" y="1"/>
                  </a:lnTo>
                  <a:close/>
                  <a:moveTo>
                    <a:pt x="1894" y="442"/>
                  </a:moveTo>
                  <a:lnTo>
                    <a:pt x="1894" y="442"/>
                  </a:lnTo>
                  <a:lnTo>
                    <a:pt x="736" y="387"/>
                  </a:lnTo>
                  <a:lnTo>
                    <a:pt x="736" y="387"/>
                  </a:lnTo>
                  <a:lnTo>
                    <a:pt x="442" y="387"/>
                  </a:lnTo>
                  <a:lnTo>
                    <a:pt x="442" y="387"/>
                  </a:lnTo>
                  <a:lnTo>
                    <a:pt x="773" y="773"/>
                  </a:lnTo>
                  <a:lnTo>
                    <a:pt x="1085" y="1159"/>
                  </a:lnTo>
                  <a:lnTo>
                    <a:pt x="1710" y="1968"/>
                  </a:lnTo>
                  <a:lnTo>
                    <a:pt x="1710" y="1968"/>
                  </a:lnTo>
                  <a:lnTo>
                    <a:pt x="2059" y="1600"/>
                  </a:lnTo>
                  <a:lnTo>
                    <a:pt x="2409" y="1233"/>
                  </a:lnTo>
                  <a:lnTo>
                    <a:pt x="2721" y="828"/>
                  </a:lnTo>
                  <a:lnTo>
                    <a:pt x="3015" y="424"/>
                  </a:lnTo>
                  <a:lnTo>
                    <a:pt x="3015" y="424"/>
                  </a:lnTo>
                  <a:lnTo>
                    <a:pt x="2354" y="442"/>
                  </a:lnTo>
                  <a:lnTo>
                    <a:pt x="2354" y="442"/>
                  </a:lnTo>
                  <a:lnTo>
                    <a:pt x="1894" y="442"/>
                  </a:lnTo>
                  <a:lnTo>
                    <a:pt x="1894"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3338500" y="278100"/>
              <a:ext cx="89625" cy="62975"/>
            </a:xfrm>
            <a:custGeom>
              <a:rect b="b" l="l" r="r" t="t"/>
              <a:pathLst>
                <a:path extrusionOk="0" h="2519" w="3585">
                  <a:moveTo>
                    <a:pt x="1618" y="19"/>
                  </a:moveTo>
                  <a:lnTo>
                    <a:pt x="1618" y="19"/>
                  </a:lnTo>
                  <a:lnTo>
                    <a:pt x="1784" y="55"/>
                  </a:lnTo>
                  <a:lnTo>
                    <a:pt x="2023" y="74"/>
                  </a:lnTo>
                  <a:lnTo>
                    <a:pt x="2592" y="110"/>
                  </a:lnTo>
                  <a:lnTo>
                    <a:pt x="2868" y="129"/>
                  </a:lnTo>
                  <a:lnTo>
                    <a:pt x="3107" y="184"/>
                  </a:lnTo>
                  <a:lnTo>
                    <a:pt x="3199" y="221"/>
                  </a:lnTo>
                  <a:lnTo>
                    <a:pt x="3272" y="258"/>
                  </a:lnTo>
                  <a:lnTo>
                    <a:pt x="3328" y="313"/>
                  </a:lnTo>
                  <a:lnTo>
                    <a:pt x="3346" y="368"/>
                  </a:lnTo>
                  <a:lnTo>
                    <a:pt x="3346" y="368"/>
                  </a:lnTo>
                  <a:lnTo>
                    <a:pt x="3456" y="386"/>
                  </a:lnTo>
                  <a:lnTo>
                    <a:pt x="3530" y="423"/>
                  </a:lnTo>
                  <a:lnTo>
                    <a:pt x="3585" y="478"/>
                  </a:lnTo>
                  <a:lnTo>
                    <a:pt x="3585" y="533"/>
                  </a:lnTo>
                  <a:lnTo>
                    <a:pt x="3585" y="588"/>
                  </a:lnTo>
                  <a:lnTo>
                    <a:pt x="3567" y="662"/>
                  </a:lnTo>
                  <a:lnTo>
                    <a:pt x="3475" y="809"/>
                  </a:lnTo>
                  <a:lnTo>
                    <a:pt x="3328" y="974"/>
                  </a:lnTo>
                  <a:lnTo>
                    <a:pt x="3181" y="1121"/>
                  </a:lnTo>
                  <a:lnTo>
                    <a:pt x="3052" y="1250"/>
                  </a:lnTo>
                  <a:lnTo>
                    <a:pt x="2960" y="1360"/>
                  </a:lnTo>
                  <a:lnTo>
                    <a:pt x="2960" y="1360"/>
                  </a:lnTo>
                  <a:lnTo>
                    <a:pt x="2813" y="1507"/>
                  </a:lnTo>
                  <a:lnTo>
                    <a:pt x="2684" y="1655"/>
                  </a:lnTo>
                  <a:lnTo>
                    <a:pt x="2390" y="1985"/>
                  </a:lnTo>
                  <a:lnTo>
                    <a:pt x="2261" y="2132"/>
                  </a:lnTo>
                  <a:lnTo>
                    <a:pt x="2114" y="2280"/>
                  </a:lnTo>
                  <a:lnTo>
                    <a:pt x="1949" y="2408"/>
                  </a:lnTo>
                  <a:lnTo>
                    <a:pt x="1784" y="2518"/>
                  </a:lnTo>
                  <a:lnTo>
                    <a:pt x="1784" y="2518"/>
                  </a:lnTo>
                  <a:lnTo>
                    <a:pt x="1673" y="2482"/>
                  </a:lnTo>
                  <a:lnTo>
                    <a:pt x="1581" y="2445"/>
                  </a:lnTo>
                  <a:lnTo>
                    <a:pt x="1489" y="2371"/>
                  </a:lnTo>
                  <a:lnTo>
                    <a:pt x="1398" y="2298"/>
                  </a:lnTo>
                  <a:lnTo>
                    <a:pt x="1214" y="2114"/>
                  </a:lnTo>
                  <a:lnTo>
                    <a:pt x="1030" y="1894"/>
                  </a:lnTo>
                  <a:lnTo>
                    <a:pt x="699" y="1434"/>
                  </a:lnTo>
                  <a:lnTo>
                    <a:pt x="552" y="1213"/>
                  </a:lnTo>
                  <a:lnTo>
                    <a:pt x="387" y="1048"/>
                  </a:lnTo>
                  <a:lnTo>
                    <a:pt x="387" y="1048"/>
                  </a:lnTo>
                  <a:lnTo>
                    <a:pt x="240" y="883"/>
                  </a:lnTo>
                  <a:lnTo>
                    <a:pt x="129" y="754"/>
                  </a:lnTo>
                  <a:lnTo>
                    <a:pt x="56" y="625"/>
                  </a:lnTo>
                  <a:lnTo>
                    <a:pt x="19" y="515"/>
                  </a:lnTo>
                  <a:lnTo>
                    <a:pt x="1" y="405"/>
                  </a:lnTo>
                  <a:lnTo>
                    <a:pt x="19" y="331"/>
                  </a:lnTo>
                  <a:lnTo>
                    <a:pt x="56" y="258"/>
                  </a:lnTo>
                  <a:lnTo>
                    <a:pt x="129" y="184"/>
                  </a:lnTo>
                  <a:lnTo>
                    <a:pt x="203" y="147"/>
                  </a:lnTo>
                  <a:lnTo>
                    <a:pt x="313" y="92"/>
                  </a:lnTo>
                  <a:lnTo>
                    <a:pt x="552" y="37"/>
                  </a:lnTo>
                  <a:lnTo>
                    <a:pt x="828" y="0"/>
                  </a:lnTo>
                  <a:lnTo>
                    <a:pt x="1122" y="0"/>
                  </a:lnTo>
                  <a:lnTo>
                    <a:pt x="1122" y="0"/>
                  </a:lnTo>
                  <a:lnTo>
                    <a:pt x="1618" y="19"/>
                  </a:lnTo>
                  <a:lnTo>
                    <a:pt x="1618" y="19"/>
                  </a:lnTo>
                  <a:close/>
                  <a:moveTo>
                    <a:pt x="3162" y="588"/>
                  </a:moveTo>
                  <a:lnTo>
                    <a:pt x="3162" y="588"/>
                  </a:lnTo>
                  <a:lnTo>
                    <a:pt x="2556" y="533"/>
                  </a:lnTo>
                  <a:lnTo>
                    <a:pt x="1949" y="441"/>
                  </a:lnTo>
                  <a:lnTo>
                    <a:pt x="1637" y="423"/>
                  </a:lnTo>
                  <a:lnTo>
                    <a:pt x="1342" y="386"/>
                  </a:lnTo>
                  <a:lnTo>
                    <a:pt x="1030" y="386"/>
                  </a:lnTo>
                  <a:lnTo>
                    <a:pt x="717" y="405"/>
                  </a:lnTo>
                  <a:lnTo>
                    <a:pt x="717" y="405"/>
                  </a:lnTo>
                  <a:lnTo>
                    <a:pt x="515" y="441"/>
                  </a:lnTo>
                  <a:lnTo>
                    <a:pt x="515" y="441"/>
                  </a:lnTo>
                  <a:lnTo>
                    <a:pt x="405" y="460"/>
                  </a:lnTo>
                  <a:lnTo>
                    <a:pt x="405" y="460"/>
                  </a:lnTo>
                  <a:lnTo>
                    <a:pt x="1067" y="1287"/>
                  </a:lnTo>
                  <a:lnTo>
                    <a:pt x="1398" y="1710"/>
                  </a:lnTo>
                  <a:lnTo>
                    <a:pt x="1747" y="2114"/>
                  </a:lnTo>
                  <a:lnTo>
                    <a:pt x="1747" y="2114"/>
                  </a:lnTo>
                  <a:lnTo>
                    <a:pt x="2464" y="1360"/>
                  </a:lnTo>
                  <a:lnTo>
                    <a:pt x="2813" y="974"/>
                  </a:lnTo>
                  <a:lnTo>
                    <a:pt x="3162" y="588"/>
                  </a:lnTo>
                  <a:lnTo>
                    <a:pt x="316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3208450" y="275800"/>
              <a:ext cx="97900" cy="62975"/>
            </a:xfrm>
            <a:custGeom>
              <a:rect b="b" l="l" r="r" t="t"/>
              <a:pathLst>
                <a:path extrusionOk="0" h="2519" w="3916">
                  <a:moveTo>
                    <a:pt x="2023" y="0"/>
                  </a:moveTo>
                  <a:lnTo>
                    <a:pt x="2004" y="0"/>
                  </a:lnTo>
                  <a:lnTo>
                    <a:pt x="2004" y="0"/>
                  </a:lnTo>
                  <a:lnTo>
                    <a:pt x="2960" y="74"/>
                  </a:lnTo>
                  <a:lnTo>
                    <a:pt x="2960" y="74"/>
                  </a:lnTo>
                  <a:lnTo>
                    <a:pt x="3034" y="74"/>
                  </a:lnTo>
                  <a:lnTo>
                    <a:pt x="3107" y="92"/>
                  </a:lnTo>
                  <a:lnTo>
                    <a:pt x="3309" y="74"/>
                  </a:lnTo>
                  <a:lnTo>
                    <a:pt x="3309" y="74"/>
                  </a:lnTo>
                  <a:lnTo>
                    <a:pt x="3511" y="74"/>
                  </a:lnTo>
                  <a:lnTo>
                    <a:pt x="3603" y="74"/>
                  </a:lnTo>
                  <a:lnTo>
                    <a:pt x="3695" y="92"/>
                  </a:lnTo>
                  <a:lnTo>
                    <a:pt x="3769" y="111"/>
                  </a:lnTo>
                  <a:lnTo>
                    <a:pt x="3824" y="166"/>
                  </a:lnTo>
                  <a:lnTo>
                    <a:pt x="3879" y="221"/>
                  </a:lnTo>
                  <a:lnTo>
                    <a:pt x="3897" y="313"/>
                  </a:lnTo>
                  <a:lnTo>
                    <a:pt x="3897" y="313"/>
                  </a:lnTo>
                  <a:lnTo>
                    <a:pt x="3916" y="386"/>
                  </a:lnTo>
                  <a:lnTo>
                    <a:pt x="3916" y="460"/>
                  </a:lnTo>
                  <a:lnTo>
                    <a:pt x="3897" y="533"/>
                  </a:lnTo>
                  <a:lnTo>
                    <a:pt x="3842" y="625"/>
                  </a:lnTo>
                  <a:lnTo>
                    <a:pt x="3714" y="809"/>
                  </a:lnTo>
                  <a:lnTo>
                    <a:pt x="3548" y="1011"/>
                  </a:lnTo>
                  <a:lnTo>
                    <a:pt x="3181" y="1397"/>
                  </a:lnTo>
                  <a:lnTo>
                    <a:pt x="3034" y="1563"/>
                  </a:lnTo>
                  <a:lnTo>
                    <a:pt x="2942" y="1691"/>
                  </a:lnTo>
                  <a:lnTo>
                    <a:pt x="2942" y="1691"/>
                  </a:lnTo>
                  <a:lnTo>
                    <a:pt x="2813" y="1820"/>
                  </a:lnTo>
                  <a:lnTo>
                    <a:pt x="2703" y="1967"/>
                  </a:lnTo>
                  <a:lnTo>
                    <a:pt x="2592" y="2133"/>
                  </a:lnTo>
                  <a:lnTo>
                    <a:pt x="2464" y="2280"/>
                  </a:lnTo>
                  <a:lnTo>
                    <a:pt x="2335" y="2427"/>
                  </a:lnTo>
                  <a:lnTo>
                    <a:pt x="2280" y="2463"/>
                  </a:lnTo>
                  <a:lnTo>
                    <a:pt x="2206" y="2500"/>
                  </a:lnTo>
                  <a:lnTo>
                    <a:pt x="2133" y="2519"/>
                  </a:lnTo>
                  <a:lnTo>
                    <a:pt x="2041" y="2519"/>
                  </a:lnTo>
                  <a:lnTo>
                    <a:pt x="1967" y="2500"/>
                  </a:lnTo>
                  <a:lnTo>
                    <a:pt x="1875" y="2445"/>
                  </a:lnTo>
                  <a:lnTo>
                    <a:pt x="1875" y="2445"/>
                  </a:lnTo>
                  <a:lnTo>
                    <a:pt x="1416" y="2004"/>
                  </a:lnTo>
                  <a:lnTo>
                    <a:pt x="975" y="1599"/>
                  </a:lnTo>
                  <a:lnTo>
                    <a:pt x="570" y="1213"/>
                  </a:lnTo>
                  <a:lnTo>
                    <a:pt x="387" y="1030"/>
                  </a:lnTo>
                  <a:lnTo>
                    <a:pt x="240" y="864"/>
                  </a:lnTo>
                  <a:lnTo>
                    <a:pt x="129" y="699"/>
                  </a:lnTo>
                  <a:lnTo>
                    <a:pt x="37" y="570"/>
                  </a:lnTo>
                  <a:lnTo>
                    <a:pt x="1" y="441"/>
                  </a:lnTo>
                  <a:lnTo>
                    <a:pt x="1" y="368"/>
                  </a:lnTo>
                  <a:lnTo>
                    <a:pt x="1" y="313"/>
                  </a:lnTo>
                  <a:lnTo>
                    <a:pt x="19" y="258"/>
                  </a:lnTo>
                  <a:lnTo>
                    <a:pt x="56" y="221"/>
                  </a:lnTo>
                  <a:lnTo>
                    <a:pt x="111" y="166"/>
                  </a:lnTo>
                  <a:lnTo>
                    <a:pt x="166" y="129"/>
                  </a:lnTo>
                  <a:lnTo>
                    <a:pt x="350" y="55"/>
                  </a:lnTo>
                  <a:lnTo>
                    <a:pt x="570" y="19"/>
                  </a:lnTo>
                  <a:lnTo>
                    <a:pt x="589" y="19"/>
                  </a:lnTo>
                  <a:lnTo>
                    <a:pt x="644" y="19"/>
                  </a:lnTo>
                  <a:lnTo>
                    <a:pt x="699" y="19"/>
                  </a:lnTo>
                  <a:lnTo>
                    <a:pt x="754" y="19"/>
                  </a:lnTo>
                  <a:lnTo>
                    <a:pt x="809" y="19"/>
                  </a:lnTo>
                  <a:lnTo>
                    <a:pt x="865" y="19"/>
                  </a:lnTo>
                  <a:lnTo>
                    <a:pt x="920" y="19"/>
                  </a:lnTo>
                  <a:lnTo>
                    <a:pt x="975" y="19"/>
                  </a:lnTo>
                  <a:lnTo>
                    <a:pt x="1030" y="19"/>
                  </a:lnTo>
                  <a:lnTo>
                    <a:pt x="1085" y="19"/>
                  </a:lnTo>
                  <a:lnTo>
                    <a:pt x="1140" y="19"/>
                  </a:lnTo>
                  <a:lnTo>
                    <a:pt x="1195" y="19"/>
                  </a:lnTo>
                  <a:lnTo>
                    <a:pt x="1251" y="19"/>
                  </a:lnTo>
                  <a:lnTo>
                    <a:pt x="1306" y="19"/>
                  </a:lnTo>
                  <a:lnTo>
                    <a:pt x="1361" y="19"/>
                  </a:lnTo>
                  <a:lnTo>
                    <a:pt x="1416" y="19"/>
                  </a:lnTo>
                  <a:lnTo>
                    <a:pt x="1471" y="0"/>
                  </a:lnTo>
                  <a:lnTo>
                    <a:pt x="1526" y="0"/>
                  </a:lnTo>
                  <a:lnTo>
                    <a:pt x="1581" y="0"/>
                  </a:lnTo>
                  <a:lnTo>
                    <a:pt x="1637" y="0"/>
                  </a:lnTo>
                  <a:lnTo>
                    <a:pt x="1673" y="0"/>
                  </a:lnTo>
                  <a:lnTo>
                    <a:pt x="1728" y="0"/>
                  </a:lnTo>
                  <a:lnTo>
                    <a:pt x="1784" y="0"/>
                  </a:lnTo>
                  <a:lnTo>
                    <a:pt x="1839" y="0"/>
                  </a:lnTo>
                  <a:lnTo>
                    <a:pt x="1875" y="0"/>
                  </a:lnTo>
                  <a:lnTo>
                    <a:pt x="1931" y="0"/>
                  </a:lnTo>
                  <a:lnTo>
                    <a:pt x="1931" y="0"/>
                  </a:lnTo>
                  <a:lnTo>
                    <a:pt x="2023" y="0"/>
                  </a:lnTo>
                  <a:lnTo>
                    <a:pt x="2023" y="0"/>
                  </a:lnTo>
                  <a:close/>
                  <a:moveTo>
                    <a:pt x="3475" y="497"/>
                  </a:moveTo>
                  <a:lnTo>
                    <a:pt x="3475" y="497"/>
                  </a:lnTo>
                  <a:lnTo>
                    <a:pt x="2813" y="460"/>
                  </a:lnTo>
                  <a:lnTo>
                    <a:pt x="2151" y="405"/>
                  </a:lnTo>
                  <a:lnTo>
                    <a:pt x="1489" y="386"/>
                  </a:lnTo>
                  <a:lnTo>
                    <a:pt x="1159" y="386"/>
                  </a:lnTo>
                  <a:lnTo>
                    <a:pt x="828" y="386"/>
                  </a:lnTo>
                  <a:lnTo>
                    <a:pt x="828" y="386"/>
                  </a:lnTo>
                  <a:lnTo>
                    <a:pt x="479" y="441"/>
                  </a:lnTo>
                  <a:lnTo>
                    <a:pt x="479" y="441"/>
                  </a:lnTo>
                  <a:lnTo>
                    <a:pt x="423" y="441"/>
                  </a:lnTo>
                  <a:lnTo>
                    <a:pt x="423" y="441"/>
                  </a:lnTo>
                  <a:lnTo>
                    <a:pt x="809" y="883"/>
                  </a:lnTo>
                  <a:lnTo>
                    <a:pt x="1232" y="1324"/>
                  </a:lnTo>
                  <a:lnTo>
                    <a:pt x="1655" y="1728"/>
                  </a:lnTo>
                  <a:lnTo>
                    <a:pt x="2078" y="2133"/>
                  </a:lnTo>
                  <a:lnTo>
                    <a:pt x="2078" y="2133"/>
                  </a:lnTo>
                  <a:lnTo>
                    <a:pt x="2776" y="1305"/>
                  </a:lnTo>
                  <a:lnTo>
                    <a:pt x="3475" y="497"/>
                  </a:lnTo>
                  <a:lnTo>
                    <a:pt x="3475"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p:nvPr/>
          </p:nvSpPr>
          <p:spPr>
            <a:xfrm>
              <a:off x="3091275" y="275325"/>
              <a:ext cx="88700" cy="65750"/>
            </a:xfrm>
            <a:custGeom>
              <a:rect b="b" l="l" r="r" t="t"/>
              <a:pathLst>
                <a:path extrusionOk="0" h="2630" w="3548">
                  <a:moveTo>
                    <a:pt x="1195" y="19"/>
                  </a:moveTo>
                  <a:lnTo>
                    <a:pt x="1195" y="19"/>
                  </a:lnTo>
                  <a:lnTo>
                    <a:pt x="2133" y="56"/>
                  </a:lnTo>
                  <a:lnTo>
                    <a:pt x="3052" y="93"/>
                  </a:lnTo>
                  <a:lnTo>
                    <a:pt x="3052" y="93"/>
                  </a:lnTo>
                  <a:lnTo>
                    <a:pt x="3107" y="111"/>
                  </a:lnTo>
                  <a:lnTo>
                    <a:pt x="3162" y="130"/>
                  </a:lnTo>
                  <a:lnTo>
                    <a:pt x="3199" y="166"/>
                  </a:lnTo>
                  <a:lnTo>
                    <a:pt x="3235" y="203"/>
                  </a:lnTo>
                  <a:lnTo>
                    <a:pt x="3235" y="203"/>
                  </a:lnTo>
                  <a:lnTo>
                    <a:pt x="3346" y="185"/>
                  </a:lnTo>
                  <a:lnTo>
                    <a:pt x="3438" y="203"/>
                  </a:lnTo>
                  <a:lnTo>
                    <a:pt x="3493" y="221"/>
                  </a:lnTo>
                  <a:lnTo>
                    <a:pt x="3530" y="258"/>
                  </a:lnTo>
                  <a:lnTo>
                    <a:pt x="3548" y="313"/>
                  </a:lnTo>
                  <a:lnTo>
                    <a:pt x="3548" y="369"/>
                  </a:lnTo>
                  <a:lnTo>
                    <a:pt x="3530" y="442"/>
                  </a:lnTo>
                  <a:lnTo>
                    <a:pt x="3511" y="516"/>
                  </a:lnTo>
                  <a:lnTo>
                    <a:pt x="3419" y="681"/>
                  </a:lnTo>
                  <a:lnTo>
                    <a:pt x="3309" y="828"/>
                  </a:lnTo>
                  <a:lnTo>
                    <a:pt x="3125" y="1067"/>
                  </a:lnTo>
                  <a:lnTo>
                    <a:pt x="3125" y="1067"/>
                  </a:lnTo>
                  <a:lnTo>
                    <a:pt x="2555" y="1802"/>
                  </a:lnTo>
                  <a:lnTo>
                    <a:pt x="1985" y="2556"/>
                  </a:lnTo>
                  <a:lnTo>
                    <a:pt x="1985" y="2556"/>
                  </a:lnTo>
                  <a:lnTo>
                    <a:pt x="1894" y="2611"/>
                  </a:lnTo>
                  <a:lnTo>
                    <a:pt x="1820" y="2629"/>
                  </a:lnTo>
                  <a:lnTo>
                    <a:pt x="1728" y="2611"/>
                  </a:lnTo>
                  <a:lnTo>
                    <a:pt x="1636" y="2574"/>
                  </a:lnTo>
                  <a:lnTo>
                    <a:pt x="1544" y="2519"/>
                  </a:lnTo>
                  <a:lnTo>
                    <a:pt x="1471" y="2427"/>
                  </a:lnTo>
                  <a:lnTo>
                    <a:pt x="1287" y="2225"/>
                  </a:lnTo>
                  <a:lnTo>
                    <a:pt x="1122" y="1968"/>
                  </a:lnTo>
                  <a:lnTo>
                    <a:pt x="975" y="1729"/>
                  </a:lnTo>
                  <a:lnTo>
                    <a:pt x="827" y="1527"/>
                  </a:lnTo>
                  <a:lnTo>
                    <a:pt x="754" y="1453"/>
                  </a:lnTo>
                  <a:lnTo>
                    <a:pt x="699" y="1380"/>
                  </a:lnTo>
                  <a:lnTo>
                    <a:pt x="699" y="1380"/>
                  </a:lnTo>
                  <a:lnTo>
                    <a:pt x="423" y="1067"/>
                  </a:lnTo>
                  <a:lnTo>
                    <a:pt x="202" y="773"/>
                  </a:lnTo>
                  <a:lnTo>
                    <a:pt x="129" y="663"/>
                  </a:lnTo>
                  <a:lnTo>
                    <a:pt x="55" y="534"/>
                  </a:lnTo>
                  <a:lnTo>
                    <a:pt x="19" y="442"/>
                  </a:lnTo>
                  <a:lnTo>
                    <a:pt x="0" y="350"/>
                  </a:lnTo>
                  <a:lnTo>
                    <a:pt x="0" y="258"/>
                  </a:lnTo>
                  <a:lnTo>
                    <a:pt x="19" y="185"/>
                  </a:lnTo>
                  <a:lnTo>
                    <a:pt x="74" y="130"/>
                  </a:lnTo>
                  <a:lnTo>
                    <a:pt x="166" y="74"/>
                  </a:lnTo>
                  <a:lnTo>
                    <a:pt x="258" y="38"/>
                  </a:lnTo>
                  <a:lnTo>
                    <a:pt x="405" y="19"/>
                  </a:lnTo>
                  <a:lnTo>
                    <a:pt x="570" y="1"/>
                  </a:lnTo>
                  <a:lnTo>
                    <a:pt x="791" y="1"/>
                  </a:lnTo>
                  <a:lnTo>
                    <a:pt x="791" y="1"/>
                  </a:lnTo>
                  <a:lnTo>
                    <a:pt x="1195" y="19"/>
                  </a:lnTo>
                  <a:lnTo>
                    <a:pt x="1195" y="19"/>
                  </a:lnTo>
                  <a:close/>
                  <a:moveTo>
                    <a:pt x="1802" y="442"/>
                  </a:moveTo>
                  <a:lnTo>
                    <a:pt x="1802" y="442"/>
                  </a:lnTo>
                  <a:lnTo>
                    <a:pt x="1158" y="387"/>
                  </a:lnTo>
                  <a:lnTo>
                    <a:pt x="827" y="387"/>
                  </a:lnTo>
                  <a:lnTo>
                    <a:pt x="497" y="387"/>
                  </a:lnTo>
                  <a:lnTo>
                    <a:pt x="497" y="387"/>
                  </a:lnTo>
                  <a:lnTo>
                    <a:pt x="405" y="405"/>
                  </a:lnTo>
                  <a:lnTo>
                    <a:pt x="405" y="405"/>
                  </a:lnTo>
                  <a:lnTo>
                    <a:pt x="1103" y="1306"/>
                  </a:lnTo>
                  <a:lnTo>
                    <a:pt x="1452" y="1747"/>
                  </a:lnTo>
                  <a:lnTo>
                    <a:pt x="1783" y="2207"/>
                  </a:lnTo>
                  <a:lnTo>
                    <a:pt x="1783" y="2207"/>
                  </a:lnTo>
                  <a:lnTo>
                    <a:pt x="2445" y="1343"/>
                  </a:lnTo>
                  <a:lnTo>
                    <a:pt x="3107" y="479"/>
                  </a:lnTo>
                  <a:lnTo>
                    <a:pt x="3107" y="479"/>
                  </a:lnTo>
                  <a:lnTo>
                    <a:pt x="2758" y="479"/>
                  </a:lnTo>
                  <a:lnTo>
                    <a:pt x="2758" y="479"/>
                  </a:lnTo>
                  <a:lnTo>
                    <a:pt x="2280" y="460"/>
                  </a:lnTo>
                  <a:lnTo>
                    <a:pt x="1802" y="442"/>
                  </a:lnTo>
                  <a:lnTo>
                    <a:pt x="1802"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5"/>
            <p:cNvSpPr/>
            <p:nvPr/>
          </p:nvSpPr>
          <p:spPr>
            <a:xfrm>
              <a:off x="2967200" y="276250"/>
              <a:ext cx="90100" cy="61600"/>
            </a:xfrm>
            <a:custGeom>
              <a:rect b="b" l="l" r="r" t="t"/>
              <a:pathLst>
                <a:path extrusionOk="0" h="2464" w="3604">
                  <a:moveTo>
                    <a:pt x="2335" y="1"/>
                  </a:moveTo>
                  <a:lnTo>
                    <a:pt x="2335" y="1"/>
                  </a:lnTo>
                  <a:lnTo>
                    <a:pt x="3419" y="1"/>
                  </a:lnTo>
                  <a:lnTo>
                    <a:pt x="3419" y="1"/>
                  </a:lnTo>
                  <a:lnTo>
                    <a:pt x="3493" y="19"/>
                  </a:lnTo>
                  <a:lnTo>
                    <a:pt x="3548" y="74"/>
                  </a:lnTo>
                  <a:lnTo>
                    <a:pt x="3603" y="129"/>
                  </a:lnTo>
                  <a:lnTo>
                    <a:pt x="3603" y="203"/>
                  </a:lnTo>
                  <a:lnTo>
                    <a:pt x="3603" y="203"/>
                  </a:lnTo>
                  <a:lnTo>
                    <a:pt x="3603" y="276"/>
                  </a:lnTo>
                  <a:lnTo>
                    <a:pt x="3566" y="332"/>
                  </a:lnTo>
                  <a:lnTo>
                    <a:pt x="3511" y="368"/>
                  </a:lnTo>
                  <a:lnTo>
                    <a:pt x="3456" y="405"/>
                  </a:lnTo>
                  <a:lnTo>
                    <a:pt x="3456" y="405"/>
                  </a:lnTo>
                  <a:lnTo>
                    <a:pt x="3162" y="828"/>
                  </a:lnTo>
                  <a:lnTo>
                    <a:pt x="2905" y="1214"/>
                  </a:lnTo>
                  <a:lnTo>
                    <a:pt x="2519" y="1839"/>
                  </a:lnTo>
                  <a:lnTo>
                    <a:pt x="2371" y="2059"/>
                  </a:lnTo>
                  <a:lnTo>
                    <a:pt x="2243" y="2243"/>
                  </a:lnTo>
                  <a:lnTo>
                    <a:pt x="2133" y="2372"/>
                  </a:lnTo>
                  <a:lnTo>
                    <a:pt x="2022" y="2445"/>
                  </a:lnTo>
                  <a:lnTo>
                    <a:pt x="1967" y="2464"/>
                  </a:lnTo>
                  <a:lnTo>
                    <a:pt x="1912" y="2464"/>
                  </a:lnTo>
                  <a:lnTo>
                    <a:pt x="1857" y="2445"/>
                  </a:lnTo>
                  <a:lnTo>
                    <a:pt x="1783" y="2427"/>
                  </a:lnTo>
                  <a:lnTo>
                    <a:pt x="1655" y="2335"/>
                  </a:lnTo>
                  <a:lnTo>
                    <a:pt x="1508" y="2188"/>
                  </a:lnTo>
                  <a:lnTo>
                    <a:pt x="1305" y="1986"/>
                  </a:lnTo>
                  <a:lnTo>
                    <a:pt x="1085" y="1729"/>
                  </a:lnTo>
                  <a:lnTo>
                    <a:pt x="515" y="1048"/>
                  </a:lnTo>
                  <a:lnTo>
                    <a:pt x="515" y="1048"/>
                  </a:lnTo>
                  <a:lnTo>
                    <a:pt x="350" y="901"/>
                  </a:lnTo>
                  <a:lnTo>
                    <a:pt x="202" y="736"/>
                  </a:lnTo>
                  <a:lnTo>
                    <a:pt x="92" y="589"/>
                  </a:lnTo>
                  <a:lnTo>
                    <a:pt x="19" y="442"/>
                  </a:lnTo>
                  <a:lnTo>
                    <a:pt x="0" y="368"/>
                  </a:lnTo>
                  <a:lnTo>
                    <a:pt x="0" y="295"/>
                  </a:lnTo>
                  <a:lnTo>
                    <a:pt x="19" y="240"/>
                  </a:lnTo>
                  <a:lnTo>
                    <a:pt x="55" y="184"/>
                  </a:lnTo>
                  <a:lnTo>
                    <a:pt x="111" y="129"/>
                  </a:lnTo>
                  <a:lnTo>
                    <a:pt x="221" y="93"/>
                  </a:lnTo>
                  <a:lnTo>
                    <a:pt x="331" y="56"/>
                  </a:lnTo>
                  <a:lnTo>
                    <a:pt x="497" y="19"/>
                  </a:lnTo>
                  <a:lnTo>
                    <a:pt x="497" y="19"/>
                  </a:lnTo>
                  <a:lnTo>
                    <a:pt x="1103" y="1"/>
                  </a:lnTo>
                  <a:lnTo>
                    <a:pt x="1710" y="1"/>
                  </a:lnTo>
                  <a:lnTo>
                    <a:pt x="1710" y="1"/>
                  </a:lnTo>
                  <a:lnTo>
                    <a:pt x="2335" y="1"/>
                  </a:lnTo>
                  <a:lnTo>
                    <a:pt x="2335" y="1"/>
                  </a:lnTo>
                  <a:close/>
                  <a:moveTo>
                    <a:pt x="2224" y="405"/>
                  </a:moveTo>
                  <a:lnTo>
                    <a:pt x="2224" y="405"/>
                  </a:lnTo>
                  <a:lnTo>
                    <a:pt x="1324" y="387"/>
                  </a:lnTo>
                  <a:lnTo>
                    <a:pt x="883" y="387"/>
                  </a:lnTo>
                  <a:lnTo>
                    <a:pt x="441" y="423"/>
                  </a:lnTo>
                  <a:lnTo>
                    <a:pt x="441" y="423"/>
                  </a:lnTo>
                  <a:lnTo>
                    <a:pt x="827" y="828"/>
                  </a:lnTo>
                  <a:lnTo>
                    <a:pt x="1177" y="1232"/>
                  </a:lnTo>
                  <a:lnTo>
                    <a:pt x="1894" y="2059"/>
                  </a:lnTo>
                  <a:lnTo>
                    <a:pt x="1894" y="2059"/>
                  </a:lnTo>
                  <a:lnTo>
                    <a:pt x="2445" y="1251"/>
                  </a:lnTo>
                  <a:lnTo>
                    <a:pt x="3015" y="423"/>
                  </a:lnTo>
                  <a:lnTo>
                    <a:pt x="3015" y="423"/>
                  </a:lnTo>
                  <a:lnTo>
                    <a:pt x="2739" y="423"/>
                  </a:lnTo>
                  <a:lnTo>
                    <a:pt x="2739" y="423"/>
                  </a:lnTo>
                  <a:lnTo>
                    <a:pt x="2224" y="405"/>
                  </a:lnTo>
                  <a:lnTo>
                    <a:pt x="2224"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2838975" y="275325"/>
              <a:ext cx="84600" cy="63000"/>
            </a:xfrm>
            <a:custGeom>
              <a:rect b="b" l="l" r="r" t="t"/>
              <a:pathLst>
                <a:path extrusionOk="0" h="2520" w="3384">
                  <a:moveTo>
                    <a:pt x="1563" y="19"/>
                  </a:moveTo>
                  <a:lnTo>
                    <a:pt x="1563" y="19"/>
                  </a:lnTo>
                  <a:lnTo>
                    <a:pt x="1674" y="38"/>
                  </a:lnTo>
                  <a:lnTo>
                    <a:pt x="1821" y="38"/>
                  </a:lnTo>
                  <a:lnTo>
                    <a:pt x="2207" y="19"/>
                  </a:lnTo>
                  <a:lnTo>
                    <a:pt x="2207" y="19"/>
                  </a:lnTo>
                  <a:lnTo>
                    <a:pt x="2593" y="19"/>
                  </a:lnTo>
                  <a:lnTo>
                    <a:pt x="2942" y="38"/>
                  </a:lnTo>
                  <a:lnTo>
                    <a:pt x="3089" y="56"/>
                  </a:lnTo>
                  <a:lnTo>
                    <a:pt x="3199" y="93"/>
                  </a:lnTo>
                  <a:lnTo>
                    <a:pt x="3273" y="130"/>
                  </a:lnTo>
                  <a:lnTo>
                    <a:pt x="3310" y="166"/>
                  </a:lnTo>
                  <a:lnTo>
                    <a:pt x="3310" y="203"/>
                  </a:lnTo>
                  <a:lnTo>
                    <a:pt x="3310" y="203"/>
                  </a:lnTo>
                  <a:lnTo>
                    <a:pt x="3346" y="240"/>
                  </a:lnTo>
                  <a:lnTo>
                    <a:pt x="3365" y="277"/>
                  </a:lnTo>
                  <a:lnTo>
                    <a:pt x="3383" y="369"/>
                  </a:lnTo>
                  <a:lnTo>
                    <a:pt x="3365" y="442"/>
                  </a:lnTo>
                  <a:lnTo>
                    <a:pt x="3346" y="479"/>
                  </a:lnTo>
                  <a:lnTo>
                    <a:pt x="3310" y="516"/>
                  </a:lnTo>
                  <a:lnTo>
                    <a:pt x="3310" y="516"/>
                  </a:lnTo>
                  <a:lnTo>
                    <a:pt x="2868" y="1030"/>
                  </a:lnTo>
                  <a:lnTo>
                    <a:pt x="2427" y="1545"/>
                  </a:lnTo>
                  <a:lnTo>
                    <a:pt x="2427" y="1545"/>
                  </a:lnTo>
                  <a:lnTo>
                    <a:pt x="2317" y="1674"/>
                  </a:lnTo>
                  <a:lnTo>
                    <a:pt x="2170" y="1857"/>
                  </a:lnTo>
                  <a:lnTo>
                    <a:pt x="2023" y="2060"/>
                  </a:lnTo>
                  <a:lnTo>
                    <a:pt x="1857" y="2262"/>
                  </a:lnTo>
                  <a:lnTo>
                    <a:pt x="1692" y="2427"/>
                  </a:lnTo>
                  <a:lnTo>
                    <a:pt x="1618" y="2482"/>
                  </a:lnTo>
                  <a:lnTo>
                    <a:pt x="1527" y="2519"/>
                  </a:lnTo>
                  <a:lnTo>
                    <a:pt x="1453" y="2519"/>
                  </a:lnTo>
                  <a:lnTo>
                    <a:pt x="1379" y="2501"/>
                  </a:lnTo>
                  <a:lnTo>
                    <a:pt x="1288" y="2464"/>
                  </a:lnTo>
                  <a:lnTo>
                    <a:pt x="1214" y="2372"/>
                  </a:lnTo>
                  <a:lnTo>
                    <a:pt x="1214" y="2372"/>
                  </a:lnTo>
                  <a:lnTo>
                    <a:pt x="1085" y="2060"/>
                  </a:lnTo>
                  <a:lnTo>
                    <a:pt x="938" y="1784"/>
                  </a:lnTo>
                  <a:lnTo>
                    <a:pt x="773" y="1508"/>
                  </a:lnTo>
                  <a:lnTo>
                    <a:pt x="607" y="1269"/>
                  </a:lnTo>
                  <a:lnTo>
                    <a:pt x="313" y="865"/>
                  </a:lnTo>
                  <a:lnTo>
                    <a:pt x="203" y="699"/>
                  </a:lnTo>
                  <a:lnTo>
                    <a:pt x="93" y="534"/>
                  </a:lnTo>
                  <a:lnTo>
                    <a:pt x="38" y="405"/>
                  </a:lnTo>
                  <a:lnTo>
                    <a:pt x="1" y="295"/>
                  </a:lnTo>
                  <a:lnTo>
                    <a:pt x="1" y="240"/>
                  </a:lnTo>
                  <a:lnTo>
                    <a:pt x="19" y="203"/>
                  </a:lnTo>
                  <a:lnTo>
                    <a:pt x="56" y="166"/>
                  </a:lnTo>
                  <a:lnTo>
                    <a:pt x="93" y="130"/>
                  </a:lnTo>
                  <a:lnTo>
                    <a:pt x="221" y="74"/>
                  </a:lnTo>
                  <a:lnTo>
                    <a:pt x="424" y="38"/>
                  </a:lnTo>
                  <a:lnTo>
                    <a:pt x="681" y="1"/>
                  </a:lnTo>
                  <a:lnTo>
                    <a:pt x="1030" y="1"/>
                  </a:lnTo>
                  <a:lnTo>
                    <a:pt x="1030" y="1"/>
                  </a:lnTo>
                  <a:lnTo>
                    <a:pt x="1563" y="19"/>
                  </a:lnTo>
                  <a:lnTo>
                    <a:pt x="1563" y="19"/>
                  </a:lnTo>
                  <a:close/>
                  <a:moveTo>
                    <a:pt x="1949" y="405"/>
                  </a:moveTo>
                  <a:lnTo>
                    <a:pt x="1949" y="405"/>
                  </a:lnTo>
                  <a:lnTo>
                    <a:pt x="1214" y="387"/>
                  </a:lnTo>
                  <a:lnTo>
                    <a:pt x="846" y="387"/>
                  </a:lnTo>
                  <a:lnTo>
                    <a:pt x="460" y="405"/>
                  </a:lnTo>
                  <a:lnTo>
                    <a:pt x="460" y="405"/>
                  </a:lnTo>
                  <a:lnTo>
                    <a:pt x="626" y="589"/>
                  </a:lnTo>
                  <a:lnTo>
                    <a:pt x="773" y="791"/>
                  </a:lnTo>
                  <a:lnTo>
                    <a:pt x="902" y="994"/>
                  </a:lnTo>
                  <a:lnTo>
                    <a:pt x="1030" y="1214"/>
                  </a:lnTo>
                  <a:lnTo>
                    <a:pt x="1269" y="1637"/>
                  </a:lnTo>
                  <a:lnTo>
                    <a:pt x="1490" y="2078"/>
                  </a:lnTo>
                  <a:lnTo>
                    <a:pt x="1490" y="2078"/>
                  </a:lnTo>
                  <a:lnTo>
                    <a:pt x="2188" y="1269"/>
                  </a:lnTo>
                  <a:lnTo>
                    <a:pt x="2887" y="424"/>
                  </a:lnTo>
                  <a:lnTo>
                    <a:pt x="2887" y="424"/>
                  </a:lnTo>
                  <a:lnTo>
                    <a:pt x="2776" y="424"/>
                  </a:lnTo>
                  <a:lnTo>
                    <a:pt x="2776" y="424"/>
                  </a:lnTo>
                  <a:lnTo>
                    <a:pt x="1949" y="405"/>
                  </a:lnTo>
                  <a:lnTo>
                    <a:pt x="1949"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2711225" y="269825"/>
              <a:ext cx="91950" cy="63900"/>
            </a:xfrm>
            <a:custGeom>
              <a:rect b="b" l="l" r="r" t="t"/>
              <a:pathLst>
                <a:path extrusionOk="0" h="2556" w="3678">
                  <a:moveTo>
                    <a:pt x="1545" y="19"/>
                  </a:moveTo>
                  <a:lnTo>
                    <a:pt x="1545" y="19"/>
                  </a:lnTo>
                  <a:lnTo>
                    <a:pt x="3493" y="92"/>
                  </a:lnTo>
                  <a:lnTo>
                    <a:pt x="3493" y="92"/>
                  </a:lnTo>
                  <a:lnTo>
                    <a:pt x="3585" y="111"/>
                  </a:lnTo>
                  <a:lnTo>
                    <a:pt x="3640" y="147"/>
                  </a:lnTo>
                  <a:lnTo>
                    <a:pt x="3677" y="203"/>
                  </a:lnTo>
                  <a:lnTo>
                    <a:pt x="3677" y="276"/>
                  </a:lnTo>
                  <a:lnTo>
                    <a:pt x="3677" y="350"/>
                  </a:lnTo>
                  <a:lnTo>
                    <a:pt x="3640" y="405"/>
                  </a:lnTo>
                  <a:lnTo>
                    <a:pt x="3585" y="441"/>
                  </a:lnTo>
                  <a:lnTo>
                    <a:pt x="3512" y="460"/>
                  </a:lnTo>
                  <a:lnTo>
                    <a:pt x="3512" y="460"/>
                  </a:lnTo>
                  <a:lnTo>
                    <a:pt x="2813" y="1342"/>
                  </a:lnTo>
                  <a:lnTo>
                    <a:pt x="2133" y="2225"/>
                  </a:lnTo>
                  <a:lnTo>
                    <a:pt x="2133" y="2225"/>
                  </a:lnTo>
                  <a:lnTo>
                    <a:pt x="2023" y="2372"/>
                  </a:lnTo>
                  <a:lnTo>
                    <a:pt x="1931" y="2463"/>
                  </a:lnTo>
                  <a:lnTo>
                    <a:pt x="1821" y="2537"/>
                  </a:lnTo>
                  <a:lnTo>
                    <a:pt x="1729" y="2555"/>
                  </a:lnTo>
                  <a:lnTo>
                    <a:pt x="1637" y="2519"/>
                  </a:lnTo>
                  <a:lnTo>
                    <a:pt x="1563" y="2445"/>
                  </a:lnTo>
                  <a:lnTo>
                    <a:pt x="1471" y="2335"/>
                  </a:lnTo>
                  <a:lnTo>
                    <a:pt x="1379" y="2188"/>
                  </a:lnTo>
                  <a:lnTo>
                    <a:pt x="1379" y="2188"/>
                  </a:lnTo>
                  <a:lnTo>
                    <a:pt x="1269" y="1949"/>
                  </a:lnTo>
                  <a:lnTo>
                    <a:pt x="1140" y="1710"/>
                  </a:lnTo>
                  <a:lnTo>
                    <a:pt x="975" y="1508"/>
                  </a:lnTo>
                  <a:lnTo>
                    <a:pt x="810" y="1287"/>
                  </a:lnTo>
                  <a:lnTo>
                    <a:pt x="460" y="919"/>
                  </a:lnTo>
                  <a:lnTo>
                    <a:pt x="185" y="607"/>
                  </a:lnTo>
                  <a:lnTo>
                    <a:pt x="74" y="460"/>
                  </a:lnTo>
                  <a:lnTo>
                    <a:pt x="19" y="350"/>
                  </a:lnTo>
                  <a:lnTo>
                    <a:pt x="1" y="294"/>
                  </a:lnTo>
                  <a:lnTo>
                    <a:pt x="1" y="239"/>
                  </a:lnTo>
                  <a:lnTo>
                    <a:pt x="19" y="184"/>
                  </a:lnTo>
                  <a:lnTo>
                    <a:pt x="38" y="147"/>
                  </a:lnTo>
                  <a:lnTo>
                    <a:pt x="74" y="111"/>
                  </a:lnTo>
                  <a:lnTo>
                    <a:pt x="148" y="74"/>
                  </a:lnTo>
                  <a:lnTo>
                    <a:pt x="313" y="37"/>
                  </a:lnTo>
                  <a:lnTo>
                    <a:pt x="571" y="0"/>
                  </a:lnTo>
                  <a:lnTo>
                    <a:pt x="920" y="0"/>
                  </a:lnTo>
                  <a:lnTo>
                    <a:pt x="920" y="0"/>
                  </a:lnTo>
                  <a:lnTo>
                    <a:pt x="1545" y="19"/>
                  </a:lnTo>
                  <a:lnTo>
                    <a:pt x="1545" y="19"/>
                  </a:lnTo>
                  <a:close/>
                  <a:moveTo>
                    <a:pt x="3052" y="460"/>
                  </a:moveTo>
                  <a:lnTo>
                    <a:pt x="3052" y="460"/>
                  </a:lnTo>
                  <a:lnTo>
                    <a:pt x="2354" y="441"/>
                  </a:lnTo>
                  <a:lnTo>
                    <a:pt x="2354" y="441"/>
                  </a:lnTo>
                  <a:lnTo>
                    <a:pt x="1177" y="386"/>
                  </a:lnTo>
                  <a:lnTo>
                    <a:pt x="1177" y="386"/>
                  </a:lnTo>
                  <a:lnTo>
                    <a:pt x="846" y="386"/>
                  </a:lnTo>
                  <a:lnTo>
                    <a:pt x="497" y="386"/>
                  </a:lnTo>
                  <a:lnTo>
                    <a:pt x="497" y="386"/>
                  </a:lnTo>
                  <a:lnTo>
                    <a:pt x="699" y="570"/>
                  </a:lnTo>
                  <a:lnTo>
                    <a:pt x="883" y="772"/>
                  </a:lnTo>
                  <a:lnTo>
                    <a:pt x="1049" y="975"/>
                  </a:lnTo>
                  <a:lnTo>
                    <a:pt x="1196" y="1177"/>
                  </a:lnTo>
                  <a:lnTo>
                    <a:pt x="1490" y="1618"/>
                  </a:lnTo>
                  <a:lnTo>
                    <a:pt x="1765" y="2077"/>
                  </a:lnTo>
                  <a:lnTo>
                    <a:pt x="1765" y="2077"/>
                  </a:lnTo>
                  <a:lnTo>
                    <a:pt x="3052" y="460"/>
                  </a:lnTo>
                  <a:lnTo>
                    <a:pt x="3052"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2587625" y="275800"/>
              <a:ext cx="88250" cy="57925"/>
            </a:xfrm>
            <a:custGeom>
              <a:rect b="b" l="l" r="r" t="t"/>
              <a:pathLst>
                <a:path extrusionOk="0" h="2317" w="3530">
                  <a:moveTo>
                    <a:pt x="2647" y="19"/>
                  </a:moveTo>
                  <a:lnTo>
                    <a:pt x="2647" y="19"/>
                  </a:lnTo>
                  <a:lnTo>
                    <a:pt x="2831" y="19"/>
                  </a:lnTo>
                  <a:lnTo>
                    <a:pt x="3015" y="19"/>
                  </a:lnTo>
                  <a:lnTo>
                    <a:pt x="3088" y="37"/>
                  </a:lnTo>
                  <a:lnTo>
                    <a:pt x="3162" y="74"/>
                  </a:lnTo>
                  <a:lnTo>
                    <a:pt x="3235" y="111"/>
                  </a:lnTo>
                  <a:lnTo>
                    <a:pt x="3290" y="166"/>
                  </a:lnTo>
                  <a:lnTo>
                    <a:pt x="3290" y="166"/>
                  </a:lnTo>
                  <a:lnTo>
                    <a:pt x="3346" y="147"/>
                  </a:lnTo>
                  <a:lnTo>
                    <a:pt x="3346" y="147"/>
                  </a:lnTo>
                  <a:lnTo>
                    <a:pt x="3419" y="166"/>
                  </a:lnTo>
                  <a:lnTo>
                    <a:pt x="3456" y="184"/>
                  </a:lnTo>
                  <a:lnTo>
                    <a:pt x="3511" y="239"/>
                  </a:lnTo>
                  <a:lnTo>
                    <a:pt x="3529" y="294"/>
                  </a:lnTo>
                  <a:lnTo>
                    <a:pt x="3529" y="294"/>
                  </a:lnTo>
                  <a:lnTo>
                    <a:pt x="3529" y="368"/>
                  </a:lnTo>
                  <a:lnTo>
                    <a:pt x="3511" y="441"/>
                  </a:lnTo>
                  <a:lnTo>
                    <a:pt x="3456" y="570"/>
                  </a:lnTo>
                  <a:lnTo>
                    <a:pt x="3382" y="699"/>
                  </a:lnTo>
                  <a:lnTo>
                    <a:pt x="3272" y="809"/>
                  </a:lnTo>
                  <a:lnTo>
                    <a:pt x="3051" y="1030"/>
                  </a:lnTo>
                  <a:lnTo>
                    <a:pt x="2941" y="1140"/>
                  </a:lnTo>
                  <a:lnTo>
                    <a:pt x="2849" y="1250"/>
                  </a:lnTo>
                  <a:lnTo>
                    <a:pt x="2849" y="1250"/>
                  </a:lnTo>
                  <a:lnTo>
                    <a:pt x="2776" y="1305"/>
                  </a:lnTo>
                  <a:lnTo>
                    <a:pt x="2702" y="1379"/>
                  </a:lnTo>
                  <a:lnTo>
                    <a:pt x="2537" y="1563"/>
                  </a:lnTo>
                  <a:lnTo>
                    <a:pt x="2371" y="1783"/>
                  </a:lnTo>
                  <a:lnTo>
                    <a:pt x="2188" y="2004"/>
                  </a:lnTo>
                  <a:lnTo>
                    <a:pt x="2004" y="2169"/>
                  </a:lnTo>
                  <a:lnTo>
                    <a:pt x="1912" y="2243"/>
                  </a:lnTo>
                  <a:lnTo>
                    <a:pt x="1820" y="2298"/>
                  </a:lnTo>
                  <a:lnTo>
                    <a:pt x="1728" y="2316"/>
                  </a:lnTo>
                  <a:lnTo>
                    <a:pt x="1636" y="2316"/>
                  </a:lnTo>
                  <a:lnTo>
                    <a:pt x="1563" y="2280"/>
                  </a:lnTo>
                  <a:lnTo>
                    <a:pt x="1471" y="2206"/>
                  </a:lnTo>
                  <a:lnTo>
                    <a:pt x="1471" y="2206"/>
                  </a:lnTo>
                  <a:lnTo>
                    <a:pt x="1177" y="1838"/>
                  </a:lnTo>
                  <a:lnTo>
                    <a:pt x="901" y="1508"/>
                  </a:lnTo>
                  <a:lnTo>
                    <a:pt x="441" y="993"/>
                  </a:lnTo>
                  <a:lnTo>
                    <a:pt x="257" y="772"/>
                  </a:lnTo>
                  <a:lnTo>
                    <a:pt x="129" y="607"/>
                  </a:lnTo>
                  <a:lnTo>
                    <a:pt x="37" y="460"/>
                  </a:lnTo>
                  <a:lnTo>
                    <a:pt x="19" y="405"/>
                  </a:lnTo>
                  <a:lnTo>
                    <a:pt x="0" y="350"/>
                  </a:lnTo>
                  <a:lnTo>
                    <a:pt x="19" y="294"/>
                  </a:lnTo>
                  <a:lnTo>
                    <a:pt x="37" y="258"/>
                  </a:lnTo>
                  <a:lnTo>
                    <a:pt x="55" y="202"/>
                  </a:lnTo>
                  <a:lnTo>
                    <a:pt x="110" y="184"/>
                  </a:lnTo>
                  <a:lnTo>
                    <a:pt x="276" y="129"/>
                  </a:lnTo>
                  <a:lnTo>
                    <a:pt x="496" y="74"/>
                  </a:lnTo>
                  <a:lnTo>
                    <a:pt x="809" y="55"/>
                  </a:lnTo>
                  <a:lnTo>
                    <a:pt x="1195" y="37"/>
                  </a:lnTo>
                  <a:lnTo>
                    <a:pt x="2261" y="0"/>
                  </a:lnTo>
                  <a:lnTo>
                    <a:pt x="2261" y="0"/>
                  </a:lnTo>
                  <a:lnTo>
                    <a:pt x="2445" y="19"/>
                  </a:lnTo>
                  <a:lnTo>
                    <a:pt x="2647" y="19"/>
                  </a:lnTo>
                  <a:lnTo>
                    <a:pt x="2647" y="19"/>
                  </a:lnTo>
                  <a:close/>
                  <a:moveTo>
                    <a:pt x="3070" y="441"/>
                  </a:moveTo>
                  <a:lnTo>
                    <a:pt x="3070" y="441"/>
                  </a:lnTo>
                  <a:lnTo>
                    <a:pt x="2004" y="405"/>
                  </a:lnTo>
                  <a:lnTo>
                    <a:pt x="2004" y="405"/>
                  </a:lnTo>
                  <a:lnTo>
                    <a:pt x="1618" y="405"/>
                  </a:lnTo>
                  <a:lnTo>
                    <a:pt x="1232" y="405"/>
                  </a:lnTo>
                  <a:lnTo>
                    <a:pt x="864" y="441"/>
                  </a:lnTo>
                  <a:lnTo>
                    <a:pt x="496" y="478"/>
                  </a:lnTo>
                  <a:lnTo>
                    <a:pt x="496" y="478"/>
                  </a:lnTo>
                  <a:lnTo>
                    <a:pt x="827" y="809"/>
                  </a:lnTo>
                  <a:lnTo>
                    <a:pt x="1140" y="1177"/>
                  </a:lnTo>
                  <a:lnTo>
                    <a:pt x="1434" y="1526"/>
                  </a:lnTo>
                  <a:lnTo>
                    <a:pt x="1728" y="1912"/>
                  </a:lnTo>
                  <a:lnTo>
                    <a:pt x="1728" y="1912"/>
                  </a:lnTo>
                  <a:lnTo>
                    <a:pt x="2390" y="1177"/>
                  </a:lnTo>
                  <a:lnTo>
                    <a:pt x="3070" y="441"/>
                  </a:lnTo>
                  <a:lnTo>
                    <a:pt x="3070" y="4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5"/>
            <p:cNvSpPr/>
            <p:nvPr/>
          </p:nvSpPr>
          <p:spPr>
            <a:xfrm>
              <a:off x="2675850" y="282700"/>
              <a:ext cx="25" cy="925"/>
            </a:xfrm>
            <a:custGeom>
              <a:rect b="b" l="l" r="r" t="t"/>
              <a:pathLst>
                <a:path extrusionOk="0" h="37" w="1">
                  <a:moveTo>
                    <a:pt x="0" y="37"/>
                  </a:moveTo>
                  <a:lnTo>
                    <a:pt x="0" y="37"/>
                  </a:lnTo>
                  <a:lnTo>
                    <a:pt x="0" y="18"/>
                  </a:lnTo>
                  <a:lnTo>
                    <a:pt x="0" y="18"/>
                  </a:lnTo>
                  <a:lnTo>
                    <a:pt x="0" y="0"/>
                  </a:lnTo>
                  <a:lnTo>
                    <a:pt x="0" y="0"/>
                  </a:lnTo>
                  <a:lnTo>
                    <a:pt x="0" y="37"/>
                  </a:lnTo>
                  <a:lnTo>
                    <a:pt x="0" y="37"/>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2675850" y="283600"/>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p:nvPr/>
          </p:nvSpPr>
          <p:spPr>
            <a:xfrm>
              <a:off x="2675850" y="283600"/>
              <a:ext cx="25" cy="25"/>
            </a:xfrm>
            <a:custGeom>
              <a:rect b="b" l="l" r="r" t="t"/>
              <a:pathLst>
                <a:path extrusionOk="0" h="1" w="1">
                  <a:moveTo>
                    <a:pt x="0" y="1"/>
                  </a:move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p:nvPr/>
          </p:nvSpPr>
          <p:spPr>
            <a:xfrm>
              <a:off x="2675850" y="2836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5"/>
            <p:cNvSpPr/>
            <p:nvPr/>
          </p:nvSpPr>
          <p:spPr>
            <a:xfrm>
              <a:off x="2472275" y="277175"/>
              <a:ext cx="86425" cy="54700"/>
            </a:xfrm>
            <a:custGeom>
              <a:rect b="b" l="l" r="r" t="t"/>
              <a:pathLst>
                <a:path extrusionOk="0" h="2188" w="3457">
                  <a:moveTo>
                    <a:pt x="1857" y="0"/>
                  </a:moveTo>
                  <a:lnTo>
                    <a:pt x="1857" y="0"/>
                  </a:lnTo>
                  <a:lnTo>
                    <a:pt x="2537" y="19"/>
                  </a:lnTo>
                  <a:lnTo>
                    <a:pt x="3236" y="19"/>
                  </a:lnTo>
                  <a:lnTo>
                    <a:pt x="3236" y="19"/>
                  </a:lnTo>
                  <a:lnTo>
                    <a:pt x="3309" y="19"/>
                  </a:lnTo>
                  <a:lnTo>
                    <a:pt x="3383" y="56"/>
                  </a:lnTo>
                  <a:lnTo>
                    <a:pt x="3438" y="129"/>
                  </a:lnTo>
                  <a:lnTo>
                    <a:pt x="3456" y="166"/>
                  </a:lnTo>
                  <a:lnTo>
                    <a:pt x="3456" y="203"/>
                  </a:lnTo>
                  <a:lnTo>
                    <a:pt x="3456" y="203"/>
                  </a:lnTo>
                  <a:lnTo>
                    <a:pt x="3327" y="442"/>
                  </a:lnTo>
                  <a:lnTo>
                    <a:pt x="3162" y="662"/>
                  </a:lnTo>
                  <a:lnTo>
                    <a:pt x="2997" y="883"/>
                  </a:lnTo>
                  <a:lnTo>
                    <a:pt x="2813" y="1103"/>
                  </a:lnTo>
                  <a:lnTo>
                    <a:pt x="2445" y="1508"/>
                  </a:lnTo>
                  <a:lnTo>
                    <a:pt x="2261" y="1728"/>
                  </a:lnTo>
                  <a:lnTo>
                    <a:pt x="2096" y="1949"/>
                  </a:lnTo>
                  <a:lnTo>
                    <a:pt x="2096" y="1949"/>
                  </a:lnTo>
                  <a:lnTo>
                    <a:pt x="2041" y="2041"/>
                  </a:lnTo>
                  <a:lnTo>
                    <a:pt x="1967" y="2096"/>
                  </a:lnTo>
                  <a:lnTo>
                    <a:pt x="1912" y="2151"/>
                  </a:lnTo>
                  <a:lnTo>
                    <a:pt x="1839" y="2188"/>
                  </a:lnTo>
                  <a:lnTo>
                    <a:pt x="1783" y="2188"/>
                  </a:lnTo>
                  <a:lnTo>
                    <a:pt x="1710" y="2188"/>
                  </a:lnTo>
                  <a:lnTo>
                    <a:pt x="1636" y="2188"/>
                  </a:lnTo>
                  <a:lnTo>
                    <a:pt x="1563" y="2151"/>
                  </a:lnTo>
                  <a:lnTo>
                    <a:pt x="1434" y="2078"/>
                  </a:lnTo>
                  <a:lnTo>
                    <a:pt x="1305" y="1967"/>
                  </a:lnTo>
                  <a:lnTo>
                    <a:pt x="1195" y="1857"/>
                  </a:lnTo>
                  <a:lnTo>
                    <a:pt x="1085" y="1728"/>
                  </a:lnTo>
                  <a:lnTo>
                    <a:pt x="1085" y="1728"/>
                  </a:lnTo>
                  <a:lnTo>
                    <a:pt x="607" y="1214"/>
                  </a:lnTo>
                  <a:lnTo>
                    <a:pt x="276" y="809"/>
                  </a:lnTo>
                  <a:lnTo>
                    <a:pt x="166" y="644"/>
                  </a:lnTo>
                  <a:lnTo>
                    <a:pt x="74" y="515"/>
                  </a:lnTo>
                  <a:lnTo>
                    <a:pt x="19" y="386"/>
                  </a:lnTo>
                  <a:lnTo>
                    <a:pt x="0" y="295"/>
                  </a:lnTo>
                  <a:lnTo>
                    <a:pt x="19" y="203"/>
                  </a:lnTo>
                  <a:lnTo>
                    <a:pt x="92" y="129"/>
                  </a:lnTo>
                  <a:lnTo>
                    <a:pt x="184" y="92"/>
                  </a:lnTo>
                  <a:lnTo>
                    <a:pt x="331" y="37"/>
                  </a:lnTo>
                  <a:lnTo>
                    <a:pt x="497" y="19"/>
                  </a:lnTo>
                  <a:lnTo>
                    <a:pt x="717" y="0"/>
                  </a:lnTo>
                  <a:lnTo>
                    <a:pt x="1287" y="0"/>
                  </a:lnTo>
                  <a:lnTo>
                    <a:pt x="1287" y="0"/>
                  </a:lnTo>
                  <a:lnTo>
                    <a:pt x="1857" y="0"/>
                  </a:lnTo>
                  <a:lnTo>
                    <a:pt x="1857" y="0"/>
                  </a:lnTo>
                  <a:close/>
                  <a:moveTo>
                    <a:pt x="2886" y="423"/>
                  </a:moveTo>
                  <a:lnTo>
                    <a:pt x="2886" y="423"/>
                  </a:lnTo>
                  <a:lnTo>
                    <a:pt x="2114" y="405"/>
                  </a:lnTo>
                  <a:lnTo>
                    <a:pt x="2114" y="405"/>
                  </a:lnTo>
                  <a:lnTo>
                    <a:pt x="1287" y="368"/>
                  </a:lnTo>
                  <a:lnTo>
                    <a:pt x="864" y="386"/>
                  </a:lnTo>
                  <a:lnTo>
                    <a:pt x="442" y="423"/>
                  </a:lnTo>
                  <a:lnTo>
                    <a:pt x="442" y="423"/>
                  </a:lnTo>
                  <a:lnTo>
                    <a:pt x="1048" y="1140"/>
                  </a:lnTo>
                  <a:lnTo>
                    <a:pt x="1379" y="1489"/>
                  </a:lnTo>
                  <a:lnTo>
                    <a:pt x="1544" y="1655"/>
                  </a:lnTo>
                  <a:lnTo>
                    <a:pt x="1710" y="1820"/>
                  </a:lnTo>
                  <a:lnTo>
                    <a:pt x="1710" y="1820"/>
                  </a:lnTo>
                  <a:lnTo>
                    <a:pt x="2298" y="1122"/>
                  </a:lnTo>
                  <a:lnTo>
                    <a:pt x="2886" y="423"/>
                  </a:lnTo>
                  <a:lnTo>
                    <a:pt x="288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5"/>
            <p:cNvSpPr/>
            <p:nvPr/>
          </p:nvSpPr>
          <p:spPr>
            <a:xfrm>
              <a:off x="2347725" y="272575"/>
              <a:ext cx="87350" cy="67575"/>
            </a:xfrm>
            <a:custGeom>
              <a:rect b="b" l="l" r="r" t="t"/>
              <a:pathLst>
                <a:path extrusionOk="0" h="2703" w="3494">
                  <a:moveTo>
                    <a:pt x="1049" y="1"/>
                  </a:moveTo>
                  <a:lnTo>
                    <a:pt x="1049" y="1"/>
                  </a:lnTo>
                  <a:lnTo>
                    <a:pt x="1619" y="56"/>
                  </a:lnTo>
                  <a:lnTo>
                    <a:pt x="2207" y="129"/>
                  </a:lnTo>
                  <a:lnTo>
                    <a:pt x="2777" y="203"/>
                  </a:lnTo>
                  <a:lnTo>
                    <a:pt x="3346" y="240"/>
                  </a:lnTo>
                  <a:lnTo>
                    <a:pt x="3346" y="240"/>
                  </a:lnTo>
                  <a:lnTo>
                    <a:pt x="3402" y="258"/>
                  </a:lnTo>
                  <a:lnTo>
                    <a:pt x="3438" y="276"/>
                  </a:lnTo>
                  <a:lnTo>
                    <a:pt x="3475" y="313"/>
                  </a:lnTo>
                  <a:lnTo>
                    <a:pt x="3493" y="368"/>
                  </a:lnTo>
                  <a:lnTo>
                    <a:pt x="3493" y="405"/>
                  </a:lnTo>
                  <a:lnTo>
                    <a:pt x="3475" y="460"/>
                  </a:lnTo>
                  <a:lnTo>
                    <a:pt x="3420" y="607"/>
                  </a:lnTo>
                  <a:lnTo>
                    <a:pt x="3328" y="754"/>
                  </a:lnTo>
                  <a:lnTo>
                    <a:pt x="3218" y="920"/>
                  </a:lnTo>
                  <a:lnTo>
                    <a:pt x="2924" y="1287"/>
                  </a:lnTo>
                  <a:lnTo>
                    <a:pt x="2593" y="1673"/>
                  </a:lnTo>
                  <a:lnTo>
                    <a:pt x="2262" y="2023"/>
                  </a:lnTo>
                  <a:lnTo>
                    <a:pt x="2005" y="2317"/>
                  </a:lnTo>
                  <a:lnTo>
                    <a:pt x="1913" y="2427"/>
                  </a:lnTo>
                  <a:lnTo>
                    <a:pt x="1858" y="2501"/>
                  </a:lnTo>
                  <a:lnTo>
                    <a:pt x="1858" y="2501"/>
                  </a:lnTo>
                  <a:lnTo>
                    <a:pt x="1784" y="2592"/>
                  </a:lnTo>
                  <a:lnTo>
                    <a:pt x="1729" y="2648"/>
                  </a:lnTo>
                  <a:lnTo>
                    <a:pt x="1655" y="2703"/>
                  </a:lnTo>
                  <a:lnTo>
                    <a:pt x="1582" y="2703"/>
                  </a:lnTo>
                  <a:lnTo>
                    <a:pt x="1527" y="2703"/>
                  </a:lnTo>
                  <a:lnTo>
                    <a:pt x="1453" y="2684"/>
                  </a:lnTo>
                  <a:lnTo>
                    <a:pt x="1398" y="2629"/>
                  </a:lnTo>
                  <a:lnTo>
                    <a:pt x="1343" y="2574"/>
                  </a:lnTo>
                  <a:lnTo>
                    <a:pt x="1233" y="2445"/>
                  </a:lnTo>
                  <a:lnTo>
                    <a:pt x="1122" y="2280"/>
                  </a:lnTo>
                  <a:lnTo>
                    <a:pt x="975" y="1967"/>
                  </a:lnTo>
                  <a:lnTo>
                    <a:pt x="975" y="1967"/>
                  </a:lnTo>
                  <a:lnTo>
                    <a:pt x="755" y="1618"/>
                  </a:lnTo>
                  <a:lnTo>
                    <a:pt x="534" y="1269"/>
                  </a:lnTo>
                  <a:lnTo>
                    <a:pt x="93" y="570"/>
                  </a:lnTo>
                  <a:lnTo>
                    <a:pt x="93" y="570"/>
                  </a:lnTo>
                  <a:lnTo>
                    <a:pt x="38" y="479"/>
                  </a:lnTo>
                  <a:lnTo>
                    <a:pt x="1" y="405"/>
                  </a:lnTo>
                  <a:lnTo>
                    <a:pt x="1" y="331"/>
                  </a:lnTo>
                  <a:lnTo>
                    <a:pt x="1" y="276"/>
                  </a:lnTo>
                  <a:lnTo>
                    <a:pt x="19" y="221"/>
                  </a:lnTo>
                  <a:lnTo>
                    <a:pt x="56" y="166"/>
                  </a:lnTo>
                  <a:lnTo>
                    <a:pt x="93" y="129"/>
                  </a:lnTo>
                  <a:lnTo>
                    <a:pt x="148" y="93"/>
                  </a:lnTo>
                  <a:lnTo>
                    <a:pt x="295" y="37"/>
                  </a:lnTo>
                  <a:lnTo>
                    <a:pt x="442" y="19"/>
                  </a:lnTo>
                  <a:lnTo>
                    <a:pt x="626" y="1"/>
                  </a:lnTo>
                  <a:lnTo>
                    <a:pt x="791" y="1"/>
                  </a:lnTo>
                  <a:lnTo>
                    <a:pt x="791" y="1"/>
                  </a:lnTo>
                  <a:lnTo>
                    <a:pt x="1049" y="1"/>
                  </a:lnTo>
                  <a:lnTo>
                    <a:pt x="1049" y="1"/>
                  </a:lnTo>
                  <a:close/>
                  <a:moveTo>
                    <a:pt x="2979" y="607"/>
                  </a:moveTo>
                  <a:lnTo>
                    <a:pt x="2979" y="607"/>
                  </a:lnTo>
                  <a:lnTo>
                    <a:pt x="2446" y="552"/>
                  </a:lnTo>
                  <a:lnTo>
                    <a:pt x="1913" y="479"/>
                  </a:lnTo>
                  <a:lnTo>
                    <a:pt x="1380" y="405"/>
                  </a:lnTo>
                  <a:lnTo>
                    <a:pt x="1104" y="387"/>
                  </a:lnTo>
                  <a:lnTo>
                    <a:pt x="847" y="387"/>
                  </a:lnTo>
                  <a:lnTo>
                    <a:pt x="847" y="387"/>
                  </a:lnTo>
                  <a:lnTo>
                    <a:pt x="644" y="387"/>
                  </a:lnTo>
                  <a:lnTo>
                    <a:pt x="479" y="387"/>
                  </a:lnTo>
                  <a:lnTo>
                    <a:pt x="479" y="387"/>
                  </a:lnTo>
                  <a:lnTo>
                    <a:pt x="424" y="405"/>
                  </a:lnTo>
                  <a:lnTo>
                    <a:pt x="424" y="405"/>
                  </a:lnTo>
                  <a:lnTo>
                    <a:pt x="1012" y="1324"/>
                  </a:lnTo>
                  <a:lnTo>
                    <a:pt x="1288" y="1784"/>
                  </a:lnTo>
                  <a:lnTo>
                    <a:pt x="1563" y="2262"/>
                  </a:lnTo>
                  <a:lnTo>
                    <a:pt x="1563" y="2262"/>
                  </a:lnTo>
                  <a:lnTo>
                    <a:pt x="2280" y="1434"/>
                  </a:lnTo>
                  <a:lnTo>
                    <a:pt x="2648" y="1030"/>
                  </a:lnTo>
                  <a:lnTo>
                    <a:pt x="2979" y="607"/>
                  </a:lnTo>
                  <a:lnTo>
                    <a:pt x="2979" y="60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2231925" y="274875"/>
              <a:ext cx="91950" cy="62075"/>
            </a:xfrm>
            <a:custGeom>
              <a:rect b="b" l="l" r="r" t="t"/>
              <a:pathLst>
                <a:path extrusionOk="0" h="2483" w="3678">
                  <a:moveTo>
                    <a:pt x="3420" y="74"/>
                  </a:moveTo>
                  <a:lnTo>
                    <a:pt x="3420" y="74"/>
                  </a:lnTo>
                  <a:lnTo>
                    <a:pt x="3438" y="111"/>
                  </a:lnTo>
                  <a:lnTo>
                    <a:pt x="3438" y="111"/>
                  </a:lnTo>
                  <a:lnTo>
                    <a:pt x="3567" y="148"/>
                  </a:lnTo>
                  <a:lnTo>
                    <a:pt x="3604" y="166"/>
                  </a:lnTo>
                  <a:lnTo>
                    <a:pt x="3640" y="203"/>
                  </a:lnTo>
                  <a:lnTo>
                    <a:pt x="3659" y="239"/>
                  </a:lnTo>
                  <a:lnTo>
                    <a:pt x="3677" y="276"/>
                  </a:lnTo>
                  <a:lnTo>
                    <a:pt x="3659" y="350"/>
                  </a:lnTo>
                  <a:lnTo>
                    <a:pt x="3604" y="423"/>
                  </a:lnTo>
                  <a:lnTo>
                    <a:pt x="3530" y="478"/>
                  </a:lnTo>
                  <a:lnTo>
                    <a:pt x="3420" y="497"/>
                  </a:lnTo>
                  <a:lnTo>
                    <a:pt x="3273" y="497"/>
                  </a:lnTo>
                  <a:lnTo>
                    <a:pt x="3273" y="497"/>
                  </a:lnTo>
                  <a:lnTo>
                    <a:pt x="2464" y="1434"/>
                  </a:lnTo>
                  <a:lnTo>
                    <a:pt x="1655" y="2390"/>
                  </a:lnTo>
                  <a:lnTo>
                    <a:pt x="1655" y="2390"/>
                  </a:lnTo>
                  <a:lnTo>
                    <a:pt x="1563" y="2445"/>
                  </a:lnTo>
                  <a:lnTo>
                    <a:pt x="1490" y="2482"/>
                  </a:lnTo>
                  <a:lnTo>
                    <a:pt x="1398" y="2482"/>
                  </a:lnTo>
                  <a:lnTo>
                    <a:pt x="1343" y="2464"/>
                  </a:lnTo>
                  <a:lnTo>
                    <a:pt x="1269" y="2427"/>
                  </a:lnTo>
                  <a:lnTo>
                    <a:pt x="1214" y="2372"/>
                  </a:lnTo>
                  <a:lnTo>
                    <a:pt x="1104" y="2225"/>
                  </a:lnTo>
                  <a:lnTo>
                    <a:pt x="993" y="2041"/>
                  </a:lnTo>
                  <a:lnTo>
                    <a:pt x="902" y="1839"/>
                  </a:lnTo>
                  <a:lnTo>
                    <a:pt x="810" y="1673"/>
                  </a:lnTo>
                  <a:lnTo>
                    <a:pt x="718" y="1545"/>
                  </a:lnTo>
                  <a:lnTo>
                    <a:pt x="718" y="1545"/>
                  </a:lnTo>
                  <a:lnTo>
                    <a:pt x="644" y="1398"/>
                  </a:lnTo>
                  <a:lnTo>
                    <a:pt x="534" y="1232"/>
                  </a:lnTo>
                  <a:lnTo>
                    <a:pt x="240" y="864"/>
                  </a:lnTo>
                  <a:lnTo>
                    <a:pt x="111" y="681"/>
                  </a:lnTo>
                  <a:lnTo>
                    <a:pt x="19" y="515"/>
                  </a:lnTo>
                  <a:lnTo>
                    <a:pt x="1" y="423"/>
                  </a:lnTo>
                  <a:lnTo>
                    <a:pt x="1" y="350"/>
                  </a:lnTo>
                  <a:lnTo>
                    <a:pt x="19" y="295"/>
                  </a:lnTo>
                  <a:lnTo>
                    <a:pt x="56" y="239"/>
                  </a:lnTo>
                  <a:lnTo>
                    <a:pt x="56" y="239"/>
                  </a:lnTo>
                  <a:lnTo>
                    <a:pt x="295" y="166"/>
                  </a:lnTo>
                  <a:lnTo>
                    <a:pt x="534" y="111"/>
                  </a:lnTo>
                  <a:lnTo>
                    <a:pt x="773" y="74"/>
                  </a:lnTo>
                  <a:lnTo>
                    <a:pt x="1030" y="56"/>
                  </a:lnTo>
                  <a:lnTo>
                    <a:pt x="1527" y="56"/>
                  </a:lnTo>
                  <a:lnTo>
                    <a:pt x="2023" y="92"/>
                  </a:lnTo>
                  <a:lnTo>
                    <a:pt x="2023" y="92"/>
                  </a:lnTo>
                  <a:lnTo>
                    <a:pt x="2574" y="111"/>
                  </a:lnTo>
                  <a:lnTo>
                    <a:pt x="2850" y="111"/>
                  </a:lnTo>
                  <a:lnTo>
                    <a:pt x="3107" y="111"/>
                  </a:lnTo>
                  <a:lnTo>
                    <a:pt x="3107" y="111"/>
                  </a:lnTo>
                  <a:lnTo>
                    <a:pt x="3144" y="56"/>
                  </a:lnTo>
                  <a:lnTo>
                    <a:pt x="3181" y="37"/>
                  </a:lnTo>
                  <a:lnTo>
                    <a:pt x="3236" y="19"/>
                  </a:lnTo>
                  <a:lnTo>
                    <a:pt x="3273" y="1"/>
                  </a:lnTo>
                  <a:lnTo>
                    <a:pt x="3273" y="1"/>
                  </a:lnTo>
                  <a:lnTo>
                    <a:pt x="3346" y="19"/>
                  </a:lnTo>
                  <a:lnTo>
                    <a:pt x="3420" y="74"/>
                  </a:lnTo>
                  <a:lnTo>
                    <a:pt x="3420" y="74"/>
                  </a:lnTo>
                  <a:close/>
                  <a:moveTo>
                    <a:pt x="2776" y="497"/>
                  </a:moveTo>
                  <a:lnTo>
                    <a:pt x="2776" y="497"/>
                  </a:lnTo>
                  <a:lnTo>
                    <a:pt x="2354" y="478"/>
                  </a:lnTo>
                  <a:lnTo>
                    <a:pt x="2354" y="478"/>
                  </a:lnTo>
                  <a:lnTo>
                    <a:pt x="1398" y="460"/>
                  </a:lnTo>
                  <a:lnTo>
                    <a:pt x="920" y="460"/>
                  </a:lnTo>
                  <a:lnTo>
                    <a:pt x="442" y="497"/>
                  </a:lnTo>
                  <a:lnTo>
                    <a:pt x="442" y="497"/>
                  </a:lnTo>
                  <a:lnTo>
                    <a:pt x="718" y="864"/>
                  </a:lnTo>
                  <a:lnTo>
                    <a:pt x="975" y="1250"/>
                  </a:lnTo>
                  <a:lnTo>
                    <a:pt x="1214" y="1636"/>
                  </a:lnTo>
                  <a:lnTo>
                    <a:pt x="1453" y="2041"/>
                  </a:lnTo>
                  <a:lnTo>
                    <a:pt x="1453" y="2041"/>
                  </a:lnTo>
                  <a:lnTo>
                    <a:pt x="2096" y="1269"/>
                  </a:lnTo>
                  <a:lnTo>
                    <a:pt x="2776" y="497"/>
                  </a:lnTo>
                  <a:lnTo>
                    <a:pt x="2776"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2103725" y="278100"/>
              <a:ext cx="83650" cy="67100"/>
            </a:xfrm>
            <a:custGeom>
              <a:rect b="b" l="l" r="r" t="t"/>
              <a:pathLst>
                <a:path extrusionOk="0" h="2684" w="3346">
                  <a:moveTo>
                    <a:pt x="1397" y="19"/>
                  </a:moveTo>
                  <a:lnTo>
                    <a:pt x="1397" y="19"/>
                  </a:lnTo>
                  <a:lnTo>
                    <a:pt x="1820" y="55"/>
                  </a:lnTo>
                  <a:lnTo>
                    <a:pt x="2243" y="74"/>
                  </a:lnTo>
                  <a:lnTo>
                    <a:pt x="2666" y="92"/>
                  </a:lnTo>
                  <a:lnTo>
                    <a:pt x="3070" y="147"/>
                  </a:lnTo>
                  <a:lnTo>
                    <a:pt x="3070" y="147"/>
                  </a:lnTo>
                  <a:lnTo>
                    <a:pt x="3125" y="129"/>
                  </a:lnTo>
                  <a:lnTo>
                    <a:pt x="3180" y="129"/>
                  </a:lnTo>
                  <a:lnTo>
                    <a:pt x="3236" y="129"/>
                  </a:lnTo>
                  <a:lnTo>
                    <a:pt x="3272" y="166"/>
                  </a:lnTo>
                  <a:lnTo>
                    <a:pt x="3309" y="202"/>
                  </a:lnTo>
                  <a:lnTo>
                    <a:pt x="3346" y="239"/>
                  </a:lnTo>
                  <a:lnTo>
                    <a:pt x="3346" y="294"/>
                  </a:lnTo>
                  <a:lnTo>
                    <a:pt x="3346" y="349"/>
                  </a:lnTo>
                  <a:lnTo>
                    <a:pt x="3346" y="349"/>
                  </a:lnTo>
                  <a:lnTo>
                    <a:pt x="3217" y="515"/>
                  </a:lnTo>
                  <a:lnTo>
                    <a:pt x="3088" y="680"/>
                  </a:lnTo>
                  <a:lnTo>
                    <a:pt x="2941" y="827"/>
                  </a:lnTo>
                  <a:lnTo>
                    <a:pt x="2813" y="993"/>
                  </a:lnTo>
                  <a:lnTo>
                    <a:pt x="2813" y="993"/>
                  </a:lnTo>
                  <a:lnTo>
                    <a:pt x="2666" y="1177"/>
                  </a:lnTo>
                  <a:lnTo>
                    <a:pt x="2482" y="1397"/>
                  </a:lnTo>
                  <a:lnTo>
                    <a:pt x="2096" y="1949"/>
                  </a:lnTo>
                  <a:lnTo>
                    <a:pt x="1894" y="2206"/>
                  </a:lnTo>
                  <a:lnTo>
                    <a:pt x="1691" y="2445"/>
                  </a:lnTo>
                  <a:lnTo>
                    <a:pt x="1600" y="2537"/>
                  </a:lnTo>
                  <a:lnTo>
                    <a:pt x="1508" y="2610"/>
                  </a:lnTo>
                  <a:lnTo>
                    <a:pt x="1416" y="2647"/>
                  </a:lnTo>
                  <a:lnTo>
                    <a:pt x="1342" y="2684"/>
                  </a:lnTo>
                  <a:lnTo>
                    <a:pt x="1342" y="2684"/>
                  </a:lnTo>
                  <a:lnTo>
                    <a:pt x="1287" y="2666"/>
                  </a:lnTo>
                  <a:lnTo>
                    <a:pt x="1232" y="2629"/>
                  </a:lnTo>
                  <a:lnTo>
                    <a:pt x="1177" y="2555"/>
                  </a:lnTo>
                  <a:lnTo>
                    <a:pt x="1122" y="2445"/>
                  </a:lnTo>
                  <a:lnTo>
                    <a:pt x="1085" y="2353"/>
                  </a:lnTo>
                  <a:lnTo>
                    <a:pt x="1085" y="2353"/>
                  </a:lnTo>
                  <a:lnTo>
                    <a:pt x="901" y="1912"/>
                  </a:lnTo>
                  <a:lnTo>
                    <a:pt x="699" y="1507"/>
                  </a:lnTo>
                  <a:lnTo>
                    <a:pt x="478" y="1103"/>
                  </a:lnTo>
                  <a:lnTo>
                    <a:pt x="221" y="717"/>
                  </a:lnTo>
                  <a:lnTo>
                    <a:pt x="221" y="717"/>
                  </a:lnTo>
                  <a:lnTo>
                    <a:pt x="129" y="607"/>
                  </a:lnTo>
                  <a:lnTo>
                    <a:pt x="74" y="515"/>
                  </a:lnTo>
                  <a:lnTo>
                    <a:pt x="19" y="423"/>
                  </a:lnTo>
                  <a:lnTo>
                    <a:pt x="0" y="349"/>
                  </a:lnTo>
                  <a:lnTo>
                    <a:pt x="0" y="276"/>
                  </a:lnTo>
                  <a:lnTo>
                    <a:pt x="19" y="221"/>
                  </a:lnTo>
                  <a:lnTo>
                    <a:pt x="56" y="166"/>
                  </a:lnTo>
                  <a:lnTo>
                    <a:pt x="111" y="129"/>
                  </a:lnTo>
                  <a:lnTo>
                    <a:pt x="166" y="92"/>
                  </a:lnTo>
                  <a:lnTo>
                    <a:pt x="239" y="55"/>
                  </a:lnTo>
                  <a:lnTo>
                    <a:pt x="405" y="19"/>
                  </a:lnTo>
                  <a:lnTo>
                    <a:pt x="607" y="0"/>
                  </a:lnTo>
                  <a:lnTo>
                    <a:pt x="809" y="0"/>
                  </a:lnTo>
                  <a:lnTo>
                    <a:pt x="809" y="0"/>
                  </a:lnTo>
                  <a:lnTo>
                    <a:pt x="1122" y="0"/>
                  </a:lnTo>
                  <a:lnTo>
                    <a:pt x="1397" y="19"/>
                  </a:lnTo>
                  <a:lnTo>
                    <a:pt x="1397" y="19"/>
                  </a:lnTo>
                  <a:close/>
                  <a:moveTo>
                    <a:pt x="2739" y="497"/>
                  </a:moveTo>
                  <a:lnTo>
                    <a:pt x="2739" y="497"/>
                  </a:lnTo>
                  <a:lnTo>
                    <a:pt x="2188" y="460"/>
                  </a:lnTo>
                  <a:lnTo>
                    <a:pt x="1636" y="423"/>
                  </a:lnTo>
                  <a:lnTo>
                    <a:pt x="1085" y="386"/>
                  </a:lnTo>
                  <a:lnTo>
                    <a:pt x="809" y="386"/>
                  </a:lnTo>
                  <a:lnTo>
                    <a:pt x="533" y="386"/>
                  </a:lnTo>
                  <a:lnTo>
                    <a:pt x="533" y="386"/>
                  </a:lnTo>
                  <a:lnTo>
                    <a:pt x="442" y="405"/>
                  </a:lnTo>
                  <a:lnTo>
                    <a:pt x="442" y="405"/>
                  </a:lnTo>
                  <a:lnTo>
                    <a:pt x="736" y="827"/>
                  </a:lnTo>
                  <a:lnTo>
                    <a:pt x="993" y="1250"/>
                  </a:lnTo>
                  <a:lnTo>
                    <a:pt x="1232" y="1710"/>
                  </a:lnTo>
                  <a:lnTo>
                    <a:pt x="1324" y="1930"/>
                  </a:lnTo>
                  <a:lnTo>
                    <a:pt x="1416" y="2169"/>
                  </a:lnTo>
                  <a:lnTo>
                    <a:pt x="1416" y="2169"/>
                  </a:lnTo>
                  <a:lnTo>
                    <a:pt x="2078" y="1342"/>
                  </a:lnTo>
                  <a:lnTo>
                    <a:pt x="2739" y="497"/>
                  </a:lnTo>
                  <a:lnTo>
                    <a:pt x="273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1981475" y="278100"/>
              <a:ext cx="87350" cy="64800"/>
            </a:xfrm>
            <a:custGeom>
              <a:rect b="b" l="l" r="r" t="t"/>
              <a:pathLst>
                <a:path extrusionOk="0" h="2592" w="3494">
                  <a:moveTo>
                    <a:pt x="1545" y="19"/>
                  </a:moveTo>
                  <a:lnTo>
                    <a:pt x="1545" y="19"/>
                  </a:lnTo>
                  <a:lnTo>
                    <a:pt x="1839" y="19"/>
                  </a:lnTo>
                  <a:lnTo>
                    <a:pt x="2115" y="19"/>
                  </a:lnTo>
                  <a:lnTo>
                    <a:pt x="2115" y="19"/>
                  </a:lnTo>
                  <a:lnTo>
                    <a:pt x="2960" y="55"/>
                  </a:lnTo>
                  <a:lnTo>
                    <a:pt x="2960" y="55"/>
                  </a:lnTo>
                  <a:lnTo>
                    <a:pt x="3015" y="74"/>
                  </a:lnTo>
                  <a:lnTo>
                    <a:pt x="3071" y="110"/>
                  </a:lnTo>
                  <a:lnTo>
                    <a:pt x="3107" y="147"/>
                  </a:lnTo>
                  <a:lnTo>
                    <a:pt x="3126" y="202"/>
                  </a:lnTo>
                  <a:lnTo>
                    <a:pt x="3126" y="202"/>
                  </a:lnTo>
                  <a:lnTo>
                    <a:pt x="3163" y="129"/>
                  </a:lnTo>
                  <a:lnTo>
                    <a:pt x="3199" y="74"/>
                  </a:lnTo>
                  <a:lnTo>
                    <a:pt x="3273" y="55"/>
                  </a:lnTo>
                  <a:lnTo>
                    <a:pt x="3346" y="55"/>
                  </a:lnTo>
                  <a:lnTo>
                    <a:pt x="3401" y="74"/>
                  </a:lnTo>
                  <a:lnTo>
                    <a:pt x="3457" y="110"/>
                  </a:lnTo>
                  <a:lnTo>
                    <a:pt x="3493" y="166"/>
                  </a:lnTo>
                  <a:lnTo>
                    <a:pt x="3493" y="258"/>
                  </a:lnTo>
                  <a:lnTo>
                    <a:pt x="3493" y="258"/>
                  </a:lnTo>
                  <a:lnTo>
                    <a:pt x="3457" y="386"/>
                  </a:lnTo>
                  <a:lnTo>
                    <a:pt x="3383" y="497"/>
                  </a:lnTo>
                  <a:lnTo>
                    <a:pt x="3236" y="717"/>
                  </a:lnTo>
                  <a:lnTo>
                    <a:pt x="3071" y="938"/>
                  </a:lnTo>
                  <a:lnTo>
                    <a:pt x="2905" y="1140"/>
                  </a:lnTo>
                  <a:lnTo>
                    <a:pt x="2905" y="1140"/>
                  </a:lnTo>
                  <a:lnTo>
                    <a:pt x="2611" y="1507"/>
                  </a:lnTo>
                  <a:lnTo>
                    <a:pt x="2317" y="1894"/>
                  </a:lnTo>
                  <a:lnTo>
                    <a:pt x="2023" y="2261"/>
                  </a:lnTo>
                  <a:lnTo>
                    <a:pt x="1857" y="2427"/>
                  </a:lnTo>
                  <a:lnTo>
                    <a:pt x="1674" y="2592"/>
                  </a:lnTo>
                  <a:lnTo>
                    <a:pt x="1674" y="2592"/>
                  </a:lnTo>
                  <a:lnTo>
                    <a:pt x="1600" y="2592"/>
                  </a:lnTo>
                  <a:lnTo>
                    <a:pt x="1508" y="2574"/>
                  </a:lnTo>
                  <a:lnTo>
                    <a:pt x="1435" y="2537"/>
                  </a:lnTo>
                  <a:lnTo>
                    <a:pt x="1361" y="2463"/>
                  </a:lnTo>
                  <a:lnTo>
                    <a:pt x="1288" y="2390"/>
                  </a:lnTo>
                  <a:lnTo>
                    <a:pt x="1214" y="2298"/>
                  </a:lnTo>
                  <a:lnTo>
                    <a:pt x="1085" y="2077"/>
                  </a:lnTo>
                  <a:lnTo>
                    <a:pt x="828" y="1618"/>
                  </a:lnTo>
                  <a:lnTo>
                    <a:pt x="718" y="1416"/>
                  </a:lnTo>
                  <a:lnTo>
                    <a:pt x="607" y="1269"/>
                  </a:lnTo>
                  <a:lnTo>
                    <a:pt x="607" y="1269"/>
                  </a:lnTo>
                  <a:lnTo>
                    <a:pt x="534" y="1140"/>
                  </a:lnTo>
                  <a:lnTo>
                    <a:pt x="424" y="1030"/>
                  </a:lnTo>
                  <a:lnTo>
                    <a:pt x="203" y="772"/>
                  </a:lnTo>
                  <a:lnTo>
                    <a:pt x="93" y="644"/>
                  </a:lnTo>
                  <a:lnTo>
                    <a:pt x="19" y="515"/>
                  </a:lnTo>
                  <a:lnTo>
                    <a:pt x="1" y="441"/>
                  </a:lnTo>
                  <a:lnTo>
                    <a:pt x="1" y="386"/>
                  </a:lnTo>
                  <a:lnTo>
                    <a:pt x="1" y="313"/>
                  </a:lnTo>
                  <a:lnTo>
                    <a:pt x="19" y="239"/>
                  </a:lnTo>
                  <a:lnTo>
                    <a:pt x="19" y="239"/>
                  </a:lnTo>
                  <a:lnTo>
                    <a:pt x="148" y="166"/>
                  </a:lnTo>
                  <a:lnTo>
                    <a:pt x="277" y="110"/>
                  </a:lnTo>
                  <a:lnTo>
                    <a:pt x="405" y="74"/>
                  </a:lnTo>
                  <a:lnTo>
                    <a:pt x="552" y="37"/>
                  </a:lnTo>
                  <a:lnTo>
                    <a:pt x="828" y="19"/>
                  </a:lnTo>
                  <a:lnTo>
                    <a:pt x="1141" y="0"/>
                  </a:lnTo>
                  <a:lnTo>
                    <a:pt x="1141" y="0"/>
                  </a:lnTo>
                  <a:lnTo>
                    <a:pt x="1545" y="19"/>
                  </a:lnTo>
                  <a:lnTo>
                    <a:pt x="1545" y="19"/>
                  </a:lnTo>
                  <a:close/>
                  <a:moveTo>
                    <a:pt x="2409" y="423"/>
                  </a:moveTo>
                  <a:lnTo>
                    <a:pt x="2409" y="423"/>
                  </a:lnTo>
                  <a:lnTo>
                    <a:pt x="1913" y="405"/>
                  </a:lnTo>
                  <a:lnTo>
                    <a:pt x="1435" y="386"/>
                  </a:lnTo>
                  <a:lnTo>
                    <a:pt x="938" y="405"/>
                  </a:lnTo>
                  <a:lnTo>
                    <a:pt x="681" y="423"/>
                  </a:lnTo>
                  <a:lnTo>
                    <a:pt x="442" y="460"/>
                  </a:lnTo>
                  <a:lnTo>
                    <a:pt x="442" y="460"/>
                  </a:lnTo>
                  <a:lnTo>
                    <a:pt x="607" y="662"/>
                  </a:lnTo>
                  <a:lnTo>
                    <a:pt x="773" y="864"/>
                  </a:lnTo>
                  <a:lnTo>
                    <a:pt x="1067" y="1287"/>
                  </a:lnTo>
                  <a:lnTo>
                    <a:pt x="1324" y="1728"/>
                  </a:lnTo>
                  <a:lnTo>
                    <a:pt x="1600" y="2169"/>
                  </a:lnTo>
                  <a:lnTo>
                    <a:pt x="1600" y="2169"/>
                  </a:lnTo>
                  <a:lnTo>
                    <a:pt x="2299" y="1324"/>
                  </a:lnTo>
                  <a:lnTo>
                    <a:pt x="2648" y="883"/>
                  </a:lnTo>
                  <a:lnTo>
                    <a:pt x="2979" y="441"/>
                  </a:lnTo>
                  <a:lnTo>
                    <a:pt x="2979" y="441"/>
                  </a:lnTo>
                  <a:lnTo>
                    <a:pt x="2813" y="441"/>
                  </a:lnTo>
                  <a:lnTo>
                    <a:pt x="2813" y="441"/>
                  </a:lnTo>
                  <a:lnTo>
                    <a:pt x="2409" y="423"/>
                  </a:lnTo>
                  <a:lnTo>
                    <a:pt x="2409"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1860625" y="273950"/>
              <a:ext cx="82275" cy="68950"/>
            </a:xfrm>
            <a:custGeom>
              <a:rect b="b" l="l" r="r" t="t"/>
              <a:pathLst>
                <a:path extrusionOk="0" h="2758" w="3291">
                  <a:moveTo>
                    <a:pt x="662" y="1"/>
                  </a:moveTo>
                  <a:lnTo>
                    <a:pt x="662" y="1"/>
                  </a:lnTo>
                  <a:lnTo>
                    <a:pt x="1067" y="19"/>
                  </a:lnTo>
                  <a:lnTo>
                    <a:pt x="1489" y="56"/>
                  </a:lnTo>
                  <a:lnTo>
                    <a:pt x="1894" y="111"/>
                  </a:lnTo>
                  <a:lnTo>
                    <a:pt x="2317" y="129"/>
                  </a:lnTo>
                  <a:lnTo>
                    <a:pt x="2317" y="129"/>
                  </a:lnTo>
                  <a:lnTo>
                    <a:pt x="2445" y="148"/>
                  </a:lnTo>
                  <a:lnTo>
                    <a:pt x="2611" y="148"/>
                  </a:lnTo>
                  <a:lnTo>
                    <a:pt x="2611" y="148"/>
                  </a:lnTo>
                  <a:lnTo>
                    <a:pt x="2739" y="148"/>
                  </a:lnTo>
                  <a:lnTo>
                    <a:pt x="2850" y="148"/>
                  </a:lnTo>
                  <a:lnTo>
                    <a:pt x="2978" y="166"/>
                  </a:lnTo>
                  <a:lnTo>
                    <a:pt x="3089" y="221"/>
                  </a:lnTo>
                  <a:lnTo>
                    <a:pt x="3089" y="221"/>
                  </a:lnTo>
                  <a:lnTo>
                    <a:pt x="3181" y="240"/>
                  </a:lnTo>
                  <a:lnTo>
                    <a:pt x="3254" y="295"/>
                  </a:lnTo>
                  <a:lnTo>
                    <a:pt x="3272" y="350"/>
                  </a:lnTo>
                  <a:lnTo>
                    <a:pt x="3291" y="405"/>
                  </a:lnTo>
                  <a:lnTo>
                    <a:pt x="3272" y="479"/>
                  </a:lnTo>
                  <a:lnTo>
                    <a:pt x="3236" y="571"/>
                  </a:lnTo>
                  <a:lnTo>
                    <a:pt x="3125" y="754"/>
                  </a:lnTo>
                  <a:lnTo>
                    <a:pt x="2997" y="938"/>
                  </a:lnTo>
                  <a:lnTo>
                    <a:pt x="2831" y="1122"/>
                  </a:lnTo>
                  <a:lnTo>
                    <a:pt x="2703" y="1269"/>
                  </a:lnTo>
                  <a:lnTo>
                    <a:pt x="2629" y="1398"/>
                  </a:lnTo>
                  <a:lnTo>
                    <a:pt x="2629" y="1398"/>
                  </a:lnTo>
                  <a:lnTo>
                    <a:pt x="2225" y="1912"/>
                  </a:lnTo>
                  <a:lnTo>
                    <a:pt x="2023" y="2170"/>
                  </a:lnTo>
                  <a:lnTo>
                    <a:pt x="1839" y="2446"/>
                  </a:lnTo>
                  <a:lnTo>
                    <a:pt x="1839" y="2446"/>
                  </a:lnTo>
                  <a:lnTo>
                    <a:pt x="1765" y="2556"/>
                  </a:lnTo>
                  <a:lnTo>
                    <a:pt x="1710" y="2666"/>
                  </a:lnTo>
                  <a:lnTo>
                    <a:pt x="1673" y="2703"/>
                  </a:lnTo>
                  <a:lnTo>
                    <a:pt x="1618" y="2740"/>
                  </a:lnTo>
                  <a:lnTo>
                    <a:pt x="1563" y="2758"/>
                  </a:lnTo>
                  <a:lnTo>
                    <a:pt x="1489" y="2740"/>
                  </a:lnTo>
                  <a:lnTo>
                    <a:pt x="1489" y="2740"/>
                  </a:lnTo>
                  <a:lnTo>
                    <a:pt x="1416" y="2703"/>
                  </a:lnTo>
                  <a:lnTo>
                    <a:pt x="1361" y="2648"/>
                  </a:lnTo>
                  <a:lnTo>
                    <a:pt x="1306" y="2593"/>
                  </a:lnTo>
                  <a:lnTo>
                    <a:pt x="1251" y="2519"/>
                  </a:lnTo>
                  <a:lnTo>
                    <a:pt x="1085" y="2207"/>
                  </a:lnTo>
                  <a:lnTo>
                    <a:pt x="1085" y="2207"/>
                  </a:lnTo>
                  <a:lnTo>
                    <a:pt x="662" y="1490"/>
                  </a:lnTo>
                  <a:lnTo>
                    <a:pt x="221" y="773"/>
                  </a:lnTo>
                  <a:lnTo>
                    <a:pt x="221" y="773"/>
                  </a:lnTo>
                  <a:lnTo>
                    <a:pt x="92" y="571"/>
                  </a:lnTo>
                  <a:lnTo>
                    <a:pt x="19" y="405"/>
                  </a:lnTo>
                  <a:lnTo>
                    <a:pt x="1" y="276"/>
                  </a:lnTo>
                  <a:lnTo>
                    <a:pt x="1" y="221"/>
                  </a:lnTo>
                  <a:lnTo>
                    <a:pt x="19" y="185"/>
                  </a:lnTo>
                  <a:lnTo>
                    <a:pt x="37" y="129"/>
                  </a:lnTo>
                  <a:lnTo>
                    <a:pt x="74" y="93"/>
                  </a:lnTo>
                  <a:lnTo>
                    <a:pt x="203" y="38"/>
                  </a:lnTo>
                  <a:lnTo>
                    <a:pt x="368" y="19"/>
                  </a:lnTo>
                  <a:lnTo>
                    <a:pt x="570" y="1"/>
                  </a:lnTo>
                  <a:lnTo>
                    <a:pt x="570" y="1"/>
                  </a:lnTo>
                  <a:lnTo>
                    <a:pt x="662" y="1"/>
                  </a:lnTo>
                  <a:lnTo>
                    <a:pt x="662" y="1"/>
                  </a:lnTo>
                  <a:close/>
                  <a:moveTo>
                    <a:pt x="1673" y="460"/>
                  </a:moveTo>
                  <a:lnTo>
                    <a:pt x="1673" y="460"/>
                  </a:lnTo>
                  <a:lnTo>
                    <a:pt x="1048" y="405"/>
                  </a:lnTo>
                  <a:lnTo>
                    <a:pt x="754" y="387"/>
                  </a:lnTo>
                  <a:lnTo>
                    <a:pt x="442" y="387"/>
                  </a:lnTo>
                  <a:lnTo>
                    <a:pt x="442" y="387"/>
                  </a:lnTo>
                  <a:lnTo>
                    <a:pt x="993" y="1306"/>
                  </a:lnTo>
                  <a:lnTo>
                    <a:pt x="1526" y="2225"/>
                  </a:lnTo>
                  <a:lnTo>
                    <a:pt x="1526" y="2225"/>
                  </a:lnTo>
                  <a:lnTo>
                    <a:pt x="1839" y="1802"/>
                  </a:lnTo>
                  <a:lnTo>
                    <a:pt x="2151" y="1379"/>
                  </a:lnTo>
                  <a:lnTo>
                    <a:pt x="2813" y="534"/>
                  </a:lnTo>
                  <a:lnTo>
                    <a:pt x="2813" y="534"/>
                  </a:lnTo>
                  <a:lnTo>
                    <a:pt x="2776" y="534"/>
                  </a:lnTo>
                  <a:lnTo>
                    <a:pt x="2776" y="534"/>
                  </a:lnTo>
                  <a:lnTo>
                    <a:pt x="2225" y="515"/>
                  </a:lnTo>
                  <a:lnTo>
                    <a:pt x="1673" y="460"/>
                  </a:lnTo>
                  <a:lnTo>
                    <a:pt x="167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1744375" y="273050"/>
              <a:ext cx="82275" cy="68475"/>
            </a:xfrm>
            <a:custGeom>
              <a:rect b="b" l="l" r="r" t="t"/>
              <a:pathLst>
                <a:path extrusionOk="0" h="2739" w="3291">
                  <a:moveTo>
                    <a:pt x="2941" y="202"/>
                  </a:moveTo>
                  <a:lnTo>
                    <a:pt x="2941" y="202"/>
                  </a:lnTo>
                  <a:lnTo>
                    <a:pt x="2978" y="147"/>
                  </a:lnTo>
                  <a:lnTo>
                    <a:pt x="3015" y="129"/>
                  </a:lnTo>
                  <a:lnTo>
                    <a:pt x="3070" y="110"/>
                  </a:lnTo>
                  <a:lnTo>
                    <a:pt x="3125" y="110"/>
                  </a:lnTo>
                  <a:lnTo>
                    <a:pt x="3180" y="129"/>
                  </a:lnTo>
                  <a:lnTo>
                    <a:pt x="3217" y="147"/>
                  </a:lnTo>
                  <a:lnTo>
                    <a:pt x="3254" y="184"/>
                  </a:lnTo>
                  <a:lnTo>
                    <a:pt x="3272" y="239"/>
                  </a:lnTo>
                  <a:lnTo>
                    <a:pt x="3272" y="239"/>
                  </a:lnTo>
                  <a:lnTo>
                    <a:pt x="3290" y="312"/>
                  </a:lnTo>
                  <a:lnTo>
                    <a:pt x="3272" y="386"/>
                  </a:lnTo>
                  <a:lnTo>
                    <a:pt x="3217" y="515"/>
                  </a:lnTo>
                  <a:lnTo>
                    <a:pt x="3051" y="735"/>
                  </a:lnTo>
                  <a:lnTo>
                    <a:pt x="3051" y="735"/>
                  </a:lnTo>
                  <a:lnTo>
                    <a:pt x="2408" y="1581"/>
                  </a:lnTo>
                  <a:lnTo>
                    <a:pt x="1765" y="2445"/>
                  </a:lnTo>
                  <a:lnTo>
                    <a:pt x="1765" y="2445"/>
                  </a:lnTo>
                  <a:lnTo>
                    <a:pt x="1636" y="2610"/>
                  </a:lnTo>
                  <a:lnTo>
                    <a:pt x="1562" y="2684"/>
                  </a:lnTo>
                  <a:lnTo>
                    <a:pt x="1507" y="2720"/>
                  </a:lnTo>
                  <a:lnTo>
                    <a:pt x="1452" y="2739"/>
                  </a:lnTo>
                  <a:lnTo>
                    <a:pt x="1452" y="2739"/>
                  </a:lnTo>
                  <a:lnTo>
                    <a:pt x="1397" y="2720"/>
                  </a:lnTo>
                  <a:lnTo>
                    <a:pt x="1342" y="2720"/>
                  </a:lnTo>
                  <a:lnTo>
                    <a:pt x="1250" y="2665"/>
                  </a:lnTo>
                  <a:lnTo>
                    <a:pt x="1176" y="2573"/>
                  </a:lnTo>
                  <a:lnTo>
                    <a:pt x="1121" y="2482"/>
                  </a:lnTo>
                  <a:lnTo>
                    <a:pt x="1011" y="2243"/>
                  </a:lnTo>
                  <a:lnTo>
                    <a:pt x="974" y="2151"/>
                  </a:lnTo>
                  <a:lnTo>
                    <a:pt x="919" y="2040"/>
                  </a:lnTo>
                  <a:lnTo>
                    <a:pt x="919" y="2040"/>
                  </a:lnTo>
                  <a:lnTo>
                    <a:pt x="772" y="1801"/>
                  </a:lnTo>
                  <a:lnTo>
                    <a:pt x="625" y="1544"/>
                  </a:lnTo>
                  <a:lnTo>
                    <a:pt x="313" y="1066"/>
                  </a:lnTo>
                  <a:lnTo>
                    <a:pt x="313" y="1066"/>
                  </a:lnTo>
                  <a:lnTo>
                    <a:pt x="147" y="882"/>
                  </a:lnTo>
                  <a:lnTo>
                    <a:pt x="55" y="717"/>
                  </a:lnTo>
                  <a:lnTo>
                    <a:pt x="0" y="570"/>
                  </a:lnTo>
                  <a:lnTo>
                    <a:pt x="0" y="441"/>
                  </a:lnTo>
                  <a:lnTo>
                    <a:pt x="37" y="331"/>
                  </a:lnTo>
                  <a:lnTo>
                    <a:pt x="110" y="257"/>
                  </a:lnTo>
                  <a:lnTo>
                    <a:pt x="202" y="184"/>
                  </a:lnTo>
                  <a:lnTo>
                    <a:pt x="331" y="129"/>
                  </a:lnTo>
                  <a:lnTo>
                    <a:pt x="496" y="92"/>
                  </a:lnTo>
                  <a:lnTo>
                    <a:pt x="662" y="55"/>
                  </a:lnTo>
                  <a:lnTo>
                    <a:pt x="1011" y="18"/>
                  </a:lnTo>
                  <a:lnTo>
                    <a:pt x="1360" y="0"/>
                  </a:lnTo>
                  <a:lnTo>
                    <a:pt x="1673" y="0"/>
                  </a:lnTo>
                  <a:lnTo>
                    <a:pt x="1673" y="0"/>
                  </a:lnTo>
                  <a:lnTo>
                    <a:pt x="1838" y="18"/>
                  </a:lnTo>
                  <a:lnTo>
                    <a:pt x="2004" y="18"/>
                  </a:lnTo>
                  <a:lnTo>
                    <a:pt x="2334" y="37"/>
                  </a:lnTo>
                  <a:lnTo>
                    <a:pt x="2500" y="37"/>
                  </a:lnTo>
                  <a:lnTo>
                    <a:pt x="2665" y="74"/>
                  </a:lnTo>
                  <a:lnTo>
                    <a:pt x="2812" y="129"/>
                  </a:lnTo>
                  <a:lnTo>
                    <a:pt x="2941" y="202"/>
                  </a:lnTo>
                  <a:lnTo>
                    <a:pt x="2941" y="202"/>
                  </a:lnTo>
                  <a:close/>
                  <a:moveTo>
                    <a:pt x="2757" y="478"/>
                  </a:moveTo>
                  <a:lnTo>
                    <a:pt x="2757" y="478"/>
                  </a:lnTo>
                  <a:lnTo>
                    <a:pt x="2353" y="441"/>
                  </a:lnTo>
                  <a:lnTo>
                    <a:pt x="1930" y="404"/>
                  </a:lnTo>
                  <a:lnTo>
                    <a:pt x="1526" y="386"/>
                  </a:lnTo>
                  <a:lnTo>
                    <a:pt x="1324" y="386"/>
                  </a:lnTo>
                  <a:lnTo>
                    <a:pt x="1103" y="386"/>
                  </a:lnTo>
                  <a:lnTo>
                    <a:pt x="1103" y="386"/>
                  </a:lnTo>
                  <a:lnTo>
                    <a:pt x="827" y="423"/>
                  </a:lnTo>
                  <a:lnTo>
                    <a:pt x="533" y="478"/>
                  </a:lnTo>
                  <a:lnTo>
                    <a:pt x="533" y="478"/>
                  </a:lnTo>
                  <a:lnTo>
                    <a:pt x="386" y="515"/>
                  </a:lnTo>
                  <a:lnTo>
                    <a:pt x="386" y="515"/>
                  </a:lnTo>
                  <a:lnTo>
                    <a:pt x="662" y="937"/>
                  </a:lnTo>
                  <a:lnTo>
                    <a:pt x="956" y="1360"/>
                  </a:lnTo>
                  <a:lnTo>
                    <a:pt x="1213" y="1801"/>
                  </a:lnTo>
                  <a:lnTo>
                    <a:pt x="1434" y="2243"/>
                  </a:lnTo>
                  <a:lnTo>
                    <a:pt x="1434" y="2243"/>
                  </a:lnTo>
                  <a:lnTo>
                    <a:pt x="2757" y="478"/>
                  </a:lnTo>
                  <a:lnTo>
                    <a:pt x="2757"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a:off x="1633150" y="276250"/>
              <a:ext cx="85975" cy="64375"/>
            </a:xfrm>
            <a:custGeom>
              <a:rect b="b" l="l" r="r" t="t"/>
              <a:pathLst>
                <a:path extrusionOk="0" h="2575" w="3439">
                  <a:moveTo>
                    <a:pt x="1012" y="1"/>
                  </a:moveTo>
                  <a:lnTo>
                    <a:pt x="1012" y="1"/>
                  </a:lnTo>
                  <a:lnTo>
                    <a:pt x="1343" y="19"/>
                  </a:lnTo>
                  <a:lnTo>
                    <a:pt x="1343" y="19"/>
                  </a:lnTo>
                  <a:lnTo>
                    <a:pt x="1820" y="56"/>
                  </a:lnTo>
                  <a:lnTo>
                    <a:pt x="2298" y="74"/>
                  </a:lnTo>
                  <a:lnTo>
                    <a:pt x="3273" y="93"/>
                  </a:lnTo>
                  <a:lnTo>
                    <a:pt x="3273" y="93"/>
                  </a:lnTo>
                  <a:lnTo>
                    <a:pt x="3346" y="111"/>
                  </a:lnTo>
                  <a:lnTo>
                    <a:pt x="3383" y="148"/>
                  </a:lnTo>
                  <a:lnTo>
                    <a:pt x="3420" y="203"/>
                  </a:lnTo>
                  <a:lnTo>
                    <a:pt x="3438" y="276"/>
                  </a:lnTo>
                  <a:lnTo>
                    <a:pt x="3420" y="332"/>
                  </a:lnTo>
                  <a:lnTo>
                    <a:pt x="3401" y="405"/>
                  </a:lnTo>
                  <a:lnTo>
                    <a:pt x="3346" y="442"/>
                  </a:lnTo>
                  <a:lnTo>
                    <a:pt x="3273" y="460"/>
                  </a:lnTo>
                  <a:lnTo>
                    <a:pt x="3273" y="460"/>
                  </a:lnTo>
                  <a:lnTo>
                    <a:pt x="2997" y="883"/>
                  </a:lnTo>
                  <a:lnTo>
                    <a:pt x="2703" y="1287"/>
                  </a:lnTo>
                  <a:lnTo>
                    <a:pt x="2133" y="2096"/>
                  </a:lnTo>
                  <a:lnTo>
                    <a:pt x="2133" y="2096"/>
                  </a:lnTo>
                  <a:lnTo>
                    <a:pt x="1949" y="2354"/>
                  </a:lnTo>
                  <a:lnTo>
                    <a:pt x="1857" y="2464"/>
                  </a:lnTo>
                  <a:lnTo>
                    <a:pt x="1747" y="2537"/>
                  </a:lnTo>
                  <a:lnTo>
                    <a:pt x="1692" y="2556"/>
                  </a:lnTo>
                  <a:lnTo>
                    <a:pt x="1637" y="2574"/>
                  </a:lnTo>
                  <a:lnTo>
                    <a:pt x="1582" y="2574"/>
                  </a:lnTo>
                  <a:lnTo>
                    <a:pt x="1526" y="2556"/>
                  </a:lnTo>
                  <a:lnTo>
                    <a:pt x="1471" y="2537"/>
                  </a:lnTo>
                  <a:lnTo>
                    <a:pt x="1416" y="2482"/>
                  </a:lnTo>
                  <a:lnTo>
                    <a:pt x="1361" y="2427"/>
                  </a:lnTo>
                  <a:lnTo>
                    <a:pt x="1287" y="2335"/>
                  </a:lnTo>
                  <a:lnTo>
                    <a:pt x="1287" y="2335"/>
                  </a:lnTo>
                  <a:lnTo>
                    <a:pt x="975" y="1857"/>
                  </a:lnTo>
                  <a:lnTo>
                    <a:pt x="662" y="1361"/>
                  </a:lnTo>
                  <a:lnTo>
                    <a:pt x="350" y="865"/>
                  </a:lnTo>
                  <a:lnTo>
                    <a:pt x="37" y="368"/>
                  </a:lnTo>
                  <a:lnTo>
                    <a:pt x="37" y="368"/>
                  </a:lnTo>
                  <a:lnTo>
                    <a:pt x="1" y="258"/>
                  </a:lnTo>
                  <a:lnTo>
                    <a:pt x="19" y="184"/>
                  </a:lnTo>
                  <a:lnTo>
                    <a:pt x="56" y="111"/>
                  </a:lnTo>
                  <a:lnTo>
                    <a:pt x="148" y="56"/>
                  </a:lnTo>
                  <a:lnTo>
                    <a:pt x="240" y="37"/>
                  </a:lnTo>
                  <a:lnTo>
                    <a:pt x="368" y="1"/>
                  </a:lnTo>
                  <a:lnTo>
                    <a:pt x="644" y="1"/>
                  </a:lnTo>
                  <a:lnTo>
                    <a:pt x="644" y="1"/>
                  </a:lnTo>
                  <a:lnTo>
                    <a:pt x="1012" y="1"/>
                  </a:lnTo>
                  <a:lnTo>
                    <a:pt x="1012" y="1"/>
                  </a:lnTo>
                  <a:close/>
                  <a:moveTo>
                    <a:pt x="2813" y="479"/>
                  </a:moveTo>
                  <a:lnTo>
                    <a:pt x="2813" y="479"/>
                  </a:lnTo>
                  <a:lnTo>
                    <a:pt x="2317" y="460"/>
                  </a:lnTo>
                  <a:lnTo>
                    <a:pt x="1820" y="442"/>
                  </a:lnTo>
                  <a:lnTo>
                    <a:pt x="1324" y="405"/>
                  </a:lnTo>
                  <a:lnTo>
                    <a:pt x="828" y="387"/>
                  </a:lnTo>
                  <a:lnTo>
                    <a:pt x="828" y="387"/>
                  </a:lnTo>
                  <a:lnTo>
                    <a:pt x="497" y="387"/>
                  </a:lnTo>
                  <a:lnTo>
                    <a:pt x="497" y="387"/>
                  </a:lnTo>
                  <a:lnTo>
                    <a:pt x="1048" y="1269"/>
                  </a:lnTo>
                  <a:lnTo>
                    <a:pt x="1343" y="1710"/>
                  </a:lnTo>
                  <a:lnTo>
                    <a:pt x="1618" y="2151"/>
                  </a:lnTo>
                  <a:lnTo>
                    <a:pt x="1618" y="2151"/>
                  </a:lnTo>
                  <a:lnTo>
                    <a:pt x="2225" y="1324"/>
                  </a:lnTo>
                  <a:lnTo>
                    <a:pt x="2813" y="479"/>
                  </a:lnTo>
                  <a:lnTo>
                    <a:pt x="2813" y="4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a:off x="1666700" y="276725"/>
              <a:ext cx="25" cy="25"/>
            </a:xfrm>
            <a:custGeom>
              <a:rect b="b" l="l" r="r" t="t"/>
              <a:pathLst>
                <a:path extrusionOk="0" h="1" w="1">
                  <a:moveTo>
                    <a:pt x="1" y="0"/>
                  </a:move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a:off x="1666700" y="276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a:off x="1613850" y="443525"/>
              <a:ext cx="28525" cy="34500"/>
            </a:xfrm>
            <a:custGeom>
              <a:rect b="b" l="l" r="r" t="t"/>
              <a:pathLst>
                <a:path extrusionOk="0" h="1380" w="1141">
                  <a:moveTo>
                    <a:pt x="791" y="1361"/>
                  </a:moveTo>
                  <a:lnTo>
                    <a:pt x="791" y="1361"/>
                  </a:lnTo>
                  <a:lnTo>
                    <a:pt x="589" y="1287"/>
                  </a:lnTo>
                  <a:lnTo>
                    <a:pt x="350" y="1195"/>
                  </a:lnTo>
                  <a:lnTo>
                    <a:pt x="240" y="1122"/>
                  </a:lnTo>
                  <a:lnTo>
                    <a:pt x="148" y="1067"/>
                  </a:lnTo>
                  <a:lnTo>
                    <a:pt x="74" y="993"/>
                  </a:lnTo>
                  <a:lnTo>
                    <a:pt x="56" y="901"/>
                  </a:lnTo>
                  <a:lnTo>
                    <a:pt x="56" y="901"/>
                  </a:lnTo>
                  <a:lnTo>
                    <a:pt x="19" y="846"/>
                  </a:lnTo>
                  <a:lnTo>
                    <a:pt x="1" y="791"/>
                  </a:lnTo>
                  <a:lnTo>
                    <a:pt x="1" y="736"/>
                  </a:lnTo>
                  <a:lnTo>
                    <a:pt x="1" y="681"/>
                  </a:lnTo>
                  <a:lnTo>
                    <a:pt x="56" y="589"/>
                  </a:lnTo>
                  <a:lnTo>
                    <a:pt x="129" y="497"/>
                  </a:lnTo>
                  <a:lnTo>
                    <a:pt x="332" y="331"/>
                  </a:lnTo>
                  <a:lnTo>
                    <a:pt x="405" y="258"/>
                  </a:lnTo>
                  <a:lnTo>
                    <a:pt x="479" y="166"/>
                  </a:lnTo>
                  <a:lnTo>
                    <a:pt x="479" y="166"/>
                  </a:lnTo>
                  <a:lnTo>
                    <a:pt x="534" y="92"/>
                  </a:lnTo>
                  <a:lnTo>
                    <a:pt x="607" y="37"/>
                  </a:lnTo>
                  <a:lnTo>
                    <a:pt x="699" y="1"/>
                  </a:lnTo>
                  <a:lnTo>
                    <a:pt x="791" y="1"/>
                  </a:lnTo>
                  <a:lnTo>
                    <a:pt x="865" y="19"/>
                  </a:lnTo>
                  <a:lnTo>
                    <a:pt x="938" y="56"/>
                  </a:lnTo>
                  <a:lnTo>
                    <a:pt x="993" y="129"/>
                  </a:lnTo>
                  <a:lnTo>
                    <a:pt x="1012" y="240"/>
                  </a:lnTo>
                  <a:lnTo>
                    <a:pt x="1012" y="240"/>
                  </a:lnTo>
                  <a:lnTo>
                    <a:pt x="1067" y="460"/>
                  </a:lnTo>
                  <a:lnTo>
                    <a:pt x="1122" y="717"/>
                  </a:lnTo>
                  <a:lnTo>
                    <a:pt x="1140" y="846"/>
                  </a:lnTo>
                  <a:lnTo>
                    <a:pt x="1140" y="956"/>
                  </a:lnTo>
                  <a:lnTo>
                    <a:pt x="1122" y="1067"/>
                  </a:lnTo>
                  <a:lnTo>
                    <a:pt x="1067" y="1177"/>
                  </a:lnTo>
                  <a:lnTo>
                    <a:pt x="1067" y="1177"/>
                  </a:lnTo>
                  <a:lnTo>
                    <a:pt x="1067" y="1232"/>
                  </a:lnTo>
                  <a:lnTo>
                    <a:pt x="1048" y="1269"/>
                  </a:lnTo>
                  <a:lnTo>
                    <a:pt x="1012" y="1306"/>
                  </a:lnTo>
                  <a:lnTo>
                    <a:pt x="975" y="1342"/>
                  </a:lnTo>
                  <a:lnTo>
                    <a:pt x="883" y="1379"/>
                  </a:lnTo>
                  <a:lnTo>
                    <a:pt x="791" y="1361"/>
                  </a:lnTo>
                  <a:lnTo>
                    <a:pt x="791" y="136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1621675" y="631025"/>
              <a:ext cx="29875" cy="34475"/>
            </a:xfrm>
            <a:custGeom>
              <a:rect b="b" l="l" r="r" t="t"/>
              <a:pathLst>
                <a:path extrusionOk="0" h="1379" w="1195">
                  <a:moveTo>
                    <a:pt x="662" y="1287"/>
                  </a:moveTo>
                  <a:lnTo>
                    <a:pt x="662" y="1287"/>
                  </a:lnTo>
                  <a:lnTo>
                    <a:pt x="478" y="1195"/>
                  </a:lnTo>
                  <a:lnTo>
                    <a:pt x="276" y="1085"/>
                  </a:lnTo>
                  <a:lnTo>
                    <a:pt x="276" y="1085"/>
                  </a:lnTo>
                  <a:lnTo>
                    <a:pt x="184" y="1011"/>
                  </a:lnTo>
                  <a:lnTo>
                    <a:pt x="184" y="1011"/>
                  </a:lnTo>
                  <a:lnTo>
                    <a:pt x="110" y="974"/>
                  </a:lnTo>
                  <a:lnTo>
                    <a:pt x="55" y="938"/>
                  </a:lnTo>
                  <a:lnTo>
                    <a:pt x="19" y="901"/>
                  </a:lnTo>
                  <a:lnTo>
                    <a:pt x="0" y="846"/>
                  </a:lnTo>
                  <a:lnTo>
                    <a:pt x="0" y="791"/>
                  </a:lnTo>
                  <a:lnTo>
                    <a:pt x="19" y="736"/>
                  </a:lnTo>
                  <a:lnTo>
                    <a:pt x="110" y="625"/>
                  </a:lnTo>
                  <a:lnTo>
                    <a:pt x="221" y="497"/>
                  </a:lnTo>
                  <a:lnTo>
                    <a:pt x="331" y="386"/>
                  </a:lnTo>
                  <a:lnTo>
                    <a:pt x="533" y="184"/>
                  </a:lnTo>
                  <a:lnTo>
                    <a:pt x="533" y="184"/>
                  </a:lnTo>
                  <a:lnTo>
                    <a:pt x="662" y="74"/>
                  </a:lnTo>
                  <a:lnTo>
                    <a:pt x="791" y="0"/>
                  </a:lnTo>
                  <a:lnTo>
                    <a:pt x="846" y="0"/>
                  </a:lnTo>
                  <a:lnTo>
                    <a:pt x="882" y="0"/>
                  </a:lnTo>
                  <a:lnTo>
                    <a:pt x="938" y="0"/>
                  </a:lnTo>
                  <a:lnTo>
                    <a:pt x="993" y="19"/>
                  </a:lnTo>
                  <a:lnTo>
                    <a:pt x="1066" y="92"/>
                  </a:lnTo>
                  <a:lnTo>
                    <a:pt x="1121" y="202"/>
                  </a:lnTo>
                  <a:lnTo>
                    <a:pt x="1140" y="350"/>
                  </a:lnTo>
                  <a:lnTo>
                    <a:pt x="1158" y="515"/>
                  </a:lnTo>
                  <a:lnTo>
                    <a:pt x="1158" y="515"/>
                  </a:lnTo>
                  <a:lnTo>
                    <a:pt x="1195" y="846"/>
                  </a:lnTo>
                  <a:lnTo>
                    <a:pt x="1195" y="1011"/>
                  </a:lnTo>
                  <a:lnTo>
                    <a:pt x="1158" y="1177"/>
                  </a:lnTo>
                  <a:lnTo>
                    <a:pt x="1140" y="1232"/>
                  </a:lnTo>
                  <a:lnTo>
                    <a:pt x="1103" y="1287"/>
                  </a:lnTo>
                  <a:lnTo>
                    <a:pt x="1066" y="1342"/>
                  </a:lnTo>
                  <a:lnTo>
                    <a:pt x="1011" y="1360"/>
                  </a:lnTo>
                  <a:lnTo>
                    <a:pt x="938" y="1379"/>
                  </a:lnTo>
                  <a:lnTo>
                    <a:pt x="864" y="1360"/>
                  </a:lnTo>
                  <a:lnTo>
                    <a:pt x="772" y="1342"/>
                  </a:lnTo>
                  <a:lnTo>
                    <a:pt x="662" y="1287"/>
                  </a:lnTo>
                  <a:lnTo>
                    <a:pt x="662" y="128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1620750" y="818500"/>
              <a:ext cx="27125" cy="32200"/>
            </a:xfrm>
            <a:custGeom>
              <a:rect b="b" l="l" r="r" t="t"/>
              <a:pathLst>
                <a:path extrusionOk="0" h="1288" w="1085">
                  <a:moveTo>
                    <a:pt x="681" y="1251"/>
                  </a:moveTo>
                  <a:lnTo>
                    <a:pt x="681" y="1251"/>
                  </a:lnTo>
                  <a:lnTo>
                    <a:pt x="570" y="1196"/>
                  </a:lnTo>
                  <a:lnTo>
                    <a:pt x="460" y="1141"/>
                  </a:lnTo>
                  <a:lnTo>
                    <a:pt x="203" y="1012"/>
                  </a:lnTo>
                  <a:lnTo>
                    <a:pt x="111" y="938"/>
                  </a:lnTo>
                  <a:lnTo>
                    <a:pt x="37" y="846"/>
                  </a:lnTo>
                  <a:lnTo>
                    <a:pt x="0" y="791"/>
                  </a:lnTo>
                  <a:lnTo>
                    <a:pt x="0" y="736"/>
                  </a:lnTo>
                  <a:lnTo>
                    <a:pt x="0" y="681"/>
                  </a:lnTo>
                  <a:lnTo>
                    <a:pt x="37" y="626"/>
                  </a:lnTo>
                  <a:lnTo>
                    <a:pt x="37" y="626"/>
                  </a:lnTo>
                  <a:lnTo>
                    <a:pt x="276" y="350"/>
                  </a:lnTo>
                  <a:lnTo>
                    <a:pt x="442" y="222"/>
                  </a:lnTo>
                  <a:lnTo>
                    <a:pt x="589" y="93"/>
                  </a:lnTo>
                  <a:lnTo>
                    <a:pt x="662" y="38"/>
                  </a:lnTo>
                  <a:lnTo>
                    <a:pt x="736" y="19"/>
                  </a:lnTo>
                  <a:lnTo>
                    <a:pt x="809" y="1"/>
                  </a:lnTo>
                  <a:lnTo>
                    <a:pt x="883" y="19"/>
                  </a:lnTo>
                  <a:lnTo>
                    <a:pt x="938" y="38"/>
                  </a:lnTo>
                  <a:lnTo>
                    <a:pt x="993" y="111"/>
                  </a:lnTo>
                  <a:lnTo>
                    <a:pt x="1030" y="203"/>
                  </a:lnTo>
                  <a:lnTo>
                    <a:pt x="1048" y="332"/>
                  </a:lnTo>
                  <a:lnTo>
                    <a:pt x="1048" y="332"/>
                  </a:lnTo>
                  <a:lnTo>
                    <a:pt x="1085" y="644"/>
                  </a:lnTo>
                  <a:lnTo>
                    <a:pt x="1085" y="810"/>
                  </a:lnTo>
                  <a:lnTo>
                    <a:pt x="1085" y="994"/>
                  </a:lnTo>
                  <a:lnTo>
                    <a:pt x="1048" y="1141"/>
                  </a:lnTo>
                  <a:lnTo>
                    <a:pt x="1011" y="1196"/>
                  </a:lnTo>
                  <a:lnTo>
                    <a:pt x="975" y="1251"/>
                  </a:lnTo>
                  <a:lnTo>
                    <a:pt x="919" y="1269"/>
                  </a:lnTo>
                  <a:lnTo>
                    <a:pt x="846" y="1288"/>
                  </a:lnTo>
                  <a:lnTo>
                    <a:pt x="772" y="1288"/>
                  </a:lnTo>
                  <a:lnTo>
                    <a:pt x="681" y="1251"/>
                  </a:lnTo>
                  <a:lnTo>
                    <a:pt x="681"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1622125" y="1031275"/>
              <a:ext cx="31725" cy="35400"/>
            </a:xfrm>
            <a:custGeom>
              <a:rect b="b" l="l" r="r" t="t"/>
              <a:pathLst>
                <a:path extrusionOk="0" h="1416" w="1269">
                  <a:moveTo>
                    <a:pt x="883" y="1398"/>
                  </a:moveTo>
                  <a:lnTo>
                    <a:pt x="883" y="1398"/>
                  </a:lnTo>
                  <a:lnTo>
                    <a:pt x="662" y="1269"/>
                  </a:lnTo>
                  <a:lnTo>
                    <a:pt x="405" y="1140"/>
                  </a:lnTo>
                  <a:lnTo>
                    <a:pt x="276" y="1067"/>
                  </a:lnTo>
                  <a:lnTo>
                    <a:pt x="166" y="993"/>
                  </a:lnTo>
                  <a:lnTo>
                    <a:pt x="92" y="901"/>
                  </a:lnTo>
                  <a:lnTo>
                    <a:pt x="74" y="846"/>
                  </a:lnTo>
                  <a:lnTo>
                    <a:pt x="56" y="809"/>
                  </a:lnTo>
                  <a:lnTo>
                    <a:pt x="56" y="809"/>
                  </a:lnTo>
                  <a:lnTo>
                    <a:pt x="1" y="736"/>
                  </a:lnTo>
                  <a:lnTo>
                    <a:pt x="1" y="662"/>
                  </a:lnTo>
                  <a:lnTo>
                    <a:pt x="19" y="589"/>
                  </a:lnTo>
                  <a:lnTo>
                    <a:pt x="56" y="534"/>
                  </a:lnTo>
                  <a:lnTo>
                    <a:pt x="184" y="423"/>
                  </a:lnTo>
                  <a:lnTo>
                    <a:pt x="313" y="350"/>
                  </a:lnTo>
                  <a:lnTo>
                    <a:pt x="313" y="350"/>
                  </a:lnTo>
                  <a:lnTo>
                    <a:pt x="460" y="258"/>
                  </a:lnTo>
                  <a:lnTo>
                    <a:pt x="589" y="148"/>
                  </a:lnTo>
                  <a:lnTo>
                    <a:pt x="736" y="56"/>
                  </a:lnTo>
                  <a:lnTo>
                    <a:pt x="809" y="37"/>
                  </a:lnTo>
                  <a:lnTo>
                    <a:pt x="883" y="1"/>
                  </a:lnTo>
                  <a:lnTo>
                    <a:pt x="883" y="1"/>
                  </a:lnTo>
                  <a:lnTo>
                    <a:pt x="956" y="19"/>
                  </a:lnTo>
                  <a:lnTo>
                    <a:pt x="1012" y="37"/>
                  </a:lnTo>
                  <a:lnTo>
                    <a:pt x="1067" y="74"/>
                  </a:lnTo>
                  <a:lnTo>
                    <a:pt x="1103" y="129"/>
                  </a:lnTo>
                  <a:lnTo>
                    <a:pt x="1159" y="258"/>
                  </a:lnTo>
                  <a:lnTo>
                    <a:pt x="1177" y="405"/>
                  </a:lnTo>
                  <a:lnTo>
                    <a:pt x="1214" y="717"/>
                  </a:lnTo>
                  <a:lnTo>
                    <a:pt x="1214" y="865"/>
                  </a:lnTo>
                  <a:lnTo>
                    <a:pt x="1250" y="975"/>
                  </a:lnTo>
                  <a:lnTo>
                    <a:pt x="1250" y="975"/>
                  </a:lnTo>
                  <a:lnTo>
                    <a:pt x="1269" y="1067"/>
                  </a:lnTo>
                  <a:lnTo>
                    <a:pt x="1269" y="1159"/>
                  </a:lnTo>
                  <a:lnTo>
                    <a:pt x="1250" y="1251"/>
                  </a:lnTo>
                  <a:lnTo>
                    <a:pt x="1214" y="1324"/>
                  </a:lnTo>
                  <a:lnTo>
                    <a:pt x="1140" y="1379"/>
                  </a:lnTo>
                  <a:lnTo>
                    <a:pt x="1067" y="1416"/>
                  </a:lnTo>
                  <a:lnTo>
                    <a:pt x="993" y="1416"/>
                  </a:lnTo>
                  <a:lnTo>
                    <a:pt x="883" y="1398"/>
                  </a:lnTo>
                  <a:lnTo>
                    <a:pt x="883" y="139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1620750" y="1261500"/>
              <a:ext cx="28050" cy="34950"/>
            </a:xfrm>
            <a:custGeom>
              <a:rect b="b" l="l" r="r" t="t"/>
              <a:pathLst>
                <a:path extrusionOk="0" h="1398" w="1122">
                  <a:moveTo>
                    <a:pt x="699" y="1379"/>
                  </a:moveTo>
                  <a:lnTo>
                    <a:pt x="699" y="1379"/>
                  </a:lnTo>
                  <a:lnTo>
                    <a:pt x="331" y="1159"/>
                  </a:lnTo>
                  <a:lnTo>
                    <a:pt x="184" y="1067"/>
                  </a:lnTo>
                  <a:lnTo>
                    <a:pt x="56" y="938"/>
                  </a:lnTo>
                  <a:lnTo>
                    <a:pt x="19" y="883"/>
                  </a:lnTo>
                  <a:lnTo>
                    <a:pt x="0" y="828"/>
                  </a:lnTo>
                  <a:lnTo>
                    <a:pt x="0" y="754"/>
                  </a:lnTo>
                  <a:lnTo>
                    <a:pt x="19" y="681"/>
                  </a:lnTo>
                  <a:lnTo>
                    <a:pt x="56" y="607"/>
                  </a:lnTo>
                  <a:lnTo>
                    <a:pt x="111" y="534"/>
                  </a:lnTo>
                  <a:lnTo>
                    <a:pt x="203" y="442"/>
                  </a:lnTo>
                  <a:lnTo>
                    <a:pt x="331" y="350"/>
                  </a:lnTo>
                  <a:lnTo>
                    <a:pt x="331" y="350"/>
                  </a:lnTo>
                  <a:lnTo>
                    <a:pt x="405" y="295"/>
                  </a:lnTo>
                  <a:lnTo>
                    <a:pt x="478" y="240"/>
                  </a:lnTo>
                  <a:lnTo>
                    <a:pt x="625" y="74"/>
                  </a:lnTo>
                  <a:lnTo>
                    <a:pt x="717" y="19"/>
                  </a:lnTo>
                  <a:lnTo>
                    <a:pt x="791" y="1"/>
                  </a:lnTo>
                  <a:lnTo>
                    <a:pt x="846" y="1"/>
                  </a:lnTo>
                  <a:lnTo>
                    <a:pt x="883" y="19"/>
                  </a:lnTo>
                  <a:lnTo>
                    <a:pt x="919" y="38"/>
                  </a:lnTo>
                  <a:lnTo>
                    <a:pt x="975" y="74"/>
                  </a:lnTo>
                  <a:lnTo>
                    <a:pt x="975" y="74"/>
                  </a:lnTo>
                  <a:lnTo>
                    <a:pt x="1048" y="111"/>
                  </a:lnTo>
                  <a:lnTo>
                    <a:pt x="1085" y="166"/>
                  </a:lnTo>
                  <a:lnTo>
                    <a:pt x="1103" y="221"/>
                  </a:lnTo>
                  <a:lnTo>
                    <a:pt x="1122" y="295"/>
                  </a:lnTo>
                  <a:lnTo>
                    <a:pt x="1103" y="460"/>
                  </a:lnTo>
                  <a:lnTo>
                    <a:pt x="1103" y="607"/>
                  </a:lnTo>
                  <a:lnTo>
                    <a:pt x="1103" y="607"/>
                  </a:lnTo>
                  <a:lnTo>
                    <a:pt x="1085" y="865"/>
                  </a:lnTo>
                  <a:lnTo>
                    <a:pt x="1085" y="1012"/>
                  </a:lnTo>
                  <a:lnTo>
                    <a:pt x="1067" y="1159"/>
                  </a:lnTo>
                  <a:lnTo>
                    <a:pt x="1011" y="1287"/>
                  </a:lnTo>
                  <a:lnTo>
                    <a:pt x="993" y="1324"/>
                  </a:lnTo>
                  <a:lnTo>
                    <a:pt x="956" y="1361"/>
                  </a:lnTo>
                  <a:lnTo>
                    <a:pt x="901" y="1398"/>
                  </a:lnTo>
                  <a:lnTo>
                    <a:pt x="846" y="1398"/>
                  </a:lnTo>
                  <a:lnTo>
                    <a:pt x="791" y="1398"/>
                  </a:lnTo>
                  <a:lnTo>
                    <a:pt x="699" y="1379"/>
                  </a:lnTo>
                  <a:lnTo>
                    <a:pt x="699" y="1379"/>
                  </a:lnTo>
                  <a:close/>
                  <a:moveTo>
                    <a:pt x="717" y="938"/>
                  </a:moveTo>
                  <a:lnTo>
                    <a:pt x="717" y="938"/>
                  </a:lnTo>
                  <a:lnTo>
                    <a:pt x="717" y="901"/>
                  </a:lnTo>
                  <a:lnTo>
                    <a:pt x="717" y="901"/>
                  </a:lnTo>
                  <a:lnTo>
                    <a:pt x="681" y="920"/>
                  </a:lnTo>
                  <a:lnTo>
                    <a:pt x="681" y="920"/>
                  </a:lnTo>
                  <a:lnTo>
                    <a:pt x="717" y="938"/>
                  </a:lnTo>
                  <a:lnTo>
                    <a:pt x="71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1619375" y="1472900"/>
              <a:ext cx="28050" cy="35400"/>
            </a:xfrm>
            <a:custGeom>
              <a:rect b="b" l="l" r="r" t="t"/>
              <a:pathLst>
                <a:path extrusionOk="0" h="1416" w="1122">
                  <a:moveTo>
                    <a:pt x="791" y="1416"/>
                  </a:moveTo>
                  <a:lnTo>
                    <a:pt x="791" y="1416"/>
                  </a:lnTo>
                  <a:lnTo>
                    <a:pt x="497" y="1305"/>
                  </a:lnTo>
                  <a:lnTo>
                    <a:pt x="331" y="1232"/>
                  </a:lnTo>
                  <a:lnTo>
                    <a:pt x="184" y="1140"/>
                  </a:lnTo>
                  <a:lnTo>
                    <a:pt x="111" y="1103"/>
                  </a:lnTo>
                  <a:lnTo>
                    <a:pt x="55" y="1048"/>
                  </a:lnTo>
                  <a:lnTo>
                    <a:pt x="37" y="993"/>
                  </a:lnTo>
                  <a:lnTo>
                    <a:pt x="0" y="919"/>
                  </a:lnTo>
                  <a:lnTo>
                    <a:pt x="19" y="864"/>
                  </a:lnTo>
                  <a:lnTo>
                    <a:pt x="37" y="791"/>
                  </a:lnTo>
                  <a:lnTo>
                    <a:pt x="74" y="717"/>
                  </a:lnTo>
                  <a:lnTo>
                    <a:pt x="147" y="625"/>
                  </a:lnTo>
                  <a:lnTo>
                    <a:pt x="147" y="625"/>
                  </a:lnTo>
                  <a:lnTo>
                    <a:pt x="294" y="478"/>
                  </a:lnTo>
                  <a:lnTo>
                    <a:pt x="460" y="294"/>
                  </a:lnTo>
                  <a:lnTo>
                    <a:pt x="533" y="203"/>
                  </a:lnTo>
                  <a:lnTo>
                    <a:pt x="625" y="129"/>
                  </a:lnTo>
                  <a:lnTo>
                    <a:pt x="717" y="74"/>
                  </a:lnTo>
                  <a:lnTo>
                    <a:pt x="809" y="37"/>
                  </a:lnTo>
                  <a:lnTo>
                    <a:pt x="809" y="37"/>
                  </a:lnTo>
                  <a:lnTo>
                    <a:pt x="901" y="0"/>
                  </a:lnTo>
                  <a:lnTo>
                    <a:pt x="956" y="19"/>
                  </a:lnTo>
                  <a:lnTo>
                    <a:pt x="1011" y="37"/>
                  </a:lnTo>
                  <a:lnTo>
                    <a:pt x="1048" y="92"/>
                  </a:lnTo>
                  <a:lnTo>
                    <a:pt x="1066" y="166"/>
                  </a:lnTo>
                  <a:lnTo>
                    <a:pt x="1085" y="221"/>
                  </a:lnTo>
                  <a:lnTo>
                    <a:pt x="1085" y="368"/>
                  </a:lnTo>
                  <a:lnTo>
                    <a:pt x="1085" y="368"/>
                  </a:lnTo>
                  <a:lnTo>
                    <a:pt x="1085" y="497"/>
                  </a:lnTo>
                  <a:lnTo>
                    <a:pt x="1103" y="662"/>
                  </a:lnTo>
                  <a:lnTo>
                    <a:pt x="1103" y="846"/>
                  </a:lnTo>
                  <a:lnTo>
                    <a:pt x="1122" y="1030"/>
                  </a:lnTo>
                  <a:lnTo>
                    <a:pt x="1103" y="1195"/>
                  </a:lnTo>
                  <a:lnTo>
                    <a:pt x="1085" y="1269"/>
                  </a:lnTo>
                  <a:lnTo>
                    <a:pt x="1048" y="1324"/>
                  </a:lnTo>
                  <a:lnTo>
                    <a:pt x="1011" y="1361"/>
                  </a:lnTo>
                  <a:lnTo>
                    <a:pt x="956" y="1397"/>
                  </a:lnTo>
                  <a:lnTo>
                    <a:pt x="883" y="1416"/>
                  </a:lnTo>
                  <a:lnTo>
                    <a:pt x="791" y="1416"/>
                  </a:lnTo>
                  <a:lnTo>
                    <a:pt x="791" y="141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a:off x="1623500" y="1704500"/>
              <a:ext cx="24375" cy="32200"/>
            </a:xfrm>
            <a:custGeom>
              <a:rect b="b" l="l" r="r" t="t"/>
              <a:pathLst>
                <a:path extrusionOk="0" h="1288" w="975">
                  <a:moveTo>
                    <a:pt x="589" y="1251"/>
                  </a:moveTo>
                  <a:lnTo>
                    <a:pt x="589" y="1251"/>
                  </a:lnTo>
                  <a:lnTo>
                    <a:pt x="423" y="1140"/>
                  </a:lnTo>
                  <a:lnTo>
                    <a:pt x="221" y="1012"/>
                  </a:lnTo>
                  <a:lnTo>
                    <a:pt x="148" y="938"/>
                  </a:lnTo>
                  <a:lnTo>
                    <a:pt x="74" y="865"/>
                  </a:lnTo>
                  <a:lnTo>
                    <a:pt x="19" y="791"/>
                  </a:lnTo>
                  <a:lnTo>
                    <a:pt x="1" y="699"/>
                  </a:lnTo>
                  <a:lnTo>
                    <a:pt x="1" y="699"/>
                  </a:lnTo>
                  <a:lnTo>
                    <a:pt x="19" y="626"/>
                  </a:lnTo>
                  <a:lnTo>
                    <a:pt x="37" y="552"/>
                  </a:lnTo>
                  <a:lnTo>
                    <a:pt x="93" y="497"/>
                  </a:lnTo>
                  <a:lnTo>
                    <a:pt x="148" y="442"/>
                  </a:lnTo>
                  <a:lnTo>
                    <a:pt x="276" y="331"/>
                  </a:lnTo>
                  <a:lnTo>
                    <a:pt x="387" y="221"/>
                  </a:lnTo>
                  <a:lnTo>
                    <a:pt x="387" y="221"/>
                  </a:lnTo>
                  <a:lnTo>
                    <a:pt x="515" y="93"/>
                  </a:lnTo>
                  <a:lnTo>
                    <a:pt x="589" y="56"/>
                  </a:lnTo>
                  <a:lnTo>
                    <a:pt x="662" y="19"/>
                  </a:lnTo>
                  <a:lnTo>
                    <a:pt x="754" y="1"/>
                  </a:lnTo>
                  <a:lnTo>
                    <a:pt x="809" y="19"/>
                  </a:lnTo>
                  <a:lnTo>
                    <a:pt x="865" y="56"/>
                  </a:lnTo>
                  <a:lnTo>
                    <a:pt x="920" y="166"/>
                  </a:lnTo>
                  <a:lnTo>
                    <a:pt x="920" y="166"/>
                  </a:lnTo>
                  <a:lnTo>
                    <a:pt x="957" y="203"/>
                  </a:lnTo>
                  <a:lnTo>
                    <a:pt x="975" y="276"/>
                  </a:lnTo>
                  <a:lnTo>
                    <a:pt x="975" y="331"/>
                  </a:lnTo>
                  <a:lnTo>
                    <a:pt x="975" y="405"/>
                  </a:lnTo>
                  <a:lnTo>
                    <a:pt x="938" y="552"/>
                  </a:lnTo>
                  <a:lnTo>
                    <a:pt x="938" y="607"/>
                  </a:lnTo>
                  <a:lnTo>
                    <a:pt x="938" y="681"/>
                  </a:lnTo>
                  <a:lnTo>
                    <a:pt x="938" y="681"/>
                  </a:lnTo>
                  <a:lnTo>
                    <a:pt x="938" y="901"/>
                  </a:lnTo>
                  <a:lnTo>
                    <a:pt x="920" y="1012"/>
                  </a:lnTo>
                  <a:lnTo>
                    <a:pt x="901" y="1122"/>
                  </a:lnTo>
                  <a:lnTo>
                    <a:pt x="865" y="1214"/>
                  </a:lnTo>
                  <a:lnTo>
                    <a:pt x="846" y="1251"/>
                  </a:lnTo>
                  <a:lnTo>
                    <a:pt x="809" y="1269"/>
                  </a:lnTo>
                  <a:lnTo>
                    <a:pt x="754" y="1287"/>
                  </a:lnTo>
                  <a:lnTo>
                    <a:pt x="718" y="1287"/>
                  </a:lnTo>
                  <a:lnTo>
                    <a:pt x="644" y="1269"/>
                  </a:lnTo>
                  <a:lnTo>
                    <a:pt x="589" y="1251"/>
                  </a:lnTo>
                  <a:lnTo>
                    <a:pt x="589"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1631775" y="1924625"/>
              <a:ext cx="25300" cy="30800"/>
            </a:xfrm>
            <a:custGeom>
              <a:rect b="b" l="l" r="r" t="t"/>
              <a:pathLst>
                <a:path extrusionOk="0" h="1232" w="1012">
                  <a:moveTo>
                    <a:pt x="497" y="1177"/>
                  </a:moveTo>
                  <a:lnTo>
                    <a:pt x="497" y="1177"/>
                  </a:lnTo>
                  <a:lnTo>
                    <a:pt x="240" y="1067"/>
                  </a:lnTo>
                  <a:lnTo>
                    <a:pt x="129" y="993"/>
                  </a:lnTo>
                  <a:lnTo>
                    <a:pt x="56" y="919"/>
                  </a:lnTo>
                  <a:lnTo>
                    <a:pt x="19" y="828"/>
                  </a:lnTo>
                  <a:lnTo>
                    <a:pt x="1" y="791"/>
                  </a:lnTo>
                  <a:lnTo>
                    <a:pt x="19" y="736"/>
                  </a:lnTo>
                  <a:lnTo>
                    <a:pt x="74" y="625"/>
                  </a:lnTo>
                  <a:lnTo>
                    <a:pt x="184" y="478"/>
                  </a:lnTo>
                  <a:lnTo>
                    <a:pt x="184" y="478"/>
                  </a:lnTo>
                  <a:lnTo>
                    <a:pt x="460" y="221"/>
                  </a:lnTo>
                  <a:lnTo>
                    <a:pt x="626" y="92"/>
                  </a:lnTo>
                  <a:lnTo>
                    <a:pt x="699" y="37"/>
                  </a:lnTo>
                  <a:lnTo>
                    <a:pt x="791" y="0"/>
                  </a:lnTo>
                  <a:lnTo>
                    <a:pt x="791" y="0"/>
                  </a:lnTo>
                  <a:lnTo>
                    <a:pt x="846" y="0"/>
                  </a:lnTo>
                  <a:lnTo>
                    <a:pt x="901" y="0"/>
                  </a:lnTo>
                  <a:lnTo>
                    <a:pt x="956" y="37"/>
                  </a:lnTo>
                  <a:lnTo>
                    <a:pt x="975" y="74"/>
                  </a:lnTo>
                  <a:lnTo>
                    <a:pt x="993" y="129"/>
                  </a:lnTo>
                  <a:lnTo>
                    <a:pt x="1012" y="184"/>
                  </a:lnTo>
                  <a:lnTo>
                    <a:pt x="1012" y="295"/>
                  </a:lnTo>
                  <a:lnTo>
                    <a:pt x="1012" y="295"/>
                  </a:lnTo>
                  <a:lnTo>
                    <a:pt x="993" y="644"/>
                  </a:lnTo>
                  <a:lnTo>
                    <a:pt x="975" y="975"/>
                  </a:lnTo>
                  <a:lnTo>
                    <a:pt x="975" y="975"/>
                  </a:lnTo>
                  <a:lnTo>
                    <a:pt x="956" y="1067"/>
                  </a:lnTo>
                  <a:lnTo>
                    <a:pt x="938" y="1140"/>
                  </a:lnTo>
                  <a:lnTo>
                    <a:pt x="883" y="1195"/>
                  </a:lnTo>
                  <a:lnTo>
                    <a:pt x="809" y="1232"/>
                  </a:lnTo>
                  <a:lnTo>
                    <a:pt x="736" y="1232"/>
                  </a:lnTo>
                  <a:lnTo>
                    <a:pt x="644" y="1232"/>
                  </a:lnTo>
                  <a:lnTo>
                    <a:pt x="570" y="1214"/>
                  </a:lnTo>
                  <a:lnTo>
                    <a:pt x="497" y="1177"/>
                  </a:lnTo>
                  <a:lnTo>
                    <a:pt x="497"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1630850" y="2159900"/>
              <a:ext cx="29450" cy="30350"/>
            </a:xfrm>
            <a:custGeom>
              <a:rect b="b" l="l" r="r" t="t"/>
              <a:pathLst>
                <a:path extrusionOk="0" h="1214" w="1178">
                  <a:moveTo>
                    <a:pt x="773" y="1177"/>
                  </a:moveTo>
                  <a:lnTo>
                    <a:pt x="773" y="1177"/>
                  </a:lnTo>
                  <a:lnTo>
                    <a:pt x="460" y="1067"/>
                  </a:lnTo>
                  <a:lnTo>
                    <a:pt x="295" y="993"/>
                  </a:lnTo>
                  <a:lnTo>
                    <a:pt x="148" y="920"/>
                  </a:lnTo>
                  <a:lnTo>
                    <a:pt x="74" y="865"/>
                  </a:lnTo>
                  <a:lnTo>
                    <a:pt x="38" y="828"/>
                  </a:lnTo>
                  <a:lnTo>
                    <a:pt x="1" y="773"/>
                  </a:lnTo>
                  <a:lnTo>
                    <a:pt x="1" y="718"/>
                  </a:lnTo>
                  <a:lnTo>
                    <a:pt x="1" y="663"/>
                  </a:lnTo>
                  <a:lnTo>
                    <a:pt x="56" y="589"/>
                  </a:lnTo>
                  <a:lnTo>
                    <a:pt x="111" y="515"/>
                  </a:lnTo>
                  <a:lnTo>
                    <a:pt x="203" y="442"/>
                  </a:lnTo>
                  <a:lnTo>
                    <a:pt x="203" y="442"/>
                  </a:lnTo>
                  <a:lnTo>
                    <a:pt x="295" y="387"/>
                  </a:lnTo>
                  <a:lnTo>
                    <a:pt x="405" y="295"/>
                  </a:lnTo>
                  <a:lnTo>
                    <a:pt x="644" y="111"/>
                  </a:lnTo>
                  <a:lnTo>
                    <a:pt x="773" y="38"/>
                  </a:lnTo>
                  <a:lnTo>
                    <a:pt x="883" y="1"/>
                  </a:lnTo>
                  <a:lnTo>
                    <a:pt x="938" y="1"/>
                  </a:lnTo>
                  <a:lnTo>
                    <a:pt x="975" y="19"/>
                  </a:lnTo>
                  <a:lnTo>
                    <a:pt x="1012" y="38"/>
                  </a:lnTo>
                  <a:lnTo>
                    <a:pt x="1049" y="93"/>
                  </a:lnTo>
                  <a:lnTo>
                    <a:pt x="1049" y="93"/>
                  </a:lnTo>
                  <a:lnTo>
                    <a:pt x="1122" y="129"/>
                  </a:lnTo>
                  <a:lnTo>
                    <a:pt x="1159" y="185"/>
                  </a:lnTo>
                  <a:lnTo>
                    <a:pt x="1177" y="258"/>
                  </a:lnTo>
                  <a:lnTo>
                    <a:pt x="1177" y="332"/>
                  </a:lnTo>
                  <a:lnTo>
                    <a:pt x="1159" y="479"/>
                  </a:lnTo>
                  <a:lnTo>
                    <a:pt x="1140" y="607"/>
                  </a:lnTo>
                  <a:lnTo>
                    <a:pt x="1140" y="607"/>
                  </a:lnTo>
                  <a:lnTo>
                    <a:pt x="1122" y="828"/>
                  </a:lnTo>
                  <a:lnTo>
                    <a:pt x="1122" y="938"/>
                  </a:lnTo>
                  <a:lnTo>
                    <a:pt x="1085" y="1049"/>
                  </a:lnTo>
                  <a:lnTo>
                    <a:pt x="1049" y="1140"/>
                  </a:lnTo>
                  <a:lnTo>
                    <a:pt x="1030" y="1177"/>
                  </a:lnTo>
                  <a:lnTo>
                    <a:pt x="993" y="1196"/>
                  </a:lnTo>
                  <a:lnTo>
                    <a:pt x="938" y="1214"/>
                  </a:lnTo>
                  <a:lnTo>
                    <a:pt x="901" y="1214"/>
                  </a:lnTo>
                  <a:lnTo>
                    <a:pt x="846" y="1196"/>
                  </a:lnTo>
                  <a:lnTo>
                    <a:pt x="773" y="1177"/>
                  </a:lnTo>
                  <a:lnTo>
                    <a:pt x="773"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1637300" y="2377275"/>
              <a:ext cx="23000" cy="31275"/>
            </a:xfrm>
            <a:custGeom>
              <a:rect b="b" l="l" r="r" t="t"/>
              <a:pathLst>
                <a:path extrusionOk="0" h="1251" w="920">
                  <a:moveTo>
                    <a:pt x="643" y="1250"/>
                  </a:moveTo>
                  <a:lnTo>
                    <a:pt x="643" y="1250"/>
                  </a:lnTo>
                  <a:lnTo>
                    <a:pt x="349" y="1122"/>
                  </a:lnTo>
                  <a:lnTo>
                    <a:pt x="202" y="1030"/>
                  </a:lnTo>
                  <a:lnTo>
                    <a:pt x="92" y="938"/>
                  </a:lnTo>
                  <a:lnTo>
                    <a:pt x="55" y="883"/>
                  </a:lnTo>
                  <a:lnTo>
                    <a:pt x="19" y="827"/>
                  </a:lnTo>
                  <a:lnTo>
                    <a:pt x="0" y="772"/>
                  </a:lnTo>
                  <a:lnTo>
                    <a:pt x="0" y="717"/>
                  </a:lnTo>
                  <a:lnTo>
                    <a:pt x="19" y="644"/>
                  </a:lnTo>
                  <a:lnTo>
                    <a:pt x="55" y="570"/>
                  </a:lnTo>
                  <a:lnTo>
                    <a:pt x="110" y="497"/>
                  </a:lnTo>
                  <a:lnTo>
                    <a:pt x="184" y="423"/>
                  </a:lnTo>
                  <a:lnTo>
                    <a:pt x="184" y="423"/>
                  </a:lnTo>
                  <a:lnTo>
                    <a:pt x="405" y="202"/>
                  </a:lnTo>
                  <a:lnTo>
                    <a:pt x="515" y="111"/>
                  </a:lnTo>
                  <a:lnTo>
                    <a:pt x="643" y="0"/>
                  </a:lnTo>
                  <a:lnTo>
                    <a:pt x="643" y="0"/>
                  </a:lnTo>
                  <a:lnTo>
                    <a:pt x="680" y="0"/>
                  </a:lnTo>
                  <a:lnTo>
                    <a:pt x="735" y="0"/>
                  </a:lnTo>
                  <a:lnTo>
                    <a:pt x="791" y="0"/>
                  </a:lnTo>
                  <a:lnTo>
                    <a:pt x="827" y="37"/>
                  </a:lnTo>
                  <a:lnTo>
                    <a:pt x="864" y="55"/>
                  </a:lnTo>
                  <a:lnTo>
                    <a:pt x="882" y="111"/>
                  </a:lnTo>
                  <a:lnTo>
                    <a:pt x="901" y="147"/>
                  </a:lnTo>
                  <a:lnTo>
                    <a:pt x="901" y="202"/>
                  </a:lnTo>
                  <a:lnTo>
                    <a:pt x="901" y="202"/>
                  </a:lnTo>
                  <a:lnTo>
                    <a:pt x="919" y="368"/>
                  </a:lnTo>
                  <a:lnTo>
                    <a:pt x="919" y="533"/>
                  </a:lnTo>
                  <a:lnTo>
                    <a:pt x="901" y="699"/>
                  </a:lnTo>
                  <a:lnTo>
                    <a:pt x="901" y="883"/>
                  </a:lnTo>
                  <a:lnTo>
                    <a:pt x="901" y="883"/>
                  </a:lnTo>
                  <a:lnTo>
                    <a:pt x="901" y="1011"/>
                  </a:lnTo>
                  <a:lnTo>
                    <a:pt x="882" y="1066"/>
                  </a:lnTo>
                  <a:lnTo>
                    <a:pt x="864" y="1140"/>
                  </a:lnTo>
                  <a:lnTo>
                    <a:pt x="827" y="1177"/>
                  </a:lnTo>
                  <a:lnTo>
                    <a:pt x="791" y="1213"/>
                  </a:lnTo>
                  <a:lnTo>
                    <a:pt x="717" y="1250"/>
                  </a:lnTo>
                  <a:lnTo>
                    <a:pt x="643" y="1250"/>
                  </a:lnTo>
                  <a:lnTo>
                    <a:pt x="643" y="125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1807775" y="2515125"/>
              <a:ext cx="28975" cy="23475"/>
            </a:xfrm>
            <a:custGeom>
              <a:rect b="b" l="l" r="r" t="t"/>
              <a:pathLst>
                <a:path extrusionOk="0" h="939" w="1159">
                  <a:moveTo>
                    <a:pt x="497" y="938"/>
                  </a:moveTo>
                  <a:lnTo>
                    <a:pt x="497" y="938"/>
                  </a:lnTo>
                  <a:lnTo>
                    <a:pt x="405" y="901"/>
                  </a:lnTo>
                  <a:lnTo>
                    <a:pt x="350" y="846"/>
                  </a:lnTo>
                  <a:lnTo>
                    <a:pt x="276" y="773"/>
                  </a:lnTo>
                  <a:lnTo>
                    <a:pt x="221" y="699"/>
                  </a:lnTo>
                  <a:lnTo>
                    <a:pt x="56" y="387"/>
                  </a:lnTo>
                  <a:lnTo>
                    <a:pt x="56" y="387"/>
                  </a:lnTo>
                  <a:lnTo>
                    <a:pt x="19" y="332"/>
                  </a:lnTo>
                  <a:lnTo>
                    <a:pt x="1" y="258"/>
                  </a:lnTo>
                  <a:lnTo>
                    <a:pt x="1" y="203"/>
                  </a:lnTo>
                  <a:lnTo>
                    <a:pt x="19" y="148"/>
                  </a:lnTo>
                  <a:lnTo>
                    <a:pt x="37" y="111"/>
                  </a:lnTo>
                  <a:lnTo>
                    <a:pt x="93" y="74"/>
                  </a:lnTo>
                  <a:lnTo>
                    <a:pt x="148" y="37"/>
                  </a:lnTo>
                  <a:lnTo>
                    <a:pt x="203" y="37"/>
                  </a:lnTo>
                  <a:lnTo>
                    <a:pt x="203" y="37"/>
                  </a:lnTo>
                  <a:lnTo>
                    <a:pt x="350" y="19"/>
                  </a:lnTo>
                  <a:lnTo>
                    <a:pt x="479" y="1"/>
                  </a:lnTo>
                  <a:lnTo>
                    <a:pt x="773" y="1"/>
                  </a:lnTo>
                  <a:lnTo>
                    <a:pt x="773" y="1"/>
                  </a:lnTo>
                  <a:lnTo>
                    <a:pt x="957" y="1"/>
                  </a:lnTo>
                  <a:lnTo>
                    <a:pt x="1030" y="19"/>
                  </a:lnTo>
                  <a:lnTo>
                    <a:pt x="1104" y="74"/>
                  </a:lnTo>
                  <a:lnTo>
                    <a:pt x="1104" y="74"/>
                  </a:lnTo>
                  <a:lnTo>
                    <a:pt x="1159" y="148"/>
                  </a:lnTo>
                  <a:lnTo>
                    <a:pt x="1159" y="240"/>
                  </a:lnTo>
                  <a:lnTo>
                    <a:pt x="1140" y="313"/>
                  </a:lnTo>
                  <a:lnTo>
                    <a:pt x="1085" y="387"/>
                  </a:lnTo>
                  <a:lnTo>
                    <a:pt x="938" y="534"/>
                  </a:lnTo>
                  <a:lnTo>
                    <a:pt x="883" y="607"/>
                  </a:lnTo>
                  <a:lnTo>
                    <a:pt x="828" y="662"/>
                  </a:lnTo>
                  <a:lnTo>
                    <a:pt x="828" y="662"/>
                  </a:lnTo>
                  <a:lnTo>
                    <a:pt x="681" y="846"/>
                  </a:lnTo>
                  <a:lnTo>
                    <a:pt x="644" y="883"/>
                  </a:lnTo>
                  <a:lnTo>
                    <a:pt x="607" y="920"/>
                  </a:lnTo>
                  <a:lnTo>
                    <a:pt x="552" y="938"/>
                  </a:lnTo>
                  <a:lnTo>
                    <a:pt x="497" y="938"/>
                  </a:lnTo>
                  <a:lnTo>
                    <a:pt x="49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2059150" y="2515600"/>
              <a:ext cx="34950" cy="24375"/>
            </a:xfrm>
            <a:custGeom>
              <a:rect b="b" l="l" r="r" t="t"/>
              <a:pathLst>
                <a:path extrusionOk="0" h="975" w="1398">
                  <a:moveTo>
                    <a:pt x="589" y="974"/>
                  </a:moveTo>
                  <a:lnTo>
                    <a:pt x="589" y="974"/>
                  </a:lnTo>
                  <a:lnTo>
                    <a:pt x="533" y="956"/>
                  </a:lnTo>
                  <a:lnTo>
                    <a:pt x="478" y="919"/>
                  </a:lnTo>
                  <a:lnTo>
                    <a:pt x="405" y="827"/>
                  </a:lnTo>
                  <a:lnTo>
                    <a:pt x="405" y="827"/>
                  </a:lnTo>
                  <a:lnTo>
                    <a:pt x="184" y="570"/>
                  </a:lnTo>
                  <a:lnTo>
                    <a:pt x="92" y="423"/>
                  </a:lnTo>
                  <a:lnTo>
                    <a:pt x="19" y="276"/>
                  </a:lnTo>
                  <a:lnTo>
                    <a:pt x="19" y="276"/>
                  </a:lnTo>
                  <a:lnTo>
                    <a:pt x="0" y="221"/>
                  </a:lnTo>
                  <a:lnTo>
                    <a:pt x="19" y="166"/>
                  </a:lnTo>
                  <a:lnTo>
                    <a:pt x="37" y="129"/>
                  </a:lnTo>
                  <a:lnTo>
                    <a:pt x="74" y="74"/>
                  </a:lnTo>
                  <a:lnTo>
                    <a:pt x="129" y="55"/>
                  </a:lnTo>
                  <a:lnTo>
                    <a:pt x="184" y="37"/>
                  </a:lnTo>
                  <a:lnTo>
                    <a:pt x="239" y="55"/>
                  </a:lnTo>
                  <a:lnTo>
                    <a:pt x="294" y="74"/>
                  </a:lnTo>
                  <a:lnTo>
                    <a:pt x="294" y="74"/>
                  </a:lnTo>
                  <a:lnTo>
                    <a:pt x="533" y="37"/>
                  </a:lnTo>
                  <a:lnTo>
                    <a:pt x="754" y="0"/>
                  </a:lnTo>
                  <a:lnTo>
                    <a:pt x="993" y="0"/>
                  </a:lnTo>
                  <a:lnTo>
                    <a:pt x="1232" y="18"/>
                  </a:lnTo>
                  <a:lnTo>
                    <a:pt x="1232" y="18"/>
                  </a:lnTo>
                  <a:lnTo>
                    <a:pt x="1342" y="74"/>
                  </a:lnTo>
                  <a:lnTo>
                    <a:pt x="1379" y="110"/>
                  </a:lnTo>
                  <a:lnTo>
                    <a:pt x="1397" y="147"/>
                  </a:lnTo>
                  <a:lnTo>
                    <a:pt x="1397" y="221"/>
                  </a:lnTo>
                  <a:lnTo>
                    <a:pt x="1379" y="294"/>
                  </a:lnTo>
                  <a:lnTo>
                    <a:pt x="1324" y="386"/>
                  </a:lnTo>
                  <a:lnTo>
                    <a:pt x="1250" y="460"/>
                  </a:lnTo>
                  <a:lnTo>
                    <a:pt x="1103" y="588"/>
                  </a:lnTo>
                  <a:lnTo>
                    <a:pt x="1103" y="588"/>
                  </a:lnTo>
                  <a:lnTo>
                    <a:pt x="993" y="717"/>
                  </a:lnTo>
                  <a:lnTo>
                    <a:pt x="864" y="846"/>
                  </a:lnTo>
                  <a:lnTo>
                    <a:pt x="809" y="901"/>
                  </a:lnTo>
                  <a:lnTo>
                    <a:pt x="736" y="938"/>
                  </a:lnTo>
                  <a:lnTo>
                    <a:pt x="662" y="974"/>
                  </a:lnTo>
                  <a:lnTo>
                    <a:pt x="589" y="974"/>
                  </a:lnTo>
                  <a:lnTo>
                    <a:pt x="589" y="97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2316500" y="2514675"/>
              <a:ext cx="29875" cy="22550"/>
            </a:xfrm>
            <a:custGeom>
              <a:rect b="b" l="l" r="r" t="t"/>
              <a:pathLst>
                <a:path extrusionOk="0" h="902" w="1195">
                  <a:moveTo>
                    <a:pt x="515" y="901"/>
                  </a:moveTo>
                  <a:lnTo>
                    <a:pt x="515" y="901"/>
                  </a:lnTo>
                  <a:lnTo>
                    <a:pt x="423" y="864"/>
                  </a:lnTo>
                  <a:lnTo>
                    <a:pt x="349" y="828"/>
                  </a:lnTo>
                  <a:lnTo>
                    <a:pt x="294" y="754"/>
                  </a:lnTo>
                  <a:lnTo>
                    <a:pt x="221" y="680"/>
                  </a:lnTo>
                  <a:lnTo>
                    <a:pt x="110" y="515"/>
                  </a:lnTo>
                  <a:lnTo>
                    <a:pt x="18" y="368"/>
                  </a:lnTo>
                  <a:lnTo>
                    <a:pt x="18" y="368"/>
                  </a:lnTo>
                  <a:lnTo>
                    <a:pt x="0" y="313"/>
                  </a:lnTo>
                  <a:lnTo>
                    <a:pt x="0" y="258"/>
                  </a:lnTo>
                  <a:lnTo>
                    <a:pt x="0" y="203"/>
                  </a:lnTo>
                  <a:lnTo>
                    <a:pt x="18" y="147"/>
                  </a:lnTo>
                  <a:lnTo>
                    <a:pt x="55" y="111"/>
                  </a:lnTo>
                  <a:lnTo>
                    <a:pt x="110" y="92"/>
                  </a:lnTo>
                  <a:lnTo>
                    <a:pt x="165" y="74"/>
                  </a:lnTo>
                  <a:lnTo>
                    <a:pt x="221" y="74"/>
                  </a:lnTo>
                  <a:lnTo>
                    <a:pt x="221" y="74"/>
                  </a:lnTo>
                  <a:lnTo>
                    <a:pt x="257" y="37"/>
                  </a:lnTo>
                  <a:lnTo>
                    <a:pt x="313" y="19"/>
                  </a:lnTo>
                  <a:lnTo>
                    <a:pt x="423" y="0"/>
                  </a:lnTo>
                  <a:lnTo>
                    <a:pt x="662" y="0"/>
                  </a:lnTo>
                  <a:lnTo>
                    <a:pt x="662" y="0"/>
                  </a:lnTo>
                  <a:lnTo>
                    <a:pt x="846" y="0"/>
                  </a:lnTo>
                  <a:lnTo>
                    <a:pt x="937" y="19"/>
                  </a:lnTo>
                  <a:lnTo>
                    <a:pt x="1029" y="37"/>
                  </a:lnTo>
                  <a:lnTo>
                    <a:pt x="1103" y="74"/>
                  </a:lnTo>
                  <a:lnTo>
                    <a:pt x="1176" y="129"/>
                  </a:lnTo>
                  <a:lnTo>
                    <a:pt x="1195" y="203"/>
                  </a:lnTo>
                  <a:lnTo>
                    <a:pt x="1195" y="313"/>
                  </a:lnTo>
                  <a:lnTo>
                    <a:pt x="1195" y="313"/>
                  </a:lnTo>
                  <a:lnTo>
                    <a:pt x="1140" y="405"/>
                  </a:lnTo>
                  <a:lnTo>
                    <a:pt x="1048" y="497"/>
                  </a:lnTo>
                  <a:lnTo>
                    <a:pt x="864" y="680"/>
                  </a:lnTo>
                  <a:lnTo>
                    <a:pt x="864" y="680"/>
                  </a:lnTo>
                  <a:lnTo>
                    <a:pt x="699" y="828"/>
                  </a:lnTo>
                  <a:lnTo>
                    <a:pt x="625" y="883"/>
                  </a:lnTo>
                  <a:lnTo>
                    <a:pt x="570" y="901"/>
                  </a:lnTo>
                  <a:lnTo>
                    <a:pt x="515" y="901"/>
                  </a:lnTo>
                  <a:lnTo>
                    <a:pt x="515"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2564650" y="2512825"/>
              <a:ext cx="26675" cy="23000"/>
            </a:xfrm>
            <a:custGeom>
              <a:rect b="b" l="l" r="r" t="t"/>
              <a:pathLst>
                <a:path extrusionOk="0" h="920" w="1067">
                  <a:moveTo>
                    <a:pt x="368" y="865"/>
                  </a:moveTo>
                  <a:lnTo>
                    <a:pt x="368" y="865"/>
                  </a:lnTo>
                  <a:lnTo>
                    <a:pt x="257" y="718"/>
                  </a:lnTo>
                  <a:lnTo>
                    <a:pt x="147" y="571"/>
                  </a:lnTo>
                  <a:lnTo>
                    <a:pt x="55" y="405"/>
                  </a:lnTo>
                  <a:lnTo>
                    <a:pt x="0" y="240"/>
                  </a:lnTo>
                  <a:lnTo>
                    <a:pt x="0" y="240"/>
                  </a:lnTo>
                  <a:lnTo>
                    <a:pt x="0" y="203"/>
                  </a:lnTo>
                  <a:lnTo>
                    <a:pt x="18" y="148"/>
                  </a:lnTo>
                  <a:lnTo>
                    <a:pt x="74" y="93"/>
                  </a:lnTo>
                  <a:lnTo>
                    <a:pt x="147" y="56"/>
                  </a:lnTo>
                  <a:lnTo>
                    <a:pt x="202" y="56"/>
                  </a:lnTo>
                  <a:lnTo>
                    <a:pt x="239" y="56"/>
                  </a:lnTo>
                  <a:lnTo>
                    <a:pt x="239" y="56"/>
                  </a:lnTo>
                  <a:lnTo>
                    <a:pt x="331" y="38"/>
                  </a:lnTo>
                  <a:lnTo>
                    <a:pt x="441" y="19"/>
                  </a:lnTo>
                  <a:lnTo>
                    <a:pt x="570" y="1"/>
                  </a:lnTo>
                  <a:lnTo>
                    <a:pt x="699" y="19"/>
                  </a:lnTo>
                  <a:lnTo>
                    <a:pt x="827" y="38"/>
                  </a:lnTo>
                  <a:lnTo>
                    <a:pt x="938" y="93"/>
                  </a:lnTo>
                  <a:lnTo>
                    <a:pt x="1029" y="148"/>
                  </a:lnTo>
                  <a:lnTo>
                    <a:pt x="1048" y="203"/>
                  </a:lnTo>
                  <a:lnTo>
                    <a:pt x="1066" y="240"/>
                  </a:lnTo>
                  <a:lnTo>
                    <a:pt x="1066" y="240"/>
                  </a:lnTo>
                  <a:lnTo>
                    <a:pt x="1048" y="313"/>
                  </a:lnTo>
                  <a:lnTo>
                    <a:pt x="1029" y="368"/>
                  </a:lnTo>
                  <a:lnTo>
                    <a:pt x="974" y="497"/>
                  </a:lnTo>
                  <a:lnTo>
                    <a:pt x="882" y="607"/>
                  </a:lnTo>
                  <a:lnTo>
                    <a:pt x="790" y="718"/>
                  </a:lnTo>
                  <a:lnTo>
                    <a:pt x="790" y="718"/>
                  </a:lnTo>
                  <a:lnTo>
                    <a:pt x="717" y="828"/>
                  </a:lnTo>
                  <a:lnTo>
                    <a:pt x="662" y="865"/>
                  </a:lnTo>
                  <a:lnTo>
                    <a:pt x="607" y="902"/>
                  </a:lnTo>
                  <a:lnTo>
                    <a:pt x="552" y="920"/>
                  </a:lnTo>
                  <a:lnTo>
                    <a:pt x="496" y="920"/>
                  </a:lnTo>
                  <a:lnTo>
                    <a:pt x="441" y="902"/>
                  </a:lnTo>
                  <a:lnTo>
                    <a:pt x="368" y="865"/>
                  </a:lnTo>
                  <a:lnTo>
                    <a:pt x="368" y="86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802225" y="2512375"/>
              <a:ext cx="28975" cy="23000"/>
            </a:xfrm>
            <a:custGeom>
              <a:rect b="b" l="l" r="r" t="t"/>
              <a:pathLst>
                <a:path extrusionOk="0" h="920" w="1159">
                  <a:moveTo>
                    <a:pt x="441" y="864"/>
                  </a:moveTo>
                  <a:lnTo>
                    <a:pt x="441" y="864"/>
                  </a:lnTo>
                  <a:lnTo>
                    <a:pt x="0" y="331"/>
                  </a:lnTo>
                  <a:lnTo>
                    <a:pt x="0" y="331"/>
                  </a:lnTo>
                  <a:lnTo>
                    <a:pt x="0" y="276"/>
                  </a:lnTo>
                  <a:lnTo>
                    <a:pt x="0" y="221"/>
                  </a:lnTo>
                  <a:lnTo>
                    <a:pt x="0" y="184"/>
                  </a:lnTo>
                  <a:lnTo>
                    <a:pt x="19" y="147"/>
                  </a:lnTo>
                  <a:lnTo>
                    <a:pt x="55" y="111"/>
                  </a:lnTo>
                  <a:lnTo>
                    <a:pt x="92" y="74"/>
                  </a:lnTo>
                  <a:lnTo>
                    <a:pt x="147" y="74"/>
                  </a:lnTo>
                  <a:lnTo>
                    <a:pt x="184" y="74"/>
                  </a:lnTo>
                  <a:lnTo>
                    <a:pt x="184" y="74"/>
                  </a:lnTo>
                  <a:lnTo>
                    <a:pt x="386" y="19"/>
                  </a:lnTo>
                  <a:lnTo>
                    <a:pt x="570" y="0"/>
                  </a:lnTo>
                  <a:lnTo>
                    <a:pt x="975" y="0"/>
                  </a:lnTo>
                  <a:lnTo>
                    <a:pt x="975" y="0"/>
                  </a:lnTo>
                  <a:lnTo>
                    <a:pt x="1066" y="19"/>
                  </a:lnTo>
                  <a:lnTo>
                    <a:pt x="1122" y="56"/>
                  </a:lnTo>
                  <a:lnTo>
                    <a:pt x="1140" y="111"/>
                  </a:lnTo>
                  <a:lnTo>
                    <a:pt x="1158" y="184"/>
                  </a:lnTo>
                  <a:lnTo>
                    <a:pt x="1140" y="239"/>
                  </a:lnTo>
                  <a:lnTo>
                    <a:pt x="1103" y="313"/>
                  </a:lnTo>
                  <a:lnTo>
                    <a:pt x="1066" y="368"/>
                  </a:lnTo>
                  <a:lnTo>
                    <a:pt x="1030" y="423"/>
                  </a:lnTo>
                  <a:lnTo>
                    <a:pt x="1030" y="423"/>
                  </a:lnTo>
                  <a:lnTo>
                    <a:pt x="956" y="497"/>
                  </a:lnTo>
                  <a:lnTo>
                    <a:pt x="901" y="589"/>
                  </a:lnTo>
                  <a:lnTo>
                    <a:pt x="772" y="791"/>
                  </a:lnTo>
                  <a:lnTo>
                    <a:pt x="699" y="864"/>
                  </a:lnTo>
                  <a:lnTo>
                    <a:pt x="625" y="901"/>
                  </a:lnTo>
                  <a:lnTo>
                    <a:pt x="570" y="920"/>
                  </a:lnTo>
                  <a:lnTo>
                    <a:pt x="533" y="920"/>
                  </a:lnTo>
                  <a:lnTo>
                    <a:pt x="478" y="901"/>
                  </a:lnTo>
                  <a:lnTo>
                    <a:pt x="441" y="864"/>
                  </a:lnTo>
                  <a:lnTo>
                    <a:pt x="441" y="864"/>
                  </a:lnTo>
                  <a:close/>
                  <a:moveTo>
                    <a:pt x="0" y="295"/>
                  </a:moveTo>
                  <a:lnTo>
                    <a:pt x="0" y="295"/>
                  </a:lnTo>
                  <a:lnTo>
                    <a:pt x="0" y="221"/>
                  </a:lnTo>
                  <a:lnTo>
                    <a:pt x="0" y="221"/>
                  </a:lnTo>
                  <a:lnTo>
                    <a:pt x="0" y="295"/>
                  </a:lnTo>
                  <a:lnTo>
                    <a:pt x="0" y="29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5"/>
            <p:cNvSpPr/>
            <p:nvPr/>
          </p:nvSpPr>
          <p:spPr>
            <a:xfrm>
              <a:off x="3035675" y="2515600"/>
              <a:ext cx="26675" cy="22525"/>
            </a:xfrm>
            <a:custGeom>
              <a:rect b="b" l="l" r="r" t="t"/>
              <a:pathLst>
                <a:path extrusionOk="0" h="901" w="1067">
                  <a:moveTo>
                    <a:pt x="588" y="901"/>
                  </a:moveTo>
                  <a:lnTo>
                    <a:pt x="588" y="901"/>
                  </a:lnTo>
                  <a:lnTo>
                    <a:pt x="496" y="846"/>
                  </a:lnTo>
                  <a:lnTo>
                    <a:pt x="423" y="791"/>
                  </a:lnTo>
                  <a:lnTo>
                    <a:pt x="313" y="643"/>
                  </a:lnTo>
                  <a:lnTo>
                    <a:pt x="184" y="496"/>
                  </a:lnTo>
                  <a:lnTo>
                    <a:pt x="55" y="349"/>
                  </a:lnTo>
                  <a:lnTo>
                    <a:pt x="55" y="349"/>
                  </a:lnTo>
                  <a:lnTo>
                    <a:pt x="19" y="294"/>
                  </a:lnTo>
                  <a:lnTo>
                    <a:pt x="0" y="221"/>
                  </a:lnTo>
                  <a:lnTo>
                    <a:pt x="19" y="166"/>
                  </a:lnTo>
                  <a:lnTo>
                    <a:pt x="55" y="110"/>
                  </a:lnTo>
                  <a:lnTo>
                    <a:pt x="92" y="55"/>
                  </a:lnTo>
                  <a:lnTo>
                    <a:pt x="147" y="37"/>
                  </a:lnTo>
                  <a:lnTo>
                    <a:pt x="221" y="37"/>
                  </a:lnTo>
                  <a:lnTo>
                    <a:pt x="294" y="55"/>
                  </a:lnTo>
                  <a:lnTo>
                    <a:pt x="294" y="55"/>
                  </a:lnTo>
                  <a:lnTo>
                    <a:pt x="423" y="18"/>
                  </a:lnTo>
                  <a:lnTo>
                    <a:pt x="552" y="0"/>
                  </a:lnTo>
                  <a:lnTo>
                    <a:pt x="827" y="0"/>
                  </a:lnTo>
                  <a:lnTo>
                    <a:pt x="827" y="0"/>
                  </a:lnTo>
                  <a:lnTo>
                    <a:pt x="919" y="18"/>
                  </a:lnTo>
                  <a:lnTo>
                    <a:pt x="993" y="37"/>
                  </a:lnTo>
                  <a:lnTo>
                    <a:pt x="1029" y="92"/>
                  </a:lnTo>
                  <a:lnTo>
                    <a:pt x="1066" y="147"/>
                  </a:lnTo>
                  <a:lnTo>
                    <a:pt x="1066" y="221"/>
                  </a:lnTo>
                  <a:lnTo>
                    <a:pt x="1048" y="294"/>
                  </a:lnTo>
                  <a:lnTo>
                    <a:pt x="1011" y="368"/>
                  </a:lnTo>
                  <a:lnTo>
                    <a:pt x="938" y="441"/>
                  </a:lnTo>
                  <a:lnTo>
                    <a:pt x="938" y="441"/>
                  </a:lnTo>
                  <a:lnTo>
                    <a:pt x="901" y="515"/>
                  </a:lnTo>
                  <a:lnTo>
                    <a:pt x="882" y="588"/>
                  </a:lnTo>
                  <a:lnTo>
                    <a:pt x="827" y="754"/>
                  </a:lnTo>
                  <a:lnTo>
                    <a:pt x="791" y="827"/>
                  </a:lnTo>
                  <a:lnTo>
                    <a:pt x="735" y="882"/>
                  </a:lnTo>
                  <a:lnTo>
                    <a:pt x="680" y="901"/>
                  </a:lnTo>
                  <a:lnTo>
                    <a:pt x="588" y="901"/>
                  </a:lnTo>
                  <a:lnTo>
                    <a:pt x="588"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p:nvPr/>
          </p:nvSpPr>
          <p:spPr>
            <a:xfrm>
              <a:off x="3269575" y="2517900"/>
              <a:ext cx="26225" cy="22525"/>
            </a:xfrm>
            <a:custGeom>
              <a:rect b="b" l="l" r="r" t="t"/>
              <a:pathLst>
                <a:path extrusionOk="0" h="901" w="1049">
                  <a:moveTo>
                    <a:pt x="533" y="901"/>
                  </a:moveTo>
                  <a:lnTo>
                    <a:pt x="533" y="901"/>
                  </a:lnTo>
                  <a:lnTo>
                    <a:pt x="460" y="882"/>
                  </a:lnTo>
                  <a:lnTo>
                    <a:pt x="405" y="827"/>
                  </a:lnTo>
                  <a:lnTo>
                    <a:pt x="313" y="699"/>
                  </a:lnTo>
                  <a:lnTo>
                    <a:pt x="313" y="699"/>
                  </a:lnTo>
                  <a:lnTo>
                    <a:pt x="184" y="478"/>
                  </a:lnTo>
                  <a:lnTo>
                    <a:pt x="37" y="276"/>
                  </a:lnTo>
                  <a:lnTo>
                    <a:pt x="37" y="276"/>
                  </a:lnTo>
                  <a:lnTo>
                    <a:pt x="0" y="221"/>
                  </a:lnTo>
                  <a:lnTo>
                    <a:pt x="0" y="165"/>
                  </a:lnTo>
                  <a:lnTo>
                    <a:pt x="19" y="110"/>
                  </a:lnTo>
                  <a:lnTo>
                    <a:pt x="55" y="55"/>
                  </a:lnTo>
                  <a:lnTo>
                    <a:pt x="111" y="18"/>
                  </a:lnTo>
                  <a:lnTo>
                    <a:pt x="166" y="0"/>
                  </a:lnTo>
                  <a:lnTo>
                    <a:pt x="221" y="0"/>
                  </a:lnTo>
                  <a:lnTo>
                    <a:pt x="276" y="18"/>
                  </a:lnTo>
                  <a:lnTo>
                    <a:pt x="276" y="18"/>
                  </a:lnTo>
                  <a:lnTo>
                    <a:pt x="552" y="18"/>
                  </a:lnTo>
                  <a:lnTo>
                    <a:pt x="699" y="18"/>
                  </a:lnTo>
                  <a:lnTo>
                    <a:pt x="846" y="37"/>
                  </a:lnTo>
                  <a:lnTo>
                    <a:pt x="956" y="92"/>
                  </a:lnTo>
                  <a:lnTo>
                    <a:pt x="993" y="129"/>
                  </a:lnTo>
                  <a:lnTo>
                    <a:pt x="1030" y="165"/>
                  </a:lnTo>
                  <a:lnTo>
                    <a:pt x="1048" y="221"/>
                  </a:lnTo>
                  <a:lnTo>
                    <a:pt x="1030" y="276"/>
                  </a:lnTo>
                  <a:lnTo>
                    <a:pt x="1011" y="349"/>
                  </a:lnTo>
                  <a:lnTo>
                    <a:pt x="956" y="441"/>
                  </a:lnTo>
                  <a:lnTo>
                    <a:pt x="956" y="441"/>
                  </a:lnTo>
                  <a:lnTo>
                    <a:pt x="919" y="515"/>
                  </a:lnTo>
                  <a:lnTo>
                    <a:pt x="883" y="588"/>
                  </a:lnTo>
                  <a:lnTo>
                    <a:pt x="791" y="754"/>
                  </a:lnTo>
                  <a:lnTo>
                    <a:pt x="736" y="827"/>
                  </a:lnTo>
                  <a:lnTo>
                    <a:pt x="680" y="882"/>
                  </a:lnTo>
                  <a:lnTo>
                    <a:pt x="607" y="901"/>
                  </a:lnTo>
                  <a:lnTo>
                    <a:pt x="533" y="901"/>
                  </a:lnTo>
                  <a:lnTo>
                    <a:pt x="53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5"/>
            <p:cNvSpPr/>
            <p:nvPr/>
          </p:nvSpPr>
          <p:spPr>
            <a:xfrm>
              <a:off x="3523700" y="2516050"/>
              <a:ext cx="28500" cy="23000"/>
            </a:xfrm>
            <a:custGeom>
              <a:rect b="b" l="l" r="r" t="t"/>
              <a:pathLst>
                <a:path extrusionOk="0" h="920" w="1140">
                  <a:moveTo>
                    <a:pt x="441" y="864"/>
                  </a:moveTo>
                  <a:lnTo>
                    <a:pt x="441" y="864"/>
                  </a:lnTo>
                  <a:lnTo>
                    <a:pt x="350" y="773"/>
                  </a:lnTo>
                  <a:lnTo>
                    <a:pt x="258" y="662"/>
                  </a:lnTo>
                  <a:lnTo>
                    <a:pt x="111" y="442"/>
                  </a:lnTo>
                  <a:lnTo>
                    <a:pt x="111" y="442"/>
                  </a:lnTo>
                  <a:lnTo>
                    <a:pt x="37" y="331"/>
                  </a:lnTo>
                  <a:lnTo>
                    <a:pt x="0" y="258"/>
                  </a:lnTo>
                  <a:lnTo>
                    <a:pt x="0" y="203"/>
                  </a:lnTo>
                  <a:lnTo>
                    <a:pt x="0" y="203"/>
                  </a:lnTo>
                  <a:lnTo>
                    <a:pt x="19" y="148"/>
                  </a:lnTo>
                  <a:lnTo>
                    <a:pt x="37" y="111"/>
                  </a:lnTo>
                  <a:lnTo>
                    <a:pt x="74" y="74"/>
                  </a:lnTo>
                  <a:lnTo>
                    <a:pt x="111" y="56"/>
                  </a:lnTo>
                  <a:lnTo>
                    <a:pt x="203" y="37"/>
                  </a:lnTo>
                  <a:lnTo>
                    <a:pt x="239" y="37"/>
                  </a:lnTo>
                  <a:lnTo>
                    <a:pt x="276" y="56"/>
                  </a:lnTo>
                  <a:lnTo>
                    <a:pt x="276" y="56"/>
                  </a:lnTo>
                  <a:lnTo>
                    <a:pt x="607" y="37"/>
                  </a:lnTo>
                  <a:lnTo>
                    <a:pt x="938" y="0"/>
                  </a:lnTo>
                  <a:lnTo>
                    <a:pt x="938" y="0"/>
                  </a:lnTo>
                  <a:lnTo>
                    <a:pt x="993" y="0"/>
                  </a:lnTo>
                  <a:lnTo>
                    <a:pt x="1048" y="37"/>
                  </a:lnTo>
                  <a:lnTo>
                    <a:pt x="1103" y="74"/>
                  </a:lnTo>
                  <a:lnTo>
                    <a:pt x="1122" y="111"/>
                  </a:lnTo>
                  <a:lnTo>
                    <a:pt x="1140" y="166"/>
                  </a:lnTo>
                  <a:lnTo>
                    <a:pt x="1140" y="221"/>
                  </a:lnTo>
                  <a:lnTo>
                    <a:pt x="1140" y="276"/>
                  </a:lnTo>
                  <a:lnTo>
                    <a:pt x="1103" y="331"/>
                  </a:lnTo>
                  <a:lnTo>
                    <a:pt x="1103" y="331"/>
                  </a:lnTo>
                  <a:lnTo>
                    <a:pt x="938" y="534"/>
                  </a:lnTo>
                  <a:lnTo>
                    <a:pt x="791" y="736"/>
                  </a:lnTo>
                  <a:lnTo>
                    <a:pt x="791" y="736"/>
                  </a:lnTo>
                  <a:lnTo>
                    <a:pt x="736" y="828"/>
                  </a:lnTo>
                  <a:lnTo>
                    <a:pt x="699" y="864"/>
                  </a:lnTo>
                  <a:lnTo>
                    <a:pt x="644" y="901"/>
                  </a:lnTo>
                  <a:lnTo>
                    <a:pt x="589" y="920"/>
                  </a:lnTo>
                  <a:lnTo>
                    <a:pt x="552" y="920"/>
                  </a:lnTo>
                  <a:lnTo>
                    <a:pt x="497" y="901"/>
                  </a:lnTo>
                  <a:lnTo>
                    <a:pt x="441" y="864"/>
                  </a:lnTo>
                  <a:lnTo>
                    <a:pt x="441" y="86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5"/>
            <p:cNvSpPr/>
            <p:nvPr/>
          </p:nvSpPr>
          <p:spPr>
            <a:xfrm>
              <a:off x="3769100" y="2515125"/>
              <a:ext cx="28500" cy="25300"/>
            </a:xfrm>
            <a:custGeom>
              <a:rect b="b" l="l" r="r" t="t"/>
              <a:pathLst>
                <a:path extrusionOk="0" h="1012" w="1140">
                  <a:moveTo>
                    <a:pt x="478" y="957"/>
                  </a:moveTo>
                  <a:lnTo>
                    <a:pt x="478" y="957"/>
                  </a:lnTo>
                  <a:lnTo>
                    <a:pt x="331" y="810"/>
                  </a:lnTo>
                  <a:lnTo>
                    <a:pt x="202" y="644"/>
                  </a:lnTo>
                  <a:lnTo>
                    <a:pt x="92" y="460"/>
                  </a:lnTo>
                  <a:lnTo>
                    <a:pt x="0" y="258"/>
                  </a:lnTo>
                  <a:lnTo>
                    <a:pt x="0" y="258"/>
                  </a:lnTo>
                  <a:lnTo>
                    <a:pt x="0" y="185"/>
                  </a:lnTo>
                  <a:lnTo>
                    <a:pt x="0" y="111"/>
                  </a:lnTo>
                  <a:lnTo>
                    <a:pt x="37" y="56"/>
                  </a:lnTo>
                  <a:lnTo>
                    <a:pt x="92" y="19"/>
                  </a:lnTo>
                  <a:lnTo>
                    <a:pt x="147" y="1"/>
                  </a:lnTo>
                  <a:lnTo>
                    <a:pt x="221" y="1"/>
                  </a:lnTo>
                  <a:lnTo>
                    <a:pt x="276" y="19"/>
                  </a:lnTo>
                  <a:lnTo>
                    <a:pt x="331" y="74"/>
                  </a:lnTo>
                  <a:lnTo>
                    <a:pt x="331" y="74"/>
                  </a:lnTo>
                  <a:lnTo>
                    <a:pt x="533" y="37"/>
                  </a:lnTo>
                  <a:lnTo>
                    <a:pt x="717" y="19"/>
                  </a:lnTo>
                  <a:lnTo>
                    <a:pt x="901" y="37"/>
                  </a:lnTo>
                  <a:lnTo>
                    <a:pt x="1029" y="74"/>
                  </a:lnTo>
                  <a:lnTo>
                    <a:pt x="1085" y="93"/>
                  </a:lnTo>
                  <a:lnTo>
                    <a:pt x="1121" y="148"/>
                  </a:lnTo>
                  <a:lnTo>
                    <a:pt x="1140" y="185"/>
                  </a:lnTo>
                  <a:lnTo>
                    <a:pt x="1140" y="258"/>
                  </a:lnTo>
                  <a:lnTo>
                    <a:pt x="1121" y="332"/>
                  </a:lnTo>
                  <a:lnTo>
                    <a:pt x="1085" y="405"/>
                  </a:lnTo>
                  <a:lnTo>
                    <a:pt x="1029" y="515"/>
                  </a:lnTo>
                  <a:lnTo>
                    <a:pt x="938" y="626"/>
                  </a:lnTo>
                  <a:lnTo>
                    <a:pt x="938" y="626"/>
                  </a:lnTo>
                  <a:lnTo>
                    <a:pt x="846" y="773"/>
                  </a:lnTo>
                  <a:lnTo>
                    <a:pt x="754" y="920"/>
                  </a:lnTo>
                  <a:lnTo>
                    <a:pt x="717" y="975"/>
                  </a:lnTo>
                  <a:lnTo>
                    <a:pt x="643" y="1012"/>
                  </a:lnTo>
                  <a:lnTo>
                    <a:pt x="570" y="1012"/>
                  </a:lnTo>
                  <a:lnTo>
                    <a:pt x="478" y="957"/>
                  </a:lnTo>
                  <a:lnTo>
                    <a:pt x="478"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5"/>
            <p:cNvSpPr/>
            <p:nvPr/>
          </p:nvSpPr>
          <p:spPr>
            <a:xfrm>
              <a:off x="4021375" y="2520175"/>
              <a:ext cx="30350" cy="23000"/>
            </a:xfrm>
            <a:custGeom>
              <a:rect b="b" l="l" r="r" t="t"/>
              <a:pathLst>
                <a:path extrusionOk="0" h="920" w="1214">
                  <a:moveTo>
                    <a:pt x="515" y="920"/>
                  </a:moveTo>
                  <a:lnTo>
                    <a:pt x="515" y="920"/>
                  </a:lnTo>
                  <a:lnTo>
                    <a:pt x="460" y="883"/>
                  </a:lnTo>
                  <a:lnTo>
                    <a:pt x="368" y="810"/>
                  </a:lnTo>
                  <a:lnTo>
                    <a:pt x="203" y="589"/>
                  </a:lnTo>
                  <a:lnTo>
                    <a:pt x="111" y="460"/>
                  </a:lnTo>
                  <a:lnTo>
                    <a:pt x="56" y="350"/>
                  </a:lnTo>
                  <a:lnTo>
                    <a:pt x="19" y="240"/>
                  </a:lnTo>
                  <a:lnTo>
                    <a:pt x="1" y="166"/>
                  </a:lnTo>
                  <a:lnTo>
                    <a:pt x="1" y="166"/>
                  </a:lnTo>
                  <a:lnTo>
                    <a:pt x="19" y="130"/>
                  </a:lnTo>
                  <a:lnTo>
                    <a:pt x="37" y="93"/>
                  </a:lnTo>
                  <a:lnTo>
                    <a:pt x="111" y="38"/>
                  </a:lnTo>
                  <a:lnTo>
                    <a:pt x="203" y="19"/>
                  </a:lnTo>
                  <a:lnTo>
                    <a:pt x="239" y="38"/>
                  </a:lnTo>
                  <a:lnTo>
                    <a:pt x="276" y="56"/>
                  </a:lnTo>
                  <a:lnTo>
                    <a:pt x="276" y="56"/>
                  </a:lnTo>
                  <a:lnTo>
                    <a:pt x="460" y="19"/>
                  </a:lnTo>
                  <a:lnTo>
                    <a:pt x="644" y="1"/>
                  </a:lnTo>
                  <a:lnTo>
                    <a:pt x="846" y="1"/>
                  </a:lnTo>
                  <a:lnTo>
                    <a:pt x="1030" y="38"/>
                  </a:lnTo>
                  <a:lnTo>
                    <a:pt x="1103" y="56"/>
                  </a:lnTo>
                  <a:lnTo>
                    <a:pt x="1159" y="93"/>
                  </a:lnTo>
                  <a:lnTo>
                    <a:pt x="1195" y="130"/>
                  </a:lnTo>
                  <a:lnTo>
                    <a:pt x="1214" y="203"/>
                  </a:lnTo>
                  <a:lnTo>
                    <a:pt x="1214" y="258"/>
                  </a:lnTo>
                  <a:lnTo>
                    <a:pt x="1177" y="350"/>
                  </a:lnTo>
                  <a:lnTo>
                    <a:pt x="1122" y="442"/>
                  </a:lnTo>
                  <a:lnTo>
                    <a:pt x="1030" y="534"/>
                  </a:lnTo>
                  <a:lnTo>
                    <a:pt x="1030" y="534"/>
                  </a:lnTo>
                  <a:lnTo>
                    <a:pt x="920" y="663"/>
                  </a:lnTo>
                  <a:lnTo>
                    <a:pt x="809" y="791"/>
                  </a:lnTo>
                  <a:lnTo>
                    <a:pt x="754" y="865"/>
                  </a:lnTo>
                  <a:lnTo>
                    <a:pt x="681" y="902"/>
                  </a:lnTo>
                  <a:lnTo>
                    <a:pt x="607" y="920"/>
                  </a:lnTo>
                  <a:lnTo>
                    <a:pt x="515" y="920"/>
                  </a:lnTo>
                  <a:lnTo>
                    <a:pt x="515" y="9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5"/>
            <p:cNvSpPr/>
            <p:nvPr/>
          </p:nvSpPr>
          <p:spPr>
            <a:xfrm>
              <a:off x="4267225" y="2515600"/>
              <a:ext cx="27600" cy="24825"/>
            </a:xfrm>
            <a:custGeom>
              <a:rect b="b" l="l" r="r" t="t"/>
              <a:pathLst>
                <a:path extrusionOk="0" h="993" w="1104">
                  <a:moveTo>
                    <a:pt x="387" y="919"/>
                  </a:moveTo>
                  <a:lnTo>
                    <a:pt x="387" y="919"/>
                  </a:lnTo>
                  <a:lnTo>
                    <a:pt x="258" y="754"/>
                  </a:lnTo>
                  <a:lnTo>
                    <a:pt x="111" y="552"/>
                  </a:lnTo>
                  <a:lnTo>
                    <a:pt x="56" y="441"/>
                  </a:lnTo>
                  <a:lnTo>
                    <a:pt x="19" y="331"/>
                  </a:lnTo>
                  <a:lnTo>
                    <a:pt x="1" y="239"/>
                  </a:lnTo>
                  <a:lnTo>
                    <a:pt x="1" y="147"/>
                  </a:lnTo>
                  <a:lnTo>
                    <a:pt x="1" y="147"/>
                  </a:lnTo>
                  <a:lnTo>
                    <a:pt x="19" y="110"/>
                  </a:lnTo>
                  <a:lnTo>
                    <a:pt x="56" y="74"/>
                  </a:lnTo>
                  <a:lnTo>
                    <a:pt x="129" y="37"/>
                  </a:lnTo>
                  <a:lnTo>
                    <a:pt x="203" y="37"/>
                  </a:lnTo>
                  <a:lnTo>
                    <a:pt x="240" y="55"/>
                  </a:lnTo>
                  <a:lnTo>
                    <a:pt x="276" y="74"/>
                  </a:lnTo>
                  <a:lnTo>
                    <a:pt x="276" y="74"/>
                  </a:lnTo>
                  <a:lnTo>
                    <a:pt x="497" y="37"/>
                  </a:lnTo>
                  <a:lnTo>
                    <a:pt x="699" y="0"/>
                  </a:lnTo>
                  <a:lnTo>
                    <a:pt x="865" y="0"/>
                  </a:lnTo>
                  <a:lnTo>
                    <a:pt x="938" y="18"/>
                  </a:lnTo>
                  <a:lnTo>
                    <a:pt x="993" y="37"/>
                  </a:lnTo>
                  <a:lnTo>
                    <a:pt x="1048" y="74"/>
                  </a:lnTo>
                  <a:lnTo>
                    <a:pt x="1085" y="110"/>
                  </a:lnTo>
                  <a:lnTo>
                    <a:pt x="1104" y="166"/>
                  </a:lnTo>
                  <a:lnTo>
                    <a:pt x="1104" y="239"/>
                  </a:lnTo>
                  <a:lnTo>
                    <a:pt x="1085" y="313"/>
                  </a:lnTo>
                  <a:lnTo>
                    <a:pt x="1048" y="405"/>
                  </a:lnTo>
                  <a:lnTo>
                    <a:pt x="993" y="515"/>
                  </a:lnTo>
                  <a:lnTo>
                    <a:pt x="901" y="643"/>
                  </a:lnTo>
                  <a:lnTo>
                    <a:pt x="901" y="643"/>
                  </a:lnTo>
                  <a:lnTo>
                    <a:pt x="809" y="791"/>
                  </a:lnTo>
                  <a:lnTo>
                    <a:pt x="754" y="864"/>
                  </a:lnTo>
                  <a:lnTo>
                    <a:pt x="681" y="938"/>
                  </a:lnTo>
                  <a:lnTo>
                    <a:pt x="607" y="974"/>
                  </a:lnTo>
                  <a:lnTo>
                    <a:pt x="534" y="993"/>
                  </a:lnTo>
                  <a:lnTo>
                    <a:pt x="460" y="974"/>
                  </a:lnTo>
                  <a:lnTo>
                    <a:pt x="387" y="919"/>
                  </a:lnTo>
                  <a:lnTo>
                    <a:pt x="387" y="919"/>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5"/>
            <p:cNvSpPr/>
            <p:nvPr/>
          </p:nvSpPr>
          <p:spPr>
            <a:xfrm>
              <a:off x="4511250" y="2510075"/>
              <a:ext cx="29425" cy="26675"/>
            </a:xfrm>
            <a:custGeom>
              <a:rect b="b" l="l" r="r" t="t"/>
              <a:pathLst>
                <a:path extrusionOk="0" h="1067" w="1177">
                  <a:moveTo>
                    <a:pt x="570" y="1067"/>
                  </a:moveTo>
                  <a:lnTo>
                    <a:pt x="570" y="1067"/>
                  </a:lnTo>
                  <a:lnTo>
                    <a:pt x="497" y="1012"/>
                  </a:lnTo>
                  <a:lnTo>
                    <a:pt x="405" y="938"/>
                  </a:lnTo>
                  <a:lnTo>
                    <a:pt x="331" y="828"/>
                  </a:lnTo>
                  <a:lnTo>
                    <a:pt x="258" y="717"/>
                  </a:lnTo>
                  <a:lnTo>
                    <a:pt x="111" y="497"/>
                  </a:lnTo>
                  <a:lnTo>
                    <a:pt x="0" y="295"/>
                  </a:lnTo>
                  <a:lnTo>
                    <a:pt x="0" y="295"/>
                  </a:lnTo>
                  <a:lnTo>
                    <a:pt x="0" y="239"/>
                  </a:lnTo>
                  <a:lnTo>
                    <a:pt x="19" y="184"/>
                  </a:lnTo>
                  <a:lnTo>
                    <a:pt x="37" y="129"/>
                  </a:lnTo>
                  <a:lnTo>
                    <a:pt x="74" y="92"/>
                  </a:lnTo>
                  <a:lnTo>
                    <a:pt x="111" y="56"/>
                  </a:lnTo>
                  <a:lnTo>
                    <a:pt x="166" y="56"/>
                  </a:lnTo>
                  <a:lnTo>
                    <a:pt x="221" y="56"/>
                  </a:lnTo>
                  <a:lnTo>
                    <a:pt x="276" y="74"/>
                  </a:lnTo>
                  <a:lnTo>
                    <a:pt x="276" y="74"/>
                  </a:lnTo>
                  <a:lnTo>
                    <a:pt x="349" y="37"/>
                  </a:lnTo>
                  <a:lnTo>
                    <a:pt x="405" y="19"/>
                  </a:lnTo>
                  <a:lnTo>
                    <a:pt x="552" y="1"/>
                  </a:lnTo>
                  <a:lnTo>
                    <a:pt x="864" y="19"/>
                  </a:lnTo>
                  <a:lnTo>
                    <a:pt x="864" y="19"/>
                  </a:lnTo>
                  <a:lnTo>
                    <a:pt x="956" y="37"/>
                  </a:lnTo>
                  <a:lnTo>
                    <a:pt x="1030" y="56"/>
                  </a:lnTo>
                  <a:lnTo>
                    <a:pt x="1103" y="92"/>
                  </a:lnTo>
                  <a:lnTo>
                    <a:pt x="1140" y="148"/>
                  </a:lnTo>
                  <a:lnTo>
                    <a:pt x="1177" y="221"/>
                  </a:lnTo>
                  <a:lnTo>
                    <a:pt x="1177" y="295"/>
                  </a:lnTo>
                  <a:lnTo>
                    <a:pt x="1158" y="368"/>
                  </a:lnTo>
                  <a:lnTo>
                    <a:pt x="1103" y="460"/>
                  </a:lnTo>
                  <a:lnTo>
                    <a:pt x="1103" y="460"/>
                  </a:lnTo>
                  <a:lnTo>
                    <a:pt x="1030" y="534"/>
                  </a:lnTo>
                  <a:lnTo>
                    <a:pt x="974" y="626"/>
                  </a:lnTo>
                  <a:lnTo>
                    <a:pt x="864" y="846"/>
                  </a:lnTo>
                  <a:lnTo>
                    <a:pt x="809" y="938"/>
                  </a:lnTo>
                  <a:lnTo>
                    <a:pt x="735" y="1012"/>
                  </a:lnTo>
                  <a:lnTo>
                    <a:pt x="662" y="1048"/>
                  </a:lnTo>
                  <a:lnTo>
                    <a:pt x="625"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5"/>
            <p:cNvSpPr/>
            <p:nvPr/>
          </p:nvSpPr>
          <p:spPr>
            <a:xfrm>
              <a:off x="4758475" y="2508700"/>
              <a:ext cx="28525" cy="23925"/>
            </a:xfrm>
            <a:custGeom>
              <a:rect b="b" l="l" r="r" t="t"/>
              <a:pathLst>
                <a:path extrusionOk="0" h="957" w="1141">
                  <a:moveTo>
                    <a:pt x="625" y="956"/>
                  </a:moveTo>
                  <a:lnTo>
                    <a:pt x="625" y="956"/>
                  </a:lnTo>
                  <a:lnTo>
                    <a:pt x="570" y="938"/>
                  </a:lnTo>
                  <a:lnTo>
                    <a:pt x="515" y="919"/>
                  </a:lnTo>
                  <a:lnTo>
                    <a:pt x="442" y="846"/>
                  </a:lnTo>
                  <a:lnTo>
                    <a:pt x="276" y="662"/>
                  </a:lnTo>
                  <a:lnTo>
                    <a:pt x="276" y="662"/>
                  </a:lnTo>
                  <a:lnTo>
                    <a:pt x="148" y="515"/>
                  </a:lnTo>
                  <a:lnTo>
                    <a:pt x="74" y="405"/>
                  </a:lnTo>
                  <a:lnTo>
                    <a:pt x="19" y="313"/>
                  </a:lnTo>
                  <a:lnTo>
                    <a:pt x="0" y="203"/>
                  </a:lnTo>
                  <a:lnTo>
                    <a:pt x="0" y="166"/>
                  </a:lnTo>
                  <a:lnTo>
                    <a:pt x="19" y="129"/>
                  </a:lnTo>
                  <a:lnTo>
                    <a:pt x="37" y="92"/>
                  </a:lnTo>
                  <a:lnTo>
                    <a:pt x="92" y="74"/>
                  </a:lnTo>
                  <a:lnTo>
                    <a:pt x="129" y="37"/>
                  </a:lnTo>
                  <a:lnTo>
                    <a:pt x="203" y="37"/>
                  </a:lnTo>
                  <a:lnTo>
                    <a:pt x="203" y="37"/>
                  </a:lnTo>
                  <a:lnTo>
                    <a:pt x="276" y="56"/>
                  </a:lnTo>
                  <a:lnTo>
                    <a:pt x="276" y="56"/>
                  </a:lnTo>
                  <a:lnTo>
                    <a:pt x="313" y="74"/>
                  </a:lnTo>
                  <a:lnTo>
                    <a:pt x="313" y="74"/>
                  </a:lnTo>
                  <a:lnTo>
                    <a:pt x="552" y="19"/>
                  </a:lnTo>
                  <a:lnTo>
                    <a:pt x="717" y="0"/>
                  </a:lnTo>
                  <a:lnTo>
                    <a:pt x="864" y="0"/>
                  </a:lnTo>
                  <a:lnTo>
                    <a:pt x="993" y="19"/>
                  </a:lnTo>
                  <a:lnTo>
                    <a:pt x="1048" y="56"/>
                  </a:lnTo>
                  <a:lnTo>
                    <a:pt x="1085" y="74"/>
                  </a:lnTo>
                  <a:lnTo>
                    <a:pt x="1122" y="129"/>
                  </a:lnTo>
                  <a:lnTo>
                    <a:pt x="1140" y="166"/>
                  </a:lnTo>
                  <a:lnTo>
                    <a:pt x="1140" y="239"/>
                  </a:lnTo>
                  <a:lnTo>
                    <a:pt x="1122" y="313"/>
                  </a:lnTo>
                  <a:lnTo>
                    <a:pt x="1122" y="313"/>
                  </a:lnTo>
                  <a:lnTo>
                    <a:pt x="993" y="515"/>
                  </a:lnTo>
                  <a:lnTo>
                    <a:pt x="864" y="717"/>
                  </a:lnTo>
                  <a:lnTo>
                    <a:pt x="864" y="717"/>
                  </a:lnTo>
                  <a:lnTo>
                    <a:pt x="828" y="809"/>
                  </a:lnTo>
                  <a:lnTo>
                    <a:pt x="791" y="883"/>
                  </a:lnTo>
                  <a:lnTo>
                    <a:pt x="717" y="938"/>
                  </a:lnTo>
                  <a:lnTo>
                    <a:pt x="681" y="956"/>
                  </a:lnTo>
                  <a:lnTo>
                    <a:pt x="625" y="956"/>
                  </a:lnTo>
                  <a:lnTo>
                    <a:pt x="625"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5"/>
            <p:cNvSpPr/>
            <p:nvPr/>
          </p:nvSpPr>
          <p:spPr>
            <a:xfrm>
              <a:off x="4988700" y="2506400"/>
              <a:ext cx="27150" cy="24850"/>
            </a:xfrm>
            <a:custGeom>
              <a:rect b="b" l="l" r="r" t="t"/>
              <a:pathLst>
                <a:path extrusionOk="0" h="994" w="1086">
                  <a:moveTo>
                    <a:pt x="460" y="975"/>
                  </a:moveTo>
                  <a:lnTo>
                    <a:pt x="460" y="975"/>
                  </a:lnTo>
                  <a:lnTo>
                    <a:pt x="368" y="901"/>
                  </a:lnTo>
                  <a:lnTo>
                    <a:pt x="295" y="828"/>
                  </a:lnTo>
                  <a:lnTo>
                    <a:pt x="184" y="625"/>
                  </a:lnTo>
                  <a:lnTo>
                    <a:pt x="74" y="423"/>
                  </a:lnTo>
                  <a:lnTo>
                    <a:pt x="1" y="221"/>
                  </a:lnTo>
                  <a:lnTo>
                    <a:pt x="1" y="221"/>
                  </a:lnTo>
                  <a:lnTo>
                    <a:pt x="1" y="166"/>
                  </a:lnTo>
                  <a:lnTo>
                    <a:pt x="19" y="129"/>
                  </a:lnTo>
                  <a:lnTo>
                    <a:pt x="56" y="92"/>
                  </a:lnTo>
                  <a:lnTo>
                    <a:pt x="93" y="56"/>
                  </a:lnTo>
                  <a:lnTo>
                    <a:pt x="148" y="37"/>
                  </a:lnTo>
                  <a:lnTo>
                    <a:pt x="184" y="37"/>
                  </a:lnTo>
                  <a:lnTo>
                    <a:pt x="240" y="37"/>
                  </a:lnTo>
                  <a:lnTo>
                    <a:pt x="295" y="74"/>
                  </a:lnTo>
                  <a:lnTo>
                    <a:pt x="295" y="74"/>
                  </a:lnTo>
                  <a:lnTo>
                    <a:pt x="423" y="37"/>
                  </a:lnTo>
                  <a:lnTo>
                    <a:pt x="570" y="19"/>
                  </a:lnTo>
                  <a:lnTo>
                    <a:pt x="736" y="0"/>
                  </a:lnTo>
                  <a:lnTo>
                    <a:pt x="883" y="19"/>
                  </a:lnTo>
                  <a:lnTo>
                    <a:pt x="956" y="37"/>
                  </a:lnTo>
                  <a:lnTo>
                    <a:pt x="1012" y="56"/>
                  </a:lnTo>
                  <a:lnTo>
                    <a:pt x="1048" y="92"/>
                  </a:lnTo>
                  <a:lnTo>
                    <a:pt x="1067" y="148"/>
                  </a:lnTo>
                  <a:lnTo>
                    <a:pt x="1085" y="203"/>
                  </a:lnTo>
                  <a:lnTo>
                    <a:pt x="1067" y="258"/>
                  </a:lnTo>
                  <a:lnTo>
                    <a:pt x="1030" y="350"/>
                  </a:lnTo>
                  <a:lnTo>
                    <a:pt x="975" y="423"/>
                  </a:lnTo>
                  <a:lnTo>
                    <a:pt x="975" y="423"/>
                  </a:lnTo>
                  <a:lnTo>
                    <a:pt x="920" y="515"/>
                  </a:lnTo>
                  <a:lnTo>
                    <a:pt x="865"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5"/>
            <p:cNvSpPr/>
            <p:nvPr/>
          </p:nvSpPr>
          <p:spPr>
            <a:xfrm>
              <a:off x="5786000" y="2306950"/>
              <a:ext cx="26225" cy="24850"/>
            </a:xfrm>
            <a:custGeom>
              <a:rect b="b" l="l" r="r" t="t"/>
              <a:pathLst>
                <a:path extrusionOk="0" h="994" w="1049">
                  <a:moveTo>
                    <a:pt x="221" y="975"/>
                  </a:moveTo>
                  <a:lnTo>
                    <a:pt x="221" y="975"/>
                  </a:lnTo>
                  <a:lnTo>
                    <a:pt x="166" y="938"/>
                  </a:lnTo>
                  <a:lnTo>
                    <a:pt x="129" y="865"/>
                  </a:lnTo>
                  <a:lnTo>
                    <a:pt x="129" y="791"/>
                  </a:lnTo>
                  <a:lnTo>
                    <a:pt x="148" y="736"/>
                  </a:lnTo>
                  <a:lnTo>
                    <a:pt x="148" y="736"/>
                  </a:lnTo>
                  <a:lnTo>
                    <a:pt x="92" y="663"/>
                  </a:lnTo>
                  <a:lnTo>
                    <a:pt x="56" y="571"/>
                  </a:lnTo>
                  <a:lnTo>
                    <a:pt x="37" y="479"/>
                  </a:lnTo>
                  <a:lnTo>
                    <a:pt x="1" y="369"/>
                  </a:lnTo>
                  <a:lnTo>
                    <a:pt x="1" y="277"/>
                  </a:lnTo>
                  <a:lnTo>
                    <a:pt x="1" y="166"/>
                  </a:lnTo>
                  <a:lnTo>
                    <a:pt x="37" y="93"/>
                  </a:lnTo>
                  <a:lnTo>
                    <a:pt x="92" y="38"/>
                  </a:lnTo>
                  <a:lnTo>
                    <a:pt x="92" y="38"/>
                  </a:lnTo>
                  <a:lnTo>
                    <a:pt x="203" y="1"/>
                  </a:lnTo>
                  <a:lnTo>
                    <a:pt x="295" y="19"/>
                  </a:lnTo>
                  <a:lnTo>
                    <a:pt x="405" y="56"/>
                  </a:lnTo>
                  <a:lnTo>
                    <a:pt x="497" y="111"/>
                  </a:lnTo>
                  <a:lnTo>
                    <a:pt x="699" y="240"/>
                  </a:lnTo>
                  <a:lnTo>
                    <a:pt x="791" y="313"/>
                  </a:lnTo>
                  <a:lnTo>
                    <a:pt x="883" y="350"/>
                  </a:lnTo>
                  <a:lnTo>
                    <a:pt x="883" y="350"/>
                  </a:lnTo>
                  <a:lnTo>
                    <a:pt x="975" y="424"/>
                  </a:lnTo>
                  <a:lnTo>
                    <a:pt x="1030" y="497"/>
                  </a:lnTo>
                  <a:lnTo>
                    <a:pt x="1048" y="571"/>
                  </a:lnTo>
                  <a:lnTo>
                    <a:pt x="1012" y="644"/>
                  </a:lnTo>
                  <a:lnTo>
                    <a:pt x="975" y="699"/>
                  </a:lnTo>
                  <a:lnTo>
                    <a:pt x="901" y="755"/>
                  </a:lnTo>
                  <a:lnTo>
                    <a:pt x="809" y="791"/>
                  </a:lnTo>
                  <a:lnTo>
                    <a:pt x="717" y="828"/>
                  </a:lnTo>
                  <a:lnTo>
                    <a:pt x="717" y="828"/>
                  </a:lnTo>
                  <a:lnTo>
                    <a:pt x="589" y="883"/>
                  </a:lnTo>
                  <a:lnTo>
                    <a:pt x="479" y="938"/>
                  </a:lnTo>
                  <a:lnTo>
                    <a:pt x="350" y="993"/>
                  </a:lnTo>
                  <a:lnTo>
                    <a:pt x="276" y="993"/>
                  </a:lnTo>
                  <a:lnTo>
                    <a:pt x="221" y="975"/>
                  </a:lnTo>
                  <a:lnTo>
                    <a:pt x="221"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5"/>
            <p:cNvSpPr/>
            <p:nvPr/>
          </p:nvSpPr>
          <p:spPr>
            <a:xfrm>
              <a:off x="5790600" y="2120375"/>
              <a:ext cx="21150" cy="22550"/>
            </a:xfrm>
            <a:custGeom>
              <a:rect b="b" l="l" r="r" t="t"/>
              <a:pathLst>
                <a:path extrusionOk="0" h="902" w="846">
                  <a:moveTo>
                    <a:pt x="129" y="847"/>
                  </a:moveTo>
                  <a:lnTo>
                    <a:pt x="129" y="847"/>
                  </a:lnTo>
                  <a:lnTo>
                    <a:pt x="92" y="773"/>
                  </a:lnTo>
                  <a:lnTo>
                    <a:pt x="92" y="699"/>
                  </a:lnTo>
                  <a:lnTo>
                    <a:pt x="92" y="699"/>
                  </a:lnTo>
                  <a:lnTo>
                    <a:pt x="37" y="626"/>
                  </a:lnTo>
                  <a:lnTo>
                    <a:pt x="0" y="516"/>
                  </a:lnTo>
                  <a:lnTo>
                    <a:pt x="0" y="387"/>
                  </a:lnTo>
                  <a:lnTo>
                    <a:pt x="0" y="277"/>
                  </a:lnTo>
                  <a:lnTo>
                    <a:pt x="37" y="166"/>
                  </a:lnTo>
                  <a:lnTo>
                    <a:pt x="92" y="74"/>
                  </a:lnTo>
                  <a:lnTo>
                    <a:pt x="129" y="38"/>
                  </a:lnTo>
                  <a:lnTo>
                    <a:pt x="166" y="19"/>
                  </a:lnTo>
                  <a:lnTo>
                    <a:pt x="203" y="1"/>
                  </a:lnTo>
                  <a:lnTo>
                    <a:pt x="258" y="1"/>
                  </a:lnTo>
                  <a:lnTo>
                    <a:pt x="258" y="1"/>
                  </a:lnTo>
                  <a:lnTo>
                    <a:pt x="368" y="38"/>
                  </a:lnTo>
                  <a:lnTo>
                    <a:pt x="478" y="111"/>
                  </a:lnTo>
                  <a:lnTo>
                    <a:pt x="570" y="185"/>
                  </a:lnTo>
                  <a:lnTo>
                    <a:pt x="662" y="258"/>
                  </a:lnTo>
                  <a:lnTo>
                    <a:pt x="662" y="258"/>
                  </a:lnTo>
                  <a:lnTo>
                    <a:pt x="736" y="313"/>
                  </a:lnTo>
                  <a:lnTo>
                    <a:pt x="809" y="369"/>
                  </a:lnTo>
                  <a:lnTo>
                    <a:pt x="846" y="442"/>
                  </a:lnTo>
                  <a:lnTo>
                    <a:pt x="846" y="479"/>
                  </a:lnTo>
                  <a:lnTo>
                    <a:pt x="846" y="534"/>
                  </a:lnTo>
                  <a:lnTo>
                    <a:pt x="846" y="534"/>
                  </a:lnTo>
                  <a:lnTo>
                    <a:pt x="828" y="589"/>
                  </a:lnTo>
                  <a:lnTo>
                    <a:pt x="791" y="644"/>
                  </a:lnTo>
                  <a:lnTo>
                    <a:pt x="754" y="681"/>
                  </a:lnTo>
                  <a:lnTo>
                    <a:pt x="681" y="718"/>
                  </a:lnTo>
                  <a:lnTo>
                    <a:pt x="552" y="791"/>
                  </a:lnTo>
                  <a:lnTo>
                    <a:pt x="442" y="847"/>
                  </a:lnTo>
                  <a:lnTo>
                    <a:pt x="442" y="847"/>
                  </a:lnTo>
                  <a:lnTo>
                    <a:pt x="368" y="883"/>
                  </a:lnTo>
                  <a:lnTo>
                    <a:pt x="276" y="902"/>
                  </a:lnTo>
                  <a:lnTo>
                    <a:pt x="203" y="902"/>
                  </a:lnTo>
                  <a:lnTo>
                    <a:pt x="166" y="865"/>
                  </a:lnTo>
                  <a:lnTo>
                    <a:pt x="129" y="847"/>
                  </a:lnTo>
                  <a:lnTo>
                    <a:pt x="129" y="84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p:nvPr/>
          </p:nvSpPr>
          <p:spPr>
            <a:xfrm>
              <a:off x="5789675" y="1936575"/>
              <a:ext cx="24850" cy="24375"/>
            </a:xfrm>
            <a:custGeom>
              <a:rect b="b" l="l" r="r" t="t"/>
              <a:pathLst>
                <a:path extrusionOk="0" h="975" w="994">
                  <a:moveTo>
                    <a:pt x="148" y="938"/>
                  </a:moveTo>
                  <a:lnTo>
                    <a:pt x="148" y="938"/>
                  </a:lnTo>
                  <a:lnTo>
                    <a:pt x="93" y="864"/>
                  </a:lnTo>
                  <a:lnTo>
                    <a:pt x="74" y="791"/>
                  </a:lnTo>
                  <a:lnTo>
                    <a:pt x="74" y="791"/>
                  </a:lnTo>
                  <a:lnTo>
                    <a:pt x="37" y="717"/>
                  </a:lnTo>
                  <a:lnTo>
                    <a:pt x="1" y="625"/>
                  </a:lnTo>
                  <a:lnTo>
                    <a:pt x="1" y="533"/>
                  </a:lnTo>
                  <a:lnTo>
                    <a:pt x="1" y="441"/>
                  </a:lnTo>
                  <a:lnTo>
                    <a:pt x="19" y="239"/>
                  </a:lnTo>
                  <a:lnTo>
                    <a:pt x="56" y="147"/>
                  </a:lnTo>
                  <a:lnTo>
                    <a:pt x="93" y="74"/>
                  </a:lnTo>
                  <a:lnTo>
                    <a:pt x="93" y="74"/>
                  </a:lnTo>
                  <a:lnTo>
                    <a:pt x="129" y="37"/>
                  </a:lnTo>
                  <a:lnTo>
                    <a:pt x="184" y="0"/>
                  </a:lnTo>
                  <a:lnTo>
                    <a:pt x="240" y="0"/>
                  </a:lnTo>
                  <a:lnTo>
                    <a:pt x="295" y="0"/>
                  </a:lnTo>
                  <a:lnTo>
                    <a:pt x="405" y="19"/>
                  </a:lnTo>
                  <a:lnTo>
                    <a:pt x="497" y="74"/>
                  </a:lnTo>
                  <a:lnTo>
                    <a:pt x="497" y="74"/>
                  </a:lnTo>
                  <a:lnTo>
                    <a:pt x="607" y="129"/>
                  </a:lnTo>
                  <a:lnTo>
                    <a:pt x="736" y="184"/>
                  </a:lnTo>
                  <a:lnTo>
                    <a:pt x="846" y="239"/>
                  </a:lnTo>
                  <a:lnTo>
                    <a:pt x="938" y="313"/>
                  </a:lnTo>
                  <a:lnTo>
                    <a:pt x="938" y="313"/>
                  </a:lnTo>
                  <a:lnTo>
                    <a:pt x="975" y="368"/>
                  </a:lnTo>
                  <a:lnTo>
                    <a:pt x="993" y="441"/>
                  </a:lnTo>
                  <a:lnTo>
                    <a:pt x="975" y="497"/>
                  </a:lnTo>
                  <a:lnTo>
                    <a:pt x="956" y="552"/>
                  </a:lnTo>
                  <a:lnTo>
                    <a:pt x="901" y="607"/>
                  </a:lnTo>
                  <a:lnTo>
                    <a:pt x="865" y="662"/>
                  </a:lnTo>
                  <a:lnTo>
                    <a:pt x="754" y="736"/>
                  </a:lnTo>
                  <a:lnTo>
                    <a:pt x="754" y="736"/>
                  </a:lnTo>
                  <a:lnTo>
                    <a:pt x="607" y="827"/>
                  </a:lnTo>
                  <a:lnTo>
                    <a:pt x="460" y="919"/>
                  </a:lnTo>
                  <a:lnTo>
                    <a:pt x="387" y="956"/>
                  </a:lnTo>
                  <a:lnTo>
                    <a:pt x="313" y="975"/>
                  </a:lnTo>
                  <a:lnTo>
                    <a:pt x="240" y="975"/>
                  </a:lnTo>
                  <a:lnTo>
                    <a:pt x="148" y="938"/>
                  </a:lnTo>
                  <a:lnTo>
                    <a:pt x="148"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a:off x="5780500" y="1716900"/>
              <a:ext cx="27125" cy="26225"/>
            </a:xfrm>
            <a:custGeom>
              <a:rect b="b" l="l" r="r" t="t"/>
              <a:pathLst>
                <a:path extrusionOk="0" h="1049" w="1085">
                  <a:moveTo>
                    <a:pt x="184" y="1012"/>
                  </a:moveTo>
                  <a:lnTo>
                    <a:pt x="184" y="1012"/>
                  </a:lnTo>
                  <a:lnTo>
                    <a:pt x="129" y="957"/>
                  </a:lnTo>
                  <a:lnTo>
                    <a:pt x="110" y="883"/>
                  </a:lnTo>
                  <a:lnTo>
                    <a:pt x="110" y="883"/>
                  </a:lnTo>
                  <a:lnTo>
                    <a:pt x="55" y="810"/>
                  </a:lnTo>
                  <a:lnTo>
                    <a:pt x="18" y="699"/>
                  </a:lnTo>
                  <a:lnTo>
                    <a:pt x="0" y="571"/>
                  </a:lnTo>
                  <a:lnTo>
                    <a:pt x="0" y="424"/>
                  </a:lnTo>
                  <a:lnTo>
                    <a:pt x="18" y="295"/>
                  </a:lnTo>
                  <a:lnTo>
                    <a:pt x="55" y="166"/>
                  </a:lnTo>
                  <a:lnTo>
                    <a:pt x="110" y="74"/>
                  </a:lnTo>
                  <a:lnTo>
                    <a:pt x="147" y="38"/>
                  </a:lnTo>
                  <a:lnTo>
                    <a:pt x="184" y="19"/>
                  </a:lnTo>
                  <a:lnTo>
                    <a:pt x="184" y="19"/>
                  </a:lnTo>
                  <a:lnTo>
                    <a:pt x="221" y="1"/>
                  </a:lnTo>
                  <a:lnTo>
                    <a:pt x="276" y="1"/>
                  </a:lnTo>
                  <a:lnTo>
                    <a:pt x="368" y="19"/>
                  </a:lnTo>
                  <a:lnTo>
                    <a:pt x="570" y="111"/>
                  </a:lnTo>
                  <a:lnTo>
                    <a:pt x="570" y="111"/>
                  </a:lnTo>
                  <a:lnTo>
                    <a:pt x="772" y="203"/>
                  </a:lnTo>
                  <a:lnTo>
                    <a:pt x="974" y="295"/>
                  </a:lnTo>
                  <a:lnTo>
                    <a:pt x="974" y="295"/>
                  </a:lnTo>
                  <a:lnTo>
                    <a:pt x="1048" y="332"/>
                  </a:lnTo>
                  <a:lnTo>
                    <a:pt x="1066" y="387"/>
                  </a:lnTo>
                  <a:lnTo>
                    <a:pt x="1085" y="442"/>
                  </a:lnTo>
                  <a:lnTo>
                    <a:pt x="1066" y="516"/>
                  </a:lnTo>
                  <a:lnTo>
                    <a:pt x="1048" y="571"/>
                  </a:lnTo>
                  <a:lnTo>
                    <a:pt x="993" y="626"/>
                  </a:lnTo>
                  <a:lnTo>
                    <a:pt x="956" y="681"/>
                  </a:lnTo>
                  <a:lnTo>
                    <a:pt x="901" y="718"/>
                  </a:lnTo>
                  <a:lnTo>
                    <a:pt x="901" y="718"/>
                  </a:lnTo>
                  <a:lnTo>
                    <a:pt x="662" y="846"/>
                  </a:lnTo>
                  <a:lnTo>
                    <a:pt x="441" y="994"/>
                  </a:lnTo>
                  <a:lnTo>
                    <a:pt x="441" y="994"/>
                  </a:lnTo>
                  <a:lnTo>
                    <a:pt x="386" y="1030"/>
                  </a:lnTo>
                  <a:lnTo>
                    <a:pt x="312" y="1049"/>
                  </a:lnTo>
                  <a:lnTo>
                    <a:pt x="257" y="1049"/>
                  </a:lnTo>
                  <a:lnTo>
                    <a:pt x="184" y="1012"/>
                  </a:lnTo>
                  <a:lnTo>
                    <a:pt x="184"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a:off x="5785550" y="1489450"/>
              <a:ext cx="23450" cy="24825"/>
            </a:xfrm>
            <a:custGeom>
              <a:rect b="b" l="l" r="r" t="t"/>
              <a:pathLst>
                <a:path extrusionOk="0" h="993" w="938">
                  <a:moveTo>
                    <a:pt x="37" y="846"/>
                  </a:moveTo>
                  <a:lnTo>
                    <a:pt x="37" y="846"/>
                  </a:lnTo>
                  <a:lnTo>
                    <a:pt x="37" y="772"/>
                  </a:lnTo>
                  <a:lnTo>
                    <a:pt x="74" y="699"/>
                  </a:lnTo>
                  <a:lnTo>
                    <a:pt x="74" y="699"/>
                  </a:lnTo>
                  <a:lnTo>
                    <a:pt x="19" y="533"/>
                  </a:lnTo>
                  <a:lnTo>
                    <a:pt x="0" y="331"/>
                  </a:lnTo>
                  <a:lnTo>
                    <a:pt x="0" y="239"/>
                  </a:lnTo>
                  <a:lnTo>
                    <a:pt x="19" y="147"/>
                  </a:lnTo>
                  <a:lnTo>
                    <a:pt x="74" y="74"/>
                  </a:lnTo>
                  <a:lnTo>
                    <a:pt x="129" y="18"/>
                  </a:lnTo>
                  <a:lnTo>
                    <a:pt x="129" y="18"/>
                  </a:lnTo>
                  <a:lnTo>
                    <a:pt x="221" y="0"/>
                  </a:lnTo>
                  <a:lnTo>
                    <a:pt x="294" y="18"/>
                  </a:lnTo>
                  <a:lnTo>
                    <a:pt x="368" y="55"/>
                  </a:lnTo>
                  <a:lnTo>
                    <a:pt x="423" y="92"/>
                  </a:lnTo>
                  <a:lnTo>
                    <a:pt x="570" y="184"/>
                  </a:lnTo>
                  <a:lnTo>
                    <a:pt x="699" y="276"/>
                  </a:lnTo>
                  <a:lnTo>
                    <a:pt x="699" y="276"/>
                  </a:lnTo>
                  <a:lnTo>
                    <a:pt x="791" y="331"/>
                  </a:lnTo>
                  <a:lnTo>
                    <a:pt x="864" y="368"/>
                  </a:lnTo>
                  <a:lnTo>
                    <a:pt x="901" y="423"/>
                  </a:lnTo>
                  <a:lnTo>
                    <a:pt x="919" y="478"/>
                  </a:lnTo>
                  <a:lnTo>
                    <a:pt x="938" y="515"/>
                  </a:lnTo>
                  <a:lnTo>
                    <a:pt x="919" y="570"/>
                  </a:lnTo>
                  <a:lnTo>
                    <a:pt x="883" y="607"/>
                  </a:lnTo>
                  <a:lnTo>
                    <a:pt x="846" y="662"/>
                  </a:lnTo>
                  <a:lnTo>
                    <a:pt x="754" y="735"/>
                  </a:lnTo>
                  <a:lnTo>
                    <a:pt x="625" y="809"/>
                  </a:lnTo>
                  <a:lnTo>
                    <a:pt x="368" y="938"/>
                  </a:lnTo>
                  <a:lnTo>
                    <a:pt x="368" y="938"/>
                  </a:lnTo>
                  <a:lnTo>
                    <a:pt x="331" y="974"/>
                  </a:lnTo>
                  <a:lnTo>
                    <a:pt x="276" y="993"/>
                  </a:lnTo>
                  <a:lnTo>
                    <a:pt x="221" y="993"/>
                  </a:lnTo>
                  <a:lnTo>
                    <a:pt x="166" y="993"/>
                  </a:lnTo>
                  <a:lnTo>
                    <a:pt x="129" y="974"/>
                  </a:lnTo>
                  <a:lnTo>
                    <a:pt x="74" y="938"/>
                  </a:lnTo>
                  <a:lnTo>
                    <a:pt x="55" y="901"/>
                  </a:lnTo>
                  <a:lnTo>
                    <a:pt x="37" y="846"/>
                  </a:lnTo>
                  <a:lnTo>
                    <a:pt x="37" y="84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a:off x="5781875" y="1276675"/>
              <a:ext cx="22075" cy="24825"/>
            </a:xfrm>
            <a:custGeom>
              <a:rect b="b" l="l" r="r" t="t"/>
              <a:pathLst>
                <a:path extrusionOk="0" h="993" w="883">
                  <a:moveTo>
                    <a:pt x="110" y="956"/>
                  </a:moveTo>
                  <a:lnTo>
                    <a:pt x="110" y="956"/>
                  </a:lnTo>
                  <a:lnTo>
                    <a:pt x="55" y="901"/>
                  </a:lnTo>
                  <a:lnTo>
                    <a:pt x="19" y="846"/>
                  </a:lnTo>
                  <a:lnTo>
                    <a:pt x="19" y="754"/>
                  </a:lnTo>
                  <a:lnTo>
                    <a:pt x="55" y="680"/>
                  </a:lnTo>
                  <a:lnTo>
                    <a:pt x="55" y="680"/>
                  </a:lnTo>
                  <a:lnTo>
                    <a:pt x="19" y="460"/>
                  </a:lnTo>
                  <a:lnTo>
                    <a:pt x="0" y="276"/>
                  </a:lnTo>
                  <a:lnTo>
                    <a:pt x="19" y="147"/>
                  </a:lnTo>
                  <a:lnTo>
                    <a:pt x="37" y="92"/>
                  </a:lnTo>
                  <a:lnTo>
                    <a:pt x="55" y="56"/>
                  </a:lnTo>
                  <a:lnTo>
                    <a:pt x="92" y="19"/>
                  </a:lnTo>
                  <a:lnTo>
                    <a:pt x="147" y="0"/>
                  </a:lnTo>
                  <a:lnTo>
                    <a:pt x="202" y="0"/>
                  </a:lnTo>
                  <a:lnTo>
                    <a:pt x="257" y="0"/>
                  </a:lnTo>
                  <a:lnTo>
                    <a:pt x="423" y="74"/>
                  </a:lnTo>
                  <a:lnTo>
                    <a:pt x="644" y="184"/>
                  </a:lnTo>
                  <a:lnTo>
                    <a:pt x="644" y="184"/>
                  </a:lnTo>
                  <a:lnTo>
                    <a:pt x="754" y="221"/>
                  </a:lnTo>
                  <a:lnTo>
                    <a:pt x="809" y="258"/>
                  </a:lnTo>
                  <a:lnTo>
                    <a:pt x="864" y="313"/>
                  </a:lnTo>
                  <a:lnTo>
                    <a:pt x="882" y="368"/>
                  </a:lnTo>
                  <a:lnTo>
                    <a:pt x="882" y="405"/>
                  </a:lnTo>
                  <a:lnTo>
                    <a:pt x="864" y="460"/>
                  </a:lnTo>
                  <a:lnTo>
                    <a:pt x="772" y="570"/>
                  </a:lnTo>
                  <a:lnTo>
                    <a:pt x="662" y="680"/>
                  </a:lnTo>
                  <a:lnTo>
                    <a:pt x="533" y="791"/>
                  </a:lnTo>
                  <a:lnTo>
                    <a:pt x="294" y="956"/>
                  </a:lnTo>
                  <a:lnTo>
                    <a:pt x="294" y="956"/>
                  </a:lnTo>
                  <a:lnTo>
                    <a:pt x="294" y="956"/>
                  </a:lnTo>
                  <a:lnTo>
                    <a:pt x="294" y="956"/>
                  </a:lnTo>
                  <a:lnTo>
                    <a:pt x="294" y="956"/>
                  </a:lnTo>
                  <a:lnTo>
                    <a:pt x="294" y="956"/>
                  </a:lnTo>
                  <a:lnTo>
                    <a:pt x="257" y="975"/>
                  </a:lnTo>
                  <a:lnTo>
                    <a:pt x="202" y="993"/>
                  </a:lnTo>
                  <a:lnTo>
                    <a:pt x="166" y="975"/>
                  </a:lnTo>
                  <a:lnTo>
                    <a:pt x="110" y="956"/>
                  </a:lnTo>
                  <a:lnTo>
                    <a:pt x="110"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5784175" y="1049650"/>
              <a:ext cx="23000" cy="24850"/>
            </a:xfrm>
            <a:custGeom>
              <a:rect b="b" l="l" r="r" t="t"/>
              <a:pathLst>
                <a:path extrusionOk="0" h="994" w="920">
                  <a:moveTo>
                    <a:pt x="110" y="993"/>
                  </a:moveTo>
                  <a:lnTo>
                    <a:pt x="110" y="993"/>
                  </a:lnTo>
                  <a:lnTo>
                    <a:pt x="74" y="975"/>
                  </a:lnTo>
                  <a:lnTo>
                    <a:pt x="37" y="938"/>
                  </a:lnTo>
                  <a:lnTo>
                    <a:pt x="18" y="902"/>
                  </a:lnTo>
                  <a:lnTo>
                    <a:pt x="0" y="846"/>
                  </a:lnTo>
                  <a:lnTo>
                    <a:pt x="0" y="846"/>
                  </a:lnTo>
                  <a:lnTo>
                    <a:pt x="0" y="773"/>
                  </a:lnTo>
                  <a:lnTo>
                    <a:pt x="37" y="718"/>
                  </a:lnTo>
                  <a:lnTo>
                    <a:pt x="37" y="718"/>
                  </a:lnTo>
                  <a:lnTo>
                    <a:pt x="0" y="497"/>
                  </a:lnTo>
                  <a:lnTo>
                    <a:pt x="0" y="369"/>
                  </a:lnTo>
                  <a:lnTo>
                    <a:pt x="0" y="240"/>
                  </a:lnTo>
                  <a:lnTo>
                    <a:pt x="37" y="130"/>
                  </a:lnTo>
                  <a:lnTo>
                    <a:pt x="55" y="93"/>
                  </a:lnTo>
                  <a:lnTo>
                    <a:pt x="92" y="56"/>
                  </a:lnTo>
                  <a:lnTo>
                    <a:pt x="129" y="19"/>
                  </a:lnTo>
                  <a:lnTo>
                    <a:pt x="184" y="1"/>
                  </a:lnTo>
                  <a:lnTo>
                    <a:pt x="239" y="1"/>
                  </a:lnTo>
                  <a:lnTo>
                    <a:pt x="294" y="19"/>
                  </a:lnTo>
                  <a:lnTo>
                    <a:pt x="294" y="19"/>
                  </a:lnTo>
                  <a:lnTo>
                    <a:pt x="570" y="203"/>
                  </a:lnTo>
                  <a:lnTo>
                    <a:pt x="827" y="369"/>
                  </a:lnTo>
                  <a:lnTo>
                    <a:pt x="827" y="369"/>
                  </a:lnTo>
                  <a:lnTo>
                    <a:pt x="901" y="442"/>
                  </a:lnTo>
                  <a:lnTo>
                    <a:pt x="919" y="516"/>
                  </a:lnTo>
                  <a:lnTo>
                    <a:pt x="901" y="589"/>
                  </a:lnTo>
                  <a:lnTo>
                    <a:pt x="864" y="663"/>
                  </a:lnTo>
                  <a:lnTo>
                    <a:pt x="790" y="718"/>
                  </a:lnTo>
                  <a:lnTo>
                    <a:pt x="717" y="755"/>
                  </a:lnTo>
                  <a:lnTo>
                    <a:pt x="552" y="846"/>
                  </a:lnTo>
                  <a:lnTo>
                    <a:pt x="552" y="846"/>
                  </a:lnTo>
                  <a:lnTo>
                    <a:pt x="441" y="902"/>
                  </a:lnTo>
                  <a:lnTo>
                    <a:pt x="349" y="957"/>
                  </a:lnTo>
                  <a:lnTo>
                    <a:pt x="239" y="993"/>
                  </a:lnTo>
                  <a:lnTo>
                    <a:pt x="184" y="993"/>
                  </a:lnTo>
                  <a:lnTo>
                    <a:pt x="110" y="993"/>
                  </a:lnTo>
                  <a:lnTo>
                    <a:pt x="110"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5778200" y="821725"/>
              <a:ext cx="25750" cy="26675"/>
            </a:xfrm>
            <a:custGeom>
              <a:rect b="b" l="l" r="r" t="t"/>
              <a:pathLst>
                <a:path extrusionOk="0" h="1067" w="1030">
                  <a:moveTo>
                    <a:pt x="55" y="1012"/>
                  </a:moveTo>
                  <a:lnTo>
                    <a:pt x="55" y="1012"/>
                  </a:lnTo>
                  <a:lnTo>
                    <a:pt x="37" y="956"/>
                  </a:lnTo>
                  <a:lnTo>
                    <a:pt x="18" y="920"/>
                  </a:lnTo>
                  <a:lnTo>
                    <a:pt x="18" y="865"/>
                  </a:lnTo>
                  <a:lnTo>
                    <a:pt x="37" y="809"/>
                  </a:lnTo>
                  <a:lnTo>
                    <a:pt x="37" y="809"/>
                  </a:lnTo>
                  <a:lnTo>
                    <a:pt x="55" y="773"/>
                  </a:lnTo>
                  <a:lnTo>
                    <a:pt x="55" y="773"/>
                  </a:lnTo>
                  <a:lnTo>
                    <a:pt x="37" y="626"/>
                  </a:lnTo>
                  <a:lnTo>
                    <a:pt x="0" y="479"/>
                  </a:lnTo>
                  <a:lnTo>
                    <a:pt x="0" y="331"/>
                  </a:lnTo>
                  <a:lnTo>
                    <a:pt x="18" y="184"/>
                  </a:lnTo>
                  <a:lnTo>
                    <a:pt x="37" y="129"/>
                  </a:lnTo>
                  <a:lnTo>
                    <a:pt x="55" y="74"/>
                  </a:lnTo>
                  <a:lnTo>
                    <a:pt x="92" y="37"/>
                  </a:lnTo>
                  <a:lnTo>
                    <a:pt x="129" y="1"/>
                  </a:lnTo>
                  <a:lnTo>
                    <a:pt x="184" y="1"/>
                  </a:lnTo>
                  <a:lnTo>
                    <a:pt x="257" y="1"/>
                  </a:lnTo>
                  <a:lnTo>
                    <a:pt x="331" y="37"/>
                  </a:lnTo>
                  <a:lnTo>
                    <a:pt x="423" y="93"/>
                  </a:lnTo>
                  <a:lnTo>
                    <a:pt x="423" y="93"/>
                  </a:lnTo>
                  <a:lnTo>
                    <a:pt x="846" y="331"/>
                  </a:lnTo>
                  <a:lnTo>
                    <a:pt x="846" y="331"/>
                  </a:lnTo>
                  <a:lnTo>
                    <a:pt x="956" y="387"/>
                  </a:lnTo>
                  <a:lnTo>
                    <a:pt x="993" y="442"/>
                  </a:lnTo>
                  <a:lnTo>
                    <a:pt x="1029" y="497"/>
                  </a:lnTo>
                  <a:lnTo>
                    <a:pt x="1029" y="497"/>
                  </a:lnTo>
                  <a:lnTo>
                    <a:pt x="1029" y="570"/>
                  </a:lnTo>
                  <a:lnTo>
                    <a:pt x="1011" y="626"/>
                  </a:lnTo>
                  <a:lnTo>
                    <a:pt x="974" y="681"/>
                  </a:lnTo>
                  <a:lnTo>
                    <a:pt x="919" y="736"/>
                  </a:lnTo>
                  <a:lnTo>
                    <a:pt x="791" y="809"/>
                  </a:lnTo>
                  <a:lnTo>
                    <a:pt x="662" y="865"/>
                  </a:lnTo>
                  <a:lnTo>
                    <a:pt x="662" y="865"/>
                  </a:lnTo>
                  <a:lnTo>
                    <a:pt x="515" y="938"/>
                  </a:lnTo>
                  <a:lnTo>
                    <a:pt x="368" y="1030"/>
                  </a:lnTo>
                  <a:lnTo>
                    <a:pt x="276" y="1067"/>
                  </a:lnTo>
                  <a:lnTo>
                    <a:pt x="202" y="1067"/>
                  </a:lnTo>
                  <a:lnTo>
                    <a:pt x="129" y="1048"/>
                  </a:lnTo>
                  <a:lnTo>
                    <a:pt x="55" y="1012"/>
                  </a:lnTo>
                  <a:lnTo>
                    <a:pt x="55"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5779100" y="590575"/>
              <a:ext cx="23475" cy="24850"/>
            </a:xfrm>
            <a:custGeom>
              <a:rect b="b" l="l" r="r" t="t"/>
              <a:pathLst>
                <a:path extrusionOk="0" h="994" w="939">
                  <a:moveTo>
                    <a:pt x="74" y="957"/>
                  </a:moveTo>
                  <a:lnTo>
                    <a:pt x="74" y="957"/>
                  </a:lnTo>
                  <a:lnTo>
                    <a:pt x="38" y="901"/>
                  </a:lnTo>
                  <a:lnTo>
                    <a:pt x="19" y="846"/>
                  </a:lnTo>
                  <a:lnTo>
                    <a:pt x="1" y="791"/>
                  </a:lnTo>
                  <a:lnTo>
                    <a:pt x="19" y="736"/>
                  </a:lnTo>
                  <a:lnTo>
                    <a:pt x="19" y="736"/>
                  </a:lnTo>
                  <a:lnTo>
                    <a:pt x="56" y="662"/>
                  </a:lnTo>
                  <a:lnTo>
                    <a:pt x="56" y="662"/>
                  </a:lnTo>
                  <a:lnTo>
                    <a:pt x="19" y="534"/>
                  </a:lnTo>
                  <a:lnTo>
                    <a:pt x="1" y="387"/>
                  </a:lnTo>
                  <a:lnTo>
                    <a:pt x="1" y="240"/>
                  </a:lnTo>
                  <a:lnTo>
                    <a:pt x="38" y="129"/>
                  </a:lnTo>
                  <a:lnTo>
                    <a:pt x="56" y="74"/>
                  </a:lnTo>
                  <a:lnTo>
                    <a:pt x="93" y="37"/>
                  </a:lnTo>
                  <a:lnTo>
                    <a:pt x="130" y="19"/>
                  </a:lnTo>
                  <a:lnTo>
                    <a:pt x="185" y="1"/>
                  </a:lnTo>
                  <a:lnTo>
                    <a:pt x="240" y="1"/>
                  </a:lnTo>
                  <a:lnTo>
                    <a:pt x="313" y="19"/>
                  </a:lnTo>
                  <a:lnTo>
                    <a:pt x="387" y="56"/>
                  </a:lnTo>
                  <a:lnTo>
                    <a:pt x="479" y="111"/>
                  </a:lnTo>
                  <a:lnTo>
                    <a:pt x="479" y="111"/>
                  </a:lnTo>
                  <a:lnTo>
                    <a:pt x="589" y="166"/>
                  </a:lnTo>
                  <a:lnTo>
                    <a:pt x="699" y="240"/>
                  </a:lnTo>
                  <a:lnTo>
                    <a:pt x="810" y="295"/>
                  </a:lnTo>
                  <a:lnTo>
                    <a:pt x="920" y="387"/>
                  </a:lnTo>
                  <a:lnTo>
                    <a:pt x="920" y="387"/>
                  </a:lnTo>
                  <a:lnTo>
                    <a:pt x="938" y="479"/>
                  </a:lnTo>
                  <a:lnTo>
                    <a:pt x="938" y="534"/>
                  </a:lnTo>
                  <a:lnTo>
                    <a:pt x="902" y="607"/>
                  </a:lnTo>
                  <a:lnTo>
                    <a:pt x="846" y="662"/>
                  </a:lnTo>
                  <a:lnTo>
                    <a:pt x="718" y="754"/>
                  </a:lnTo>
                  <a:lnTo>
                    <a:pt x="589" y="828"/>
                  </a:lnTo>
                  <a:lnTo>
                    <a:pt x="589" y="828"/>
                  </a:lnTo>
                  <a:lnTo>
                    <a:pt x="460" y="901"/>
                  </a:lnTo>
                  <a:lnTo>
                    <a:pt x="332" y="957"/>
                  </a:lnTo>
                  <a:lnTo>
                    <a:pt x="277" y="975"/>
                  </a:lnTo>
                  <a:lnTo>
                    <a:pt x="203" y="993"/>
                  </a:lnTo>
                  <a:lnTo>
                    <a:pt x="148" y="975"/>
                  </a:lnTo>
                  <a:lnTo>
                    <a:pt x="74" y="957"/>
                  </a:lnTo>
                  <a:lnTo>
                    <a:pt x="74"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a:off x="5775425" y="375525"/>
              <a:ext cx="23925" cy="24825"/>
            </a:xfrm>
            <a:custGeom>
              <a:rect b="b" l="l" r="r" t="t"/>
              <a:pathLst>
                <a:path extrusionOk="0" h="993" w="957">
                  <a:moveTo>
                    <a:pt x="111" y="993"/>
                  </a:moveTo>
                  <a:lnTo>
                    <a:pt x="111" y="993"/>
                  </a:lnTo>
                  <a:lnTo>
                    <a:pt x="74" y="974"/>
                  </a:lnTo>
                  <a:lnTo>
                    <a:pt x="38" y="938"/>
                  </a:lnTo>
                  <a:lnTo>
                    <a:pt x="19" y="901"/>
                  </a:lnTo>
                  <a:lnTo>
                    <a:pt x="1" y="846"/>
                  </a:lnTo>
                  <a:lnTo>
                    <a:pt x="1" y="809"/>
                  </a:lnTo>
                  <a:lnTo>
                    <a:pt x="1" y="754"/>
                  </a:lnTo>
                  <a:lnTo>
                    <a:pt x="19" y="717"/>
                  </a:lnTo>
                  <a:lnTo>
                    <a:pt x="56" y="680"/>
                  </a:lnTo>
                  <a:lnTo>
                    <a:pt x="56" y="680"/>
                  </a:lnTo>
                  <a:lnTo>
                    <a:pt x="38" y="496"/>
                  </a:lnTo>
                  <a:lnTo>
                    <a:pt x="38" y="368"/>
                  </a:lnTo>
                  <a:lnTo>
                    <a:pt x="38" y="257"/>
                  </a:lnTo>
                  <a:lnTo>
                    <a:pt x="74" y="147"/>
                  </a:lnTo>
                  <a:lnTo>
                    <a:pt x="111" y="55"/>
                  </a:lnTo>
                  <a:lnTo>
                    <a:pt x="148" y="37"/>
                  </a:lnTo>
                  <a:lnTo>
                    <a:pt x="185" y="0"/>
                  </a:lnTo>
                  <a:lnTo>
                    <a:pt x="240" y="0"/>
                  </a:lnTo>
                  <a:lnTo>
                    <a:pt x="295" y="0"/>
                  </a:lnTo>
                  <a:lnTo>
                    <a:pt x="295" y="0"/>
                  </a:lnTo>
                  <a:lnTo>
                    <a:pt x="405" y="37"/>
                  </a:lnTo>
                  <a:lnTo>
                    <a:pt x="515" y="110"/>
                  </a:lnTo>
                  <a:lnTo>
                    <a:pt x="626" y="184"/>
                  </a:lnTo>
                  <a:lnTo>
                    <a:pt x="736" y="239"/>
                  </a:lnTo>
                  <a:lnTo>
                    <a:pt x="736" y="239"/>
                  </a:lnTo>
                  <a:lnTo>
                    <a:pt x="846" y="313"/>
                  </a:lnTo>
                  <a:lnTo>
                    <a:pt x="920" y="386"/>
                  </a:lnTo>
                  <a:lnTo>
                    <a:pt x="957" y="441"/>
                  </a:lnTo>
                  <a:lnTo>
                    <a:pt x="957" y="515"/>
                  </a:lnTo>
                  <a:lnTo>
                    <a:pt x="920" y="588"/>
                  </a:lnTo>
                  <a:lnTo>
                    <a:pt x="865" y="662"/>
                  </a:lnTo>
                  <a:lnTo>
                    <a:pt x="791" y="717"/>
                  </a:lnTo>
                  <a:lnTo>
                    <a:pt x="681" y="772"/>
                  </a:lnTo>
                  <a:lnTo>
                    <a:pt x="681" y="772"/>
                  </a:lnTo>
                  <a:lnTo>
                    <a:pt x="552" y="846"/>
                  </a:lnTo>
                  <a:lnTo>
                    <a:pt x="405" y="919"/>
                  </a:lnTo>
                  <a:lnTo>
                    <a:pt x="258" y="993"/>
                  </a:lnTo>
                  <a:lnTo>
                    <a:pt x="185" y="993"/>
                  </a:lnTo>
                  <a:lnTo>
                    <a:pt x="111" y="993"/>
                  </a:lnTo>
                  <a:lnTo>
                    <a:pt x="111"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a:off x="4766750" y="323125"/>
              <a:ext cx="31725" cy="28975"/>
            </a:xfrm>
            <a:custGeom>
              <a:rect b="b" l="l" r="r" t="t"/>
              <a:pathLst>
                <a:path extrusionOk="0" h="1159" w="1269">
                  <a:moveTo>
                    <a:pt x="699" y="1159"/>
                  </a:moveTo>
                  <a:lnTo>
                    <a:pt x="699" y="1159"/>
                  </a:lnTo>
                  <a:lnTo>
                    <a:pt x="515" y="1140"/>
                  </a:lnTo>
                  <a:lnTo>
                    <a:pt x="350" y="1103"/>
                  </a:lnTo>
                  <a:lnTo>
                    <a:pt x="203" y="1048"/>
                  </a:lnTo>
                  <a:lnTo>
                    <a:pt x="92" y="975"/>
                  </a:lnTo>
                  <a:lnTo>
                    <a:pt x="37" y="920"/>
                  </a:lnTo>
                  <a:lnTo>
                    <a:pt x="19" y="865"/>
                  </a:lnTo>
                  <a:lnTo>
                    <a:pt x="0" y="809"/>
                  </a:lnTo>
                  <a:lnTo>
                    <a:pt x="19" y="736"/>
                  </a:lnTo>
                  <a:lnTo>
                    <a:pt x="37" y="662"/>
                  </a:lnTo>
                  <a:lnTo>
                    <a:pt x="74" y="589"/>
                  </a:lnTo>
                  <a:lnTo>
                    <a:pt x="129" y="515"/>
                  </a:lnTo>
                  <a:lnTo>
                    <a:pt x="221" y="423"/>
                  </a:lnTo>
                  <a:lnTo>
                    <a:pt x="221" y="423"/>
                  </a:lnTo>
                  <a:lnTo>
                    <a:pt x="350" y="258"/>
                  </a:lnTo>
                  <a:lnTo>
                    <a:pt x="423" y="166"/>
                  </a:lnTo>
                  <a:lnTo>
                    <a:pt x="515" y="93"/>
                  </a:lnTo>
                  <a:lnTo>
                    <a:pt x="589" y="19"/>
                  </a:lnTo>
                  <a:lnTo>
                    <a:pt x="680" y="1"/>
                  </a:lnTo>
                  <a:lnTo>
                    <a:pt x="736" y="1"/>
                  </a:lnTo>
                  <a:lnTo>
                    <a:pt x="791" y="1"/>
                  </a:lnTo>
                  <a:lnTo>
                    <a:pt x="828" y="37"/>
                  </a:lnTo>
                  <a:lnTo>
                    <a:pt x="883" y="74"/>
                  </a:lnTo>
                  <a:lnTo>
                    <a:pt x="883" y="74"/>
                  </a:lnTo>
                  <a:lnTo>
                    <a:pt x="1048" y="331"/>
                  </a:lnTo>
                  <a:lnTo>
                    <a:pt x="1140" y="515"/>
                  </a:lnTo>
                  <a:lnTo>
                    <a:pt x="1214" y="699"/>
                  </a:lnTo>
                  <a:lnTo>
                    <a:pt x="1269" y="865"/>
                  </a:lnTo>
                  <a:lnTo>
                    <a:pt x="1269" y="938"/>
                  </a:lnTo>
                  <a:lnTo>
                    <a:pt x="1250" y="1012"/>
                  </a:lnTo>
                  <a:lnTo>
                    <a:pt x="1214"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2" y="736"/>
                  </a:lnTo>
                  <a:lnTo>
                    <a:pt x="442"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a:off x="4513075" y="325425"/>
              <a:ext cx="34025" cy="26675"/>
            </a:xfrm>
            <a:custGeom>
              <a:rect b="b" l="l" r="r" t="t"/>
              <a:pathLst>
                <a:path extrusionOk="0" h="1067" w="1361">
                  <a:moveTo>
                    <a:pt x="424" y="1048"/>
                  </a:moveTo>
                  <a:lnTo>
                    <a:pt x="424" y="1048"/>
                  </a:lnTo>
                  <a:lnTo>
                    <a:pt x="313" y="1030"/>
                  </a:lnTo>
                  <a:lnTo>
                    <a:pt x="203" y="1011"/>
                  </a:lnTo>
                  <a:lnTo>
                    <a:pt x="111" y="956"/>
                  </a:lnTo>
                  <a:lnTo>
                    <a:pt x="38" y="883"/>
                  </a:lnTo>
                  <a:lnTo>
                    <a:pt x="1" y="791"/>
                  </a:lnTo>
                  <a:lnTo>
                    <a:pt x="1" y="699"/>
                  </a:lnTo>
                  <a:lnTo>
                    <a:pt x="38" y="607"/>
                  </a:lnTo>
                  <a:lnTo>
                    <a:pt x="111" y="497"/>
                  </a:lnTo>
                  <a:lnTo>
                    <a:pt x="111" y="497"/>
                  </a:lnTo>
                  <a:lnTo>
                    <a:pt x="258" y="350"/>
                  </a:lnTo>
                  <a:lnTo>
                    <a:pt x="387" y="184"/>
                  </a:lnTo>
                  <a:lnTo>
                    <a:pt x="460" y="111"/>
                  </a:lnTo>
                  <a:lnTo>
                    <a:pt x="534" y="56"/>
                  </a:lnTo>
                  <a:lnTo>
                    <a:pt x="626" y="19"/>
                  </a:lnTo>
                  <a:lnTo>
                    <a:pt x="718" y="1"/>
                  </a:lnTo>
                  <a:lnTo>
                    <a:pt x="718" y="1"/>
                  </a:lnTo>
                  <a:lnTo>
                    <a:pt x="828" y="56"/>
                  </a:lnTo>
                  <a:lnTo>
                    <a:pt x="920" y="129"/>
                  </a:lnTo>
                  <a:lnTo>
                    <a:pt x="1012" y="203"/>
                  </a:lnTo>
                  <a:lnTo>
                    <a:pt x="1104" y="313"/>
                  </a:lnTo>
                  <a:lnTo>
                    <a:pt x="1251" y="534"/>
                  </a:lnTo>
                  <a:lnTo>
                    <a:pt x="1361" y="754"/>
                  </a:lnTo>
                  <a:lnTo>
                    <a:pt x="1361" y="754"/>
                  </a:lnTo>
                  <a:lnTo>
                    <a:pt x="1361" y="809"/>
                  </a:lnTo>
                  <a:lnTo>
                    <a:pt x="1343" y="864"/>
                  </a:lnTo>
                  <a:lnTo>
                    <a:pt x="1306" y="901"/>
                  </a:lnTo>
                  <a:lnTo>
                    <a:pt x="1269" y="938"/>
                  </a:lnTo>
                  <a:lnTo>
                    <a:pt x="1214" y="956"/>
                  </a:lnTo>
                  <a:lnTo>
                    <a:pt x="1159" y="975"/>
                  </a:lnTo>
                  <a:lnTo>
                    <a:pt x="1104" y="975"/>
                  </a:lnTo>
                  <a:lnTo>
                    <a:pt x="1048" y="938"/>
                  </a:lnTo>
                  <a:lnTo>
                    <a:pt x="1048" y="938"/>
                  </a:lnTo>
                  <a:lnTo>
                    <a:pt x="993" y="1011"/>
                  </a:lnTo>
                  <a:lnTo>
                    <a:pt x="920" y="1048"/>
                  </a:lnTo>
                  <a:lnTo>
                    <a:pt x="846" y="1067"/>
                  </a:lnTo>
                  <a:lnTo>
                    <a:pt x="773" y="1067"/>
                  </a:lnTo>
                  <a:lnTo>
                    <a:pt x="589" y="1067"/>
                  </a:lnTo>
                  <a:lnTo>
                    <a:pt x="424" y="1048"/>
                  </a:lnTo>
                  <a:lnTo>
                    <a:pt x="424" y="1048"/>
                  </a:lnTo>
                  <a:close/>
                  <a:moveTo>
                    <a:pt x="865" y="644"/>
                  </a:moveTo>
                  <a:lnTo>
                    <a:pt x="865" y="644"/>
                  </a:lnTo>
                  <a:lnTo>
                    <a:pt x="846" y="625"/>
                  </a:lnTo>
                  <a:lnTo>
                    <a:pt x="846" y="625"/>
                  </a:lnTo>
                  <a:lnTo>
                    <a:pt x="828" y="644"/>
                  </a:lnTo>
                  <a:lnTo>
                    <a:pt x="828" y="644"/>
                  </a:lnTo>
                  <a:lnTo>
                    <a:pt x="865" y="644"/>
                  </a:lnTo>
                  <a:lnTo>
                    <a:pt x="865"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a:off x="4261250" y="323125"/>
              <a:ext cx="32650" cy="26225"/>
            </a:xfrm>
            <a:custGeom>
              <a:rect b="b" l="l" r="r" t="t"/>
              <a:pathLst>
                <a:path extrusionOk="0" h="1049" w="1306">
                  <a:moveTo>
                    <a:pt x="460" y="1048"/>
                  </a:moveTo>
                  <a:lnTo>
                    <a:pt x="460" y="1048"/>
                  </a:lnTo>
                  <a:lnTo>
                    <a:pt x="258" y="1012"/>
                  </a:lnTo>
                  <a:lnTo>
                    <a:pt x="166" y="993"/>
                  </a:lnTo>
                  <a:lnTo>
                    <a:pt x="111" y="956"/>
                  </a:lnTo>
                  <a:lnTo>
                    <a:pt x="74" y="920"/>
                  </a:lnTo>
                  <a:lnTo>
                    <a:pt x="37" y="883"/>
                  </a:lnTo>
                  <a:lnTo>
                    <a:pt x="19" y="846"/>
                  </a:lnTo>
                  <a:lnTo>
                    <a:pt x="1" y="791"/>
                  </a:lnTo>
                  <a:lnTo>
                    <a:pt x="37" y="681"/>
                  </a:lnTo>
                  <a:lnTo>
                    <a:pt x="93" y="552"/>
                  </a:lnTo>
                  <a:lnTo>
                    <a:pt x="184" y="442"/>
                  </a:lnTo>
                  <a:lnTo>
                    <a:pt x="313" y="313"/>
                  </a:lnTo>
                  <a:lnTo>
                    <a:pt x="313" y="313"/>
                  </a:lnTo>
                  <a:lnTo>
                    <a:pt x="460" y="166"/>
                  </a:lnTo>
                  <a:lnTo>
                    <a:pt x="534" y="93"/>
                  </a:lnTo>
                  <a:lnTo>
                    <a:pt x="607" y="37"/>
                  </a:lnTo>
                  <a:lnTo>
                    <a:pt x="699" y="1"/>
                  </a:lnTo>
                  <a:lnTo>
                    <a:pt x="791" y="1"/>
                  </a:lnTo>
                  <a:lnTo>
                    <a:pt x="865" y="37"/>
                  </a:lnTo>
                  <a:lnTo>
                    <a:pt x="957" y="111"/>
                  </a:lnTo>
                  <a:lnTo>
                    <a:pt x="957" y="111"/>
                  </a:lnTo>
                  <a:lnTo>
                    <a:pt x="1104" y="331"/>
                  </a:lnTo>
                  <a:lnTo>
                    <a:pt x="1195" y="479"/>
                  </a:lnTo>
                  <a:lnTo>
                    <a:pt x="1269" y="626"/>
                  </a:lnTo>
                  <a:lnTo>
                    <a:pt x="1306" y="773"/>
                  </a:lnTo>
                  <a:lnTo>
                    <a:pt x="1306" y="828"/>
                  </a:lnTo>
                  <a:lnTo>
                    <a:pt x="1306" y="883"/>
                  </a:lnTo>
                  <a:lnTo>
                    <a:pt x="1269" y="920"/>
                  </a:lnTo>
                  <a:lnTo>
                    <a:pt x="1232" y="956"/>
                  </a:lnTo>
                  <a:lnTo>
                    <a:pt x="1159" y="975"/>
                  </a:lnTo>
                  <a:lnTo>
                    <a:pt x="1067" y="975"/>
                  </a:lnTo>
                  <a:lnTo>
                    <a:pt x="1067" y="975"/>
                  </a:lnTo>
                  <a:lnTo>
                    <a:pt x="993" y="1012"/>
                  </a:lnTo>
                  <a:lnTo>
                    <a:pt x="920" y="1030"/>
                  </a:lnTo>
                  <a:lnTo>
                    <a:pt x="773" y="1048"/>
                  </a:lnTo>
                  <a:lnTo>
                    <a:pt x="607" y="1048"/>
                  </a:lnTo>
                  <a:lnTo>
                    <a:pt x="460" y="1048"/>
                  </a:lnTo>
                  <a:lnTo>
                    <a:pt x="460" y="104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a:off x="4015850" y="322675"/>
              <a:ext cx="31750" cy="25300"/>
            </a:xfrm>
            <a:custGeom>
              <a:rect b="b" l="l" r="r" t="t"/>
              <a:pathLst>
                <a:path extrusionOk="0" h="1012" w="1270">
                  <a:moveTo>
                    <a:pt x="332" y="1011"/>
                  </a:moveTo>
                  <a:lnTo>
                    <a:pt x="332" y="1011"/>
                  </a:lnTo>
                  <a:lnTo>
                    <a:pt x="203" y="993"/>
                  </a:lnTo>
                  <a:lnTo>
                    <a:pt x="111" y="956"/>
                  </a:lnTo>
                  <a:lnTo>
                    <a:pt x="38" y="901"/>
                  </a:lnTo>
                  <a:lnTo>
                    <a:pt x="1" y="809"/>
                  </a:lnTo>
                  <a:lnTo>
                    <a:pt x="1" y="735"/>
                  </a:lnTo>
                  <a:lnTo>
                    <a:pt x="19" y="625"/>
                  </a:lnTo>
                  <a:lnTo>
                    <a:pt x="74" y="533"/>
                  </a:lnTo>
                  <a:lnTo>
                    <a:pt x="148" y="441"/>
                  </a:lnTo>
                  <a:lnTo>
                    <a:pt x="148" y="441"/>
                  </a:lnTo>
                  <a:lnTo>
                    <a:pt x="240" y="313"/>
                  </a:lnTo>
                  <a:lnTo>
                    <a:pt x="350" y="184"/>
                  </a:lnTo>
                  <a:lnTo>
                    <a:pt x="405" y="111"/>
                  </a:lnTo>
                  <a:lnTo>
                    <a:pt x="460" y="55"/>
                  </a:lnTo>
                  <a:lnTo>
                    <a:pt x="534" y="19"/>
                  </a:lnTo>
                  <a:lnTo>
                    <a:pt x="608" y="0"/>
                  </a:lnTo>
                  <a:lnTo>
                    <a:pt x="608" y="0"/>
                  </a:lnTo>
                  <a:lnTo>
                    <a:pt x="699" y="19"/>
                  </a:lnTo>
                  <a:lnTo>
                    <a:pt x="773" y="55"/>
                  </a:lnTo>
                  <a:lnTo>
                    <a:pt x="846" y="111"/>
                  </a:lnTo>
                  <a:lnTo>
                    <a:pt x="920" y="166"/>
                  </a:lnTo>
                  <a:lnTo>
                    <a:pt x="1030" y="313"/>
                  </a:lnTo>
                  <a:lnTo>
                    <a:pt x="1141" y="460"/>
                  </a:lnTo>
                  <a:lnTo>
                    <a:pt x="1141" y="460"/>
                  </a:lnTo>
                  <a:lnTo>
                    <a:pt x="1196" y="515"/>
                  </a:lnTo>
                  <a:lnTo>
                    <a:pt x="1251" y="588"/>
                  </a:lnTo>
                  <a:lnTo>
                    <a:pt x="1269" y="662"/>
                  </a:lnTo>
                  <a:lnTo>
                    <a:pt x="1269" y="735"/>
                  </a:lnTo>
                  <a:lnTo>
                    <a:pt x="1269" y="809"/>
                  </a:lnTo>
                  <a:lnTo>
                    <a:pt x="1232" y="864"/>
                  </a:lnTo>
                  <a:lnTo>
                    <a:pt x="1159" y="901"/>
                  </a:lnTo>
                  <a:lnTo>
                    <a:pt x="1067" y="919"/>
                  </a:lnTo>
                  <a:lnTo>
                    <a:pt x="1067" y="919"/>
                  </a:lnTo>
                  <a:lnTo>
                    <a:pt x="994" y="956"/>
                  </a:lnTo>
                  <a:lnTo>
                    <a:pt x="902" y="993"/>
                  </a:lnTo>
                  <a:lnTo>
                    <a:pt x="718" y="1011"/>
                  </a:lnTo>
                  <a:lnTo>
                    <a:pt x="516" y="1011"/>
                  </a:lnTo>
                  <a:lnTo>
                    <a:pt x="332" y="1011"/>
                  </a:lnTo>
                  <a:lnTo>
                    <a:pt x="332"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a:off x="3789300" y="322675"/>
              <a:ext cx="27600" cy="20700"/>
            </a:xfrm>
            <a:custGeom>
              <a:rect b="b" l="l" r="r" t="t"/>
              <a:pathLst>
                <a:path extrusionOk="0" h="828" w="1104">
                  <a:moveTo>
                    <a:pt x="828" y="791"/>
                  </a:moveTo>
                  <a:lnTo>
                    <a:pt x="828" y="791"/>
                  </a:lnTo>
                  <a:lnTo>
                    <a:pt x="681" y="827"/>
                  </a:lnTo>
                  <a:lnTo>
                    <a:pt x="497" y="827"/>
                  </a:lnTo>
                  <a:lnTo>
                    <a:pt x="332" y="791"/>
                  </a:lnTo>
                  <a:lnTo>
                    <a:pt x="185" y="754"/>
                  </a:lnTo>
                  <a:lnTo>
                    <a:pt x="111" y="717"/>
                  </a:lnTo>
                  <a:lnTo>
                    <a:pt x="56" y="680"/>
                  </a:lnTo>
                  <a:lnTo>
                    <a:pt x="19" y="625"/>
                  </a:lnTo>
                  <a:lnTo>
                    <a:pt x="1" y="570"/>
                  </a:lnTo>
                  <a:lnTo>
                    <a:pt x="19" y="515"/>
                  </a:lnTo>
                  <a:lnTo>
                    <a:pt x="38" y="441"/>
                  </a:lnTo>
                  <a:lnTo>
                    <a:pt x="93" y="368"/>
                  </a:lnTo>
                  <a:lnTo>
                    <a:pt x="166" y="294"/>
                  </a:lnTo>
                  <a:lnTo>
                    <a:pt x="166" y="294"/>
                  </a:lnTo>
                  <a:lnTo>
                    <a:pt x="277" y="184"/>
                  </a:lnTo>
                  <a:lnTo>
                    <a:pt x="387" y="92"/>
                  </a:lnTo>
                  <a:lnTo>
                    <a:pt x="479" y="37"/>
                  </a:lnTo>
                  <a:lnTo>
                    <a:pt x="589" y="0"/>
                  </a:lnTo>
                  <a:lnTo>
                    <a:pt x="681" y="19"/>
                  </a:lnTo>
                  <a:lnTo>
                    <a:pt x="773" y="55"/>
                  </a:lnTo>
                  <a:lnTo>
                    <a:pt x="865" y="147"/>
                  </a:lnTo>
                  <a:lnTo>
                    <a:pt x="938" y="294"/>
                  </a:lnTo>
                  <a:lnTo>
                    <a:pt x="938" y="294"/>
                  </a:lnTo>
                  <a:lnTo>
                    <a:pt x="1049" y="478"/>
                  </a:lnTo>
                  <a:lnTo>
                    <a:pt x="1085" y="570"/>
                  </a:lnTo>
                  <a:lnTo>
                    <a:pt x="1104" y="662"/>
                  </a:lnTo>
                  <a:lnTo>
                    <a:pt x="1104" y="662"/>
                  </a:lnTo>
                  <a:lnTo>
                    <a:pt x="1085" y="699"/>
                  </a:lnTo>
                  <a:lnTo>
                    <a:pt x="1067" y="735"/>
                  </a:lnTo>
                  <a:lnTo>
                    <a:pt x="993" y="791"/>
                  </a:lnTo>
                  <a:lnTo>
                    <a:pt x="902" y="827"/>
                  </a:lnTo>
                  <a:lnTo>
                    <a:pt x="865" y="809"/>
                  </a:lnTo>
                  <a:lnTo>
                    <a:pt x="828" y="791"/>
                  </a:lnTo>
                  <a:lnTo>
                    <a:pt x="828" y="79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a:off x="3556775" y="319900"/>
              <a:ext cx="25775" cy="20250"/>
            </a:xfrm>
            <a:custGeom>
              <a:rect b="b" l="l" r="r" t="t"/>
              <a:pathLst>
                <a:path extrusionOk="0" h="810" w="1031">
                  <a:moveTo>
                    <a:pt x="129" y="773"/>
                  </a:moveTo>
                  <a:lnTo>
                    <a:pt x="129" y="773"/>
                  </a:lnTo>
                  <a:lnTo>
                    <a:pt x="74" y="736"/>
                  </a:lnTo>
                  <a:lnTo>
                    <a:pt x="38" y="681"/>
                  </a:lnTo>
                  <a:lnTo>
                    <a:pt x="1" y="644"/>
                  </a:lnTo>
                  <a:lnTo>
                    <a:pt x="1" y="571"/>
                  </a:lnTo>
                  <a:lnTo>
                    <a:pt x="1" y="516"/>
                  </a:lnTo>
                  <a:lnTo>
                    <a:pt x="19" y="460"/>
                  </a:lnTo>
                  <a:lnTo>
                    <a:pt x="38" y="405"/>
                  </a:lnTo>
                  <a:lnTo>
                    <a:pt x="93" y="369"/>
                  </a:lnTo>
                  <a:lnTo>
                    <a:pt x="93" y="369"/>
                  </a:lnTo>
                  <a:lnTo>
                    <a:pt x="203" y="277"/>
                  </a:lnTo>
                  <a:lnTo>
                    <a:pt x="295" y="166"/>
                  </a:lnTo>
                  <a:lnTo>
                    <a:pt x="387" y="74"/>
                  </a:lnTo>
                  <a:lnTo>
                    <a:pt x="442" y="38"/>
                  </a:lnTo>
                  <a:lnTo>
                    <a:pt x="497" y="1"/>
                  </a:lnTo>
                  <a:lnTo>
                    <a:pt x="497" y="1"/>
                  </a:lnTo>
                  <a:lnTo>
                    <a:pt x="589" y="1"/>
                  </a:lnTo>
                  <a:lnTo>
                    <a:pt x="663" y="19"/>
                  </a:lnTo>
                  <a:lnTo>
                    <a:pt x="718" y="56"/>
                  </a:lnTo>
                  <a:lnTo>
                    <a:pt x="773" y="111"/>
                  </a:lnTo>
                  <a:lnTo>
                    <a:pt x="865" y="258"/>
                  </a:lnTo>
                  <a:lnTo>
                    <a:pt x="938" y="387"/>
                  </a:lnTo>
                  <a:lnTo>
                    <a:pt x="938" y="387"/>
                  </a:lnTo>
                  <a:lnTo>
                    <a:pt x="993" y="442"/>
                  </a:lnTo>
                  <a:lnTo>
                    <a:pt x="1012" y="497"/>
                  </a:lnTo>
                  <a:lnTo>
                    <a:pt x="1030" y="552"/>
                  </a:lnTo>
                  <a:lnTo>
                    <a:pt x="1012" y="608"/>
                  </a:lnTo>
                  <a:lnTo>
                    <a:pt x="975" y="663"/>
                  </a:lnTo>
                  <a:lnTo>
                    <a:pt x="938" y="718"/>
                  </a:lnTo>
                  <a:lnTo>
                    <a:pt x="883" y="736"/>
                  </a:lnTo>
                  <a:lnTo>
                    <a:pt x="810" y="755"/>
                  </a:lnTo>
                  <a:lnTo>
                    <a:pt x="810" y="755"/>
                  </a:lnTo>
                  <a:lnTo>
                    <a:pt x="644" y="791"/>
                  </a:lnTo>
                  <a:lnTo>
                    <a:pt x="479" y="810"/>
                  </a:lnTo>
                  <a:lnTo>
                    <a:pt x="295" y="810"/>
                  </a:lnTo>
                  <a:lnTo>
                    <a:pt x="129" y="773"/>
                  </a:lnTo>
                  <a:lnTo>
                    <a:pt x="129" y="77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a:off x="3308625" y="319450"/>
              <a:ext cx="29900" cy="24375"/>
            </a:xfrm>
            <a:custGeom>
              <a:rect b="b" l="l" r="r" t="t"/>
              <a:pathLst>
                <a:path extrusionOk="0" h="975" w="1196">
                  <a:moveTo>
                    <a:pt x="607" y="975"/>
                  </a:moveTo>
                  <a:lnTo>
                    <a:pt x="607" y="975"/>
                  </a:lnTo>
                  <a:lnTo>
                    <a:pt x="387" y="975"/>
                  </a:lnTo>
                  <a:lnTo>
                    <a:pt x="221" y="938"/>
                  </a:lnTo>
                  <a:lnTo>
                    <a:pt x="93" y="883"/>
                  </a:lnTo>
                  <a:lnTo>
                    <a:pt x="56" y="846"/>
                  </a:lnTo>
                  <a:lnTo>
                    <a:pt x="19" y="809"/>
                  </a:lnTo>
                  <a:lnTo>
                    <a:pt x="19" y="773"/>
                  </a:lnTo>
                  <a:lnTo>
                    <a:pt x="1" y="717"/>
                  </a:lnTo>
                  <a:lnTo>
                    <a:pt x="19" y="662"/>
                  </a:lnTo>
                  <a:lnTo>
                    <a:pt x="38" y="589"/>
                  </a:lnTo>
                  <a:lnTo>
                    <a:pt x="129" y="442"/>
                  </a:lnTo>
                  <a:lnTo>
                    <a:pt x="276" y="276"/>
                  </a:lnTo>
                  <a:lnTo>
                    <a:pt x="276" y="276"/>
                  </a:lnTo>
                  <a:lnTo>
                    <a:pt x="368" y="148"/>
                  </a:lnTo>
                  <a:lnTo>
                    <a:pt x="442" y="92"/>
                  </a:lnTo>
                  <a:lnTo>
                    <a:pt x="497" y="37"/>
                  </a:lnTo>
                  <a:lnTo>
                    <a:pt x="571" y="1"/>
                  </a:lnTo>
                  <a:lnTo>
                    <a:pt x="644" y="1"/>
                  </a:lnTo>
                  <a:lnTo>
                    <a:pt x="718" y="19"/>
                  </a:lnTo>
                  <a:lnTo>
                    <a:pt x="791" y="74"/>
                  </a:lnTo>
                  <a:lnTo>
                    <a:pt x="791" y="74"/>
                  </a:lnTo>
                  <a:lnTo>
                    <a:pt x="920" y="240"/>
                  </a:lnTo>
                  <a:lnTo>
                    <a:pt x="1049" y="423"/>
                  </a:lnTo>
                  <a:lnTo>
                    <a:pt x="1159" y="607"/>
                  </a:lnTo>
                  <a:lnTo>
                    <a:pt x="1177" y="699"/>
                  </a:lnTo>
                  <a:lnTo>
                    <a:pt x="1196" y="809"/>
                  </a:lnTo>
                  <a:lnTo>
                    <a:pt x="1196" y="809"/>
                  </a:lnTo>
                  <a:lnTo>
                    <a:pt x="1196" y="864"/>
                  </a:lnTo>
                  <a:lnTo>
                    <a:pt x="1159" y="901"/>
                  </a:lnTo>
                  <a:lnTo>
                    <a:pt x="1122" y="938"/>
                  </a:lnTo>
                  <a:lnTo>
                    <a:pt x="1085" y="956"/>
                  </a:lnTo>
                  <a:lnTo>
                    <a:pt x="1030" y="956"/>
                  </a:lnTo>
                  <a:lnTo>
                    <a:pt x="975" y="956"/>
                  </a:lnTo>
                  <a:lnTo>
                    <a:pt x="938" y="938"/>
                  </a:lnTo>
                  <a:lnTo>
                    <a:pt x="883" y="920"/>
                  </a:lnTo>
                  <a:lnTo>
                    <a:pt x="883" y="920"/>
                  </a:lnTo>
                  <a:lnTo>
                    <a:pt x="828" y="956"/>
                  </a:lnTo>
                  <a:lnTo>
                    <a:pt x="754" y="975"/>
                  </a:lnTo>
                  <a:lnTo>
                    <a:pt x="607" y="975"/>
                  </a:lnTo>
                  <a:lnTo>
                    <a:pt x="607"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3060475" y="308875"/>
              <a:ext cx="28525" cy="25300"/>
            </a:xfrm>
            <a:custGeom>
              <a:rect b="b" l="l" r="r" t="t"/>
              <a:pathLst>
                <a:path extrusionOk="0" h="1012" w="1141">
                  <a:moveTo>
                    <a:pt x="350" y="1012"/>
                  </a:moveTo>
                  <a:lnTo>
                    <a:pt x="350" y="1012"/>
                  </a:lnTo>
                  <a:lnTo>
                    <a:pt x="203" y="993"/>
                  </a:lnTo>
                  <a:lnTo>
                    <a:pt x="93" y="957"/>
                  </a:lnTo>
                  <a:lnTo>
                    <a:pt x="56" y="920"/>
                  </a:lnTo>
                  <a:lnTo>
                    <a:pt x="19" y="883"/>
                  </a:lnTo>
                  <a:lnTo>
                    <a:pt x="1" y="791"/>
                  </a:lnTo>
                  <a:lnTo>
                    <a:pt x="19" y="699"/>
                  </a:lnTo>
                  <a:lnTo>
                    <a:pt x="74" y="607"/>
                  </a:lnTo>
                  <a:lnTo>
                    <a:pt x="148" y="497"/>
                  </a:lnTo>
                  <a:lnTo>
                    <a:pt x="240" y="405"/>
                  </a:lnTo>
                  <a:lnTo>
                    <a:pt x="240" y="405"/>
                  </a:lnTo>
                  <a:lnTo>
                    <a:pt x="368" y="240"/>
                  </a:lnTo>
                  <a:lnTo>
                    <a:pt x="442" y="148"/>
                  </a:lnTo>
                  <a:lnTo>
                    <a:pt x="515" y="74"/>
                  </a:lnTo>
                  <a:lnTo>
                    <a:pt x="607" y="19"/>
                  </a:lnTo>
                  <a:lnTo>
                    <a:pt x="681" y="1"/>
                  </a:lnTo>
                  <a:lnTo>
                    <a:pt x="736" y="19"/>
                  </a:lnTo>
                  <a:lnTo>
                    <a:pt x="773" y="38"/>
                  </a:lnTo>
                  <a:lnTo>
                    <a:pt x="810" y="74"/>
                  </a:lnTo>
                  <a:lnTo>
                    <a:pt x="865" y="111"/>
                  </a:lnTo>
                  <a:lnTo>
                    <a:pt x="865" y="111"/>
                  </a:lnTo>
                  <a:lnTo>
                    <a:pt x="975" y="332"/>
                  </a:lnTo>
                  <a:lnTo>
                    <a:pt x="1048" y="460"/>
                  </a:lnTo>
                  <a:lnTo>
                    <a:pt x="1104" y="607"/>
                  </a:lnTo>
                  <a:lnTo>
                    <a:pt x="1140" y="736"/>
                  </a:lnTo>
                  <a:lnTo>
                    <a:pt x="1140" y="810"/>
                  </a:lnTo>
                  <a:lnTo>
                    <a:pt x="1122" y="846"/>
                  </a:lnTo>
                  <a:lnTo>
                    <a:pt x="1104" y="901"/>
                  </a:lnTo>
                  <a:lnTo>
                    <a:pt x="1048" y="920"/>
                  </a:lnTo>
                  <a:lnTo>
                    <a:pt x="993" y="938"/>
                  </a:lnTo>
                  <a:lnTo>
                    <a:pt x="920" y="957"/>
                  </a:lnTo>
                  <a:lnTo>
                    <a:pt x="920" y="957"/>
                  </a:lnTo>
                  <a:lnTo>
                    <a:pt x="791" y="993"/>
                  </a:lnTo>
                  <a:lnTo>
                    <a:pt x="644" y="1012"/>
                  </a:lnTo>
                  <a:lnTo>
                    <a:pt x="350" y="1012"/>
                  </a:lnTo>
                  <a:lnTo>
                    <a:pt x="350"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a:off x="2803600" y="308875"/>
              <a:ext cx="30350" cy="26675"/>
            </a:xfrm>
            <a:custGeom>
              <a:rect b="b" l="l" r="r" t="t"/>
              <a:pathLst>
                <a:path extrusionOk="0" h="1067" w="1214">
                  <a:moveTo>
                    <a:pt x="570" y="1067"/>
                  </a:moveTo>
                  <a:lnTo>
                    <a:pt x="570" y="1067"/>
                  </a:lnTo>
                  <a:lnTo>
                    <a:pt x="350" y="1049"/>
                  </a:lnTo>
                  <a:lnTo>
                    <a:pt x="184" y="1012"/>
                  </a:lnTo>
                  <a:lnTo>
                    <a:pt x="111" y="975"/>
                  </a:lnTo>
                  <a:lnTo>
                    <a:pt x="74" y="938"/>
                  </a:lnTo>
                  <a:lnTo>
                    <a:pt x="37" y="901"/>
                  </a:lnTo>
                  <a:lnTo>
                    <a:pt x="0" y="865"/>
                  </a:lnTo>
                  <a:lnTo>
                    <a:pt x="0" y="810"/>
                  </a:lnTo>
                  <a:lnTo>
                    <a:pt x="0" y="754"/>
                  </a:lnTo>
                  <a:lnTo>
                    <a:pt x="56" y="644"/>
                  </a:lnTo>
                  <a:lnTo>
                    <a:pt x="148" y="497"/>
                  </a:lnTo>
                  <a:lnTo>
                    <a:pt x="295" y="313"/>
                  </a:lnTo>
                  <a:lnTo>
                    <a:pt x="295" y="313"/>
                  </a:lnTo>
                  <a:lnTo>
                    <a:pt x="368" y="185"/>
                  </a:lnTo>
                  <a:lnTo>
                    <a:pt x="423" y="111"/>
                  </a:lnTo>
                  <a:lnTo>
                    <a:pt x="497" y="56"/>
                  </a:lnTo>
                  <a:lnTo>
                    <a:pt x="570" y="19"/>
                  </a:lnTo>
                  <a:lnTo>
                    <a:pt x="625" y="1"/>
                  </a:lnTo>
                  <a:lnTo>
                    <a:pt x="699" y="19"/>
                  </a:lnTo>
                  <a:lnTo>
                    <a:pt x="791" y="93"/>
                  </a:lnTo>
                  <a:lnTo>
                    <a:pt x="791" y="93"/>
                  </a:lnTo>
                  <a:lnTo>
                    <a:pt x="883" y="221"/>
                  </a:lnTo>
                  <a:lnTo>
                    <a:pt x="975" y="368"/>
                  </a:lnTo>
                  <a:lnTo>
                    <a:pt x="1158" y="644"/>
                  </a:lnTo>
                  <a:lnTo>
                    <a:pt x="1158" y="644"/>
                  </a:lnTo>
                  <a:lnTo>
                    <a:pt x="1195" y="681"/>
                  </a:lnTo>
                  <a:lnTo>
                    <a:pt x="1214" y="736"/>
                  </a:lnTo>
                  <a:lnTo>
                    <a:pt x="1195" y="791"/>
                  </a:lnTo>
                  <a:lnTo>
                    <a:pt x="1177" y="846"/>
                  </a:lnTo>
                  <a:lnTo>
                    <a:pt x="1140" y="901"/>
                  </a:lnTo>
                  <a:lnTo>
                    <a:pt x="1103" y="920"/>
                  </a:lnTo>
                  <a:lnTo>
                    <a:pt x="1048" y="938"/>
                  </a:lnTo>
                  <a:lnTo>
                    <a:pt x="993" y="938"/>
                  </a:lnTo>
                  <a:lnTo>
                    <a:pt x="993" y="938"/>
                  </a:lnTo>
                  <a:lnTo>
                    <a:pt x="956" y="993"/>
                  </a:lnTo>
                  <a:lnTo>
                    <a:pt x="920" y="1012"/>
                  </a:lnTo>
                  <a:lnTo>
                    <a:pt x="809" y="1049"/>
                  </a:lnTo>
                  <a:lnTo>
                    <a:pt x="699"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2557275" y="308425"/>
              <a:ext cx="28975" cy="25300"/>
            </a:xfrm>
            <a:custGeom>
              <a:rect b="b" l="l" r="r" t="t"/>
              <a:pathLst>
                <a:path extrusionOk="0" h="1012" w="1159">
                  <a:moveTo>
                    <a:pt x="185" y="1011"/>
                  </a:moveTo>
                  <a:lnTo>
                    <a:pt x="185" y="1011"/>
                  </a:lnTo>
                  <a:lnTo>
                    <a:pt x="111" y="975"/>
                  </a:lnTo>
                  <a:lnTo>
                    <a:pt x="56" y="938"/>
                  </a:lnTo>
                  <a:lnTo>
                    <a:pt x="19" y="883"/>
                  </a:lnTo>
                  <a:lnTo>
                    <a:pt x="1" y="828"/>
                  </a:lnTo>
                  <a:lnTo>
                    <a:pt x="1" y="754"/>
                  </a:lnTo>
                  <a:lnTo>
                    <a:pt x="19" y="681"/>
                  </a:lnTo>
                  <a:lnTo>
                    <a:pt x="56" y="625"/>
                  </a:lnTo>
                  <a:lnTo>
                    <a:pt x="93" y="552"/>
                  </a:lnTo>
                  <a:lnTo>
                    <a:pt x="93" y="552"/>
                  </a:lnTo>
                  <a:lnTo>
                    <a:pt x="166" y="478"/>
                  </a:lnTo>
                  <a:lnTo>
                    <a:pt x="222" y="386"/>
                  </a:lnTo>
                  <a:lnTo>
                    <a:pt x="350" y="184"/>
                  </a:lnTo>
                  <a:lnTo>
                    <a:pt x="424" y="92"/>
                  </a:lnTo>
                  <a:lnTo>
                    <a:pt x="516" y="19"/>
                  </a:lnTo>
                  <a:lnTo>
                    <a:pt x="608" y="0"/>
                  </a:lnTo>
                  <a:lnTo>
                    <a:pt x="644" y="0"/>
                  </a:lnTo>
                  <a:lnTo>
                    <a:pt x="699" y="0"/>
                  </a:lnTo>
                  <a:lnTo>
                    <a:pt x="699" y="0"/>
                  </a:lnTo>
                  <a:lnTo>
                    <a:pt x="791" y="74"/>
                  </a:lnTo>
                  <a:lnTo>
                    <a:pt x="847" y="147"/>
                  </a:lnTo>
                  <a:lnTo>
                    <a:pt x="957" y="313"/>
                  </a:lnTo>
                  <a:lnTo>
                    <a:pt x="1049" y="497"/>
                  </a:lnTo>
                  <a:lnTo>
                    <a:pt x="1141" y="681"/>
                  </a:lnTo>
                  <a:lnTo>
                    <a:pt x="1141" y="681"/>
                  </a:lnTo>
                  <a:lnTo>
                    <a:pt x="1159" y="736"/>
                  </a:lnTo>
                  <a:lnTo>
                    <a:pt x="1159" y="809"/>
                  </a:lnTo>
                  <a:lnTo>
                    <a:pt x="1141" y="864"/>
                  </a:lnTo>
                  <a:lnTo>
                    <a:pt x="1104" y="901"/>
                  </a:lnTo>
                  <a:lnTo>
                    <a:pt x="1049" y="938"/>
                  </a:lnTo>
                  <a:lnTo>
                    <a:pt x="994" y="956"/>
                  </a:lnTo>
                  <a:lnTo>
                    <a:pt x="938" y="956"/>
                  </a:lnTo>
                  <a:lnTo>
                    <a:pt x="883" y="919"/>
                  </a:lnTo>
                  <a:lnTo>
                    <a:pt x="883" y="919"/>
                  </a:lnTo>
                  <a:lnTo>
                    <a:pt x="791" y="956"/>
                  </a:lnTo>
                  <a:lnTo>
                    <a:pt x="718" y="993"/>
                  </a:lnTo>
                  <a:lnTo>
                    <a:pt x="534" y="1011"/>
                  </a:lnTo>
                  <a:lnTo>
                    <a:pt x="369" y="1011"/>
                  </a:lnTo>
                  <a:lnTo>
                    <a:pt x="185" y="1011"/>
                  </a:lnTo>
                  <a:lnTo>
                    <a:pt x="185"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2315100" y="313025"/>
              <a:ext cx="29900" cy="23450"/>
            </a:xfrm>
            <a:custGeom>
              <a:rect b="b" l="l" r="r" t="t"/>
              <a:pathLst>
                <a:path extrusionOk="0" h="938" w="1196">
                  <a:moveTo>
                    <a:pt x="93" y="901"/>
                  </a:moveTo>
                  <a:lnTo>
                    <a:pt x="93" y="901"/>
                  </a:lnTo>
                  <a:lnTo>
                    <a:pt x="38" y="846"/>
                  </a:lnTo>
                  <a:lnTo>
                    <a:pt x="1" y="791"/>
                  </a:lnTo>
                  <a:lnTo>
                    <a:pt x="1" y="735"/>
                  </a:lnTo>
                  <a:lnTo>
                    <a:pt x="1" y="680"/>
                  </a:lnTo>
                  <a:lnTo>
                    <a:pt x="38" y="625"/>
                  </a:lnTo>
                  <a:lnTo>
                    <a:pt x="74" y="570"/>
                  </a:lnTo>
                  <a:lnTo>
                    <a:pt x="166" y="460"/>
                  </a:lnTo>
                  <a:lnTo>
                    <a:pt x="166" y="460"/>
                  </a:lnTo>
                  <a:lnTo>
                    <a:pt x="258" y="349"/>
                  </a:lnTo>
                  <a:lnTo>
                    <a:pt x="350" y="221"/>
                  </a:lnTo>
                  <a:lnTo>
                    <a:pt x="460" y="110"/>
                  </a:lnTo>
                  <a:lnTo>
                    <a:pt x="571" y="19"/>
                  </a:lnTo>
                  <a:lnTo>
                    <a:pt x="571" y="19"/>
                  </a:lnTo>
                  <a:lnTo>
                    <a:pt x="626" y="0"/>
                  </a:lnTo>
                  <a:lnTo>
                    <a:pt x="663" y="19"/>
                  </a:lnTo>
                  <a:lnTo>
                    <a:pt x="755" y="37"/>
                  </a:lnTo>
                  <a:lnTo>
                    <a:pt x="846" y="110"/>
                  </a:lnTo>
                  <a:lnTo>
                    <a:pt x="920" y="202"/>
                  </a:lnTo>
                  <a:lnTo>
                    <a:pt x="1049" y="405"/>
                  </a:lnTo>
                  <a:lnTo>
                    <a:pt x="1104" y="515"/>
                  </a:lnTo>
                  <a:lnTo>
                    <a:pt x="1177" y="588"/>
                  </a:lnTo>
                  <a:lnTo>
                    <a:pt x="1177" y="588"/>
                  </a:lnTo>
                  <a:lnTo>
                    <a:pt x="1177" y="588"/>
                  </a:lnTo>
                  <a:lnTo>
                    <a:pt x="1177" y="588"/>
                  </a:lnTo>
                  <a:lnTo>
                    <a:pt x="1196" y="644"/>
                  </a:lnTo>
                  <a:lnTo>
                    <a:pt x="1196" y="717"/>
                  </a:lnTo>
                  <a:lnTo>
                    <a:pt x="1159" y="772"/>
                  </a:lnTo>
                  <a:lnTo>
                    <a:pt x="1122" y="809"/>
                  </a:lnTo>
                  <a:lnTo>
                    <a:pt x="1067" y="846"/>
                  </a:lnTo>
                  <a:lnTo>
                    <a:pt x="1012" y="864"/>
                  </a:lnTo>
                  <a:lnTo>
                    <a:pt x="957" y="846"/>
                  </a:lnTo>
                  <a:lnTo>
                    <a:pt x="902" y="827"/>
                  </a:lnTo>
                  <a:lnTo>
                    <a:pt x="902" y="827"/>
                  </a:lnTo>
                  <a:lnTo>
                    <a:pt x="755" y="864"/>
                  </a:lnTo>
                  <a:lnTo>
                    <a:pt x="607" y="901"/>
                  </a:lnTo>
                  <a:lnTo>
                    <a:pt x="313" y="938"/>
                  </a:lnTo>
                  <a:lnTo>
                    <a:pt x="313" y="938"/>
                  </a:lnTo>
                  <a:lnTo>
                    <a:pt x="203" y="938"/>
                  </a:lnTo>
                  <a:lnTo>
                    <a:pt x="148" y="919"/>
                  </a:lnTo>
                  <a:lnTo>
                    <a:pt x="93" y="901"/>
                  </a:lnTo>
                  <a:lnTo>
                    <a:pt x="9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a:off x="2068800" y="314400"/>
              <a:ext cx="27600" cy="27125"/>
            </a:xfrm>
            <a:custGeom>
              <a:rect b="b" l="l" r="r" t="t"/>
              <a:pathLst>
                <a:path extrusionOk="0" h="1085" w="1104">
                  <a:moveTo>
                    <a:pt x="239" y="1085"/>
                  </a:moveTo>
                  <a:lnTo>
                    <a:pt x="239" y="1085"/>
                  </a:lnTo>
                  <a:lnTo>
                    <a:pt x="129" y="1048"/>
                  </a:lnTo>
                  <a:lnTo>
                    <a:pt x="56" y="1011"/>
                  </a:lnTo>
                  <a:lnTo>
                    <a:pt x="19" y="938"/>
                  </a:lnTo>
                  <a:lnTo>
                    <a:pt x="0" y="864"/>
                  </a:lnTo>
                  <a:lnTo>
                    <a:pt x="0" y="791"/>
                  </a:lnTo>
                  <a:lnTo>
                    <a:pt x="19" y="699"/>
                  </a:lnTo>
                  <a:lnTo>
                    <a:pt x="74" y="625"/>
                  </a:lnTo>
                  <a:lnTo>
                    <a:pt x="129" y="552"/>
                  </a:lnTo>
                  <a:lnTo>
                    <a:pt x="129" y="552"/>
                  </a:lnTo>
                  <a:lnTo>
                    <a:pt x="184" y="460"/>
                  </a:lnTo>
                  <a:lnTo>
                    <a:pt x="239" y="368"/>
                  </a:lnTo>
                  <a:lnTo>
                    <a:pt x="331" y="184"/>
                  </a:lnTo>
                  <a:lnTo>
                    <a:pt x="386" y="111"/>
                  </a:lnTo>
                  <a:lnTo>
                    <a:pt x="442" y="37"/>
                  </a:lnTo>
                  <a:lnTo>
                    <a:pt x="533" y="0"/>
                  </a:lnTo>
                  <a:lnTo>
                    <a:pt x="625" y="0"/>
                  </a:lnTo>
                  <a:lnTo>
                    <a:pt x="625" y="0"/>
                  </a:lnTo>
                  <a:lnTo>
                    <a:pt x="699" y="37"/>
                  </a:lnTo>
                  <a:lnTo>
                    <a:pt x="736" y="92"/>
                  </a:lnTo>
                  <a:lnTo>
                    <a:pt x="828" y="221"/>
                  </a:lnTo>
                  <a:lnTo>
                    <a:pt x="883" y="368"/>
                  </a:lnTo>
                  <a:lnTo>
                    <a:pt x="956" y="497"/>
                  </a:lnTo>
                  <a:lnTo>
                    <a:pt x="956" y="497"/>
                  </a:lnTo>
                  <a:lnTo>
                    <a:pt x="993" y="589"/>
                  </a:lnTo>
                  <a:lnTo>
                    <a:pt x="1048" y="680"/>
                  </a:lnTo>
                  <a:lnTo>
                    <a:pt x="1085" y="772"/>
                  </a:lnTo>
                  <a:lnTo>
                    <a:pt x="1103" y="864"/>
                  </a:lnTo>
                  <a:lnTo>
                    <a:pt x="1103" y="864"/>
                  </a:lnTo>
                  <a:lnTo>
                    <a:pt x="1085" y="901"/>
                  </a:lnTo>
                  <a:lnTo>
                    <a:pt x="1067" y="938"/>
                  </a:lnTo>
                  <a:lnTo>
                    <a:pt x="1011" y="993"/>
                  </a:lnTo>
                  <a:lnTo>
                    <a:pt x="919" y="1011"/>
                  </a:lnTo>
                  <a:lnTo>
                    <a:pt x="883" y="1011"/>
                  </a:lnTo>
                  <a:lnTo>
                    <a:pt x="846" y="993"/>
                  </a:lnTo>
                  <a:lnTo>
                    <a:pt x="846" y="993"/>
                  </a:lnTo>
                  <a:lnTo>
                    <a:pt x="772" y="1048"/>
                  </a:lnTo>
                  <a:lnTo>
                    <a:pt x="699" y="1066"/>
                  </a:lnTo>
                  <a:lnTo>
                    <a:pt x="625" y="1085"/>
                  </a:lnTo>
                  <a:lnTo>
                    <a:pt x="552" y="1085"/>
                  </a:lnTo>
                  <a:lnTo>
                    <a:pt x="386" y="1085"/>
                  </a:lnTo>
                  <a:lnTo>
                    <a:pt x="239" y="1085"/>
                  </a:lnTo>
                  <a:lnTo>
                    <a:pt x="239" y="108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1823400" y="316225"/>
              <a:ext cx="28525" cy="25775"/>
            </a:xfrm>
            <a:custGeom>
              <a:rect b="b" l="l" r="r" t="t"/>
              <a:pathLst>
                <a:path extrusionOk="0" h="1031" w="1141">
                  <a:moveTo>
                    <a:pt x="37" y="957"/>
                  </a:moveTo>
                  <a:lnTo>
                    <a:pt x="37" y="957"/>
                  </a:lnTo>
                  <a:lnTo>
                    <a:pt x="19" y="902"/>
                  </a:lnTo>
                  <a:lnTo>
                    <a:pt x="1" y="865"/>
                  </a:lnTo>
                  <a:lnTo>
                    <a:pt x="1" y="755"/>
                  </a:lnTo>
                  <a:lnTo>
                    <a:pt x="37" y="663"/>
                  </a:lnTo>
                  <a:lnTo>
                    <a:pt x="93" y="571"/>
                  </a:lnTo>
                  <a:lnTo>
                    <a:pt x="240" y="387"/>
                  </a:lnTo>
                  <a:lnTo>
                    <a:pt x="313" y="295"/>
                  </a:lnTo>
                  <a:lnTo>
                    <a:pt x="368" y="221"/>
                  </a:lnTo>
                  <a:lnTo>
                    <a:pt x="368" y="221"/>
                  </a:lnTo>
                  <a:lnTo>
                    <a:pt x="460" y="74"/>
                  </a:lnTo>
                  <a:lnTo>
                    <a:pt x="515" y="38"/>
                  </a:lnTo>
                  <a:lnTo>
                    <a:pt x="570" y="1"/>
                  </a:lnTo>
                  <a:lnTo>
                    <a:pt x="607" y="1"/>
                  </a:lnTo>
                  <a:lnTo>
                    <a:pt x="644" y="1"/>
                  </a:lnTo>
                  <a:lnTo>
                    <a:pt x="736" y="38"/>
                  </a:lnTo>
                  <a:lnTo>
                    <a:pt x="809" y="111"/>
                  </a:lnTo>
                  <a:lnTo>
                    <a:pt x="883" y="221"/>
                  </a:lnTo>
                  <a:lnTo>
                    <a:pt x="1012" y="460"/>
                  </a:lnTo>
                  <a:lnTo>
                    <a:pt x="1012" y="460"/>
                  </a:lnTo>
                  <a:lnTo>
                    <a:pt x="1104" y="663"/>
                  </a:lnTo>
                  <a:lnTo>
                    <a:pt x="1140" y="755"/>
                  </a:lnTo>
                  <a:lnTo>
                    <a:pt x="1140" y="810"/>
                  </a:lnTo>
                  <a:lnTo>
                    <a:pt x="1122" y="865"/>
                  </a:lnTo>
                  <a:lnTo>
                    <a:pt x="1122" y="865"/>
                  </a:lnTo>
                  <a:lnTo>
                    <a:pt x="1104" y="902"/>
                  </a:lnTo>
                  <a:lnTo>
                    <a:pt x="1067" y="938"/>
                  </a:lnTo>
                  <a:lnTo>
                    <a:pt x="993" y="975"/>
                  </a:lnTo>
                  <a:lnTo>
                    <a:pt x="901" y="957"/>
                  </a:lnTo>
                  <a:lnTo>
                    <a:pt x="865" y="957"/>
                  </a:lnTo>
                  <a:lnTo>
                    <a:pt x="828" y="920"/>
                  </a:lnTo>
                  <a:lnTo>
                    <a:pt x="828" y="920"/>
                  </a:lnTo>
                  <a:lnTo>
                    <a:pt x="773" y="957"/>
                  </a:lnTo>
                  <a:lnTo>
                    <a:pt x="662" y="993"/>
                  </a:lnTo>
                  <a:lnTo>
                    <a:pt x="423" y="1012"/>
                  </a:lnTo>
                  <a:lnTo>
                    <a:pt x="313" y="1030"/>
                  </a:lnTo>
                  <a:lnTo>
                    <a:pt x="184" y="1012"/>
                  </a:lnTo>
                  <a:lnTo>
                    <a:pt x="93" y="993"/>
                  </a:lnTo>
                  <a:lnTo>
                    <a:pt x="37" y="957"/>
                  </a:lnTo>
                  <a:lnTo>
                    <a:pt x="37"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5"/>
            <p:cNvSpPr/>
            <p:nvPr/>
          </p:nvSpPr>
          <p:spPr>
            <a:xfrm>
              <a:off x="1620300" y="543700"/>
              <a:ext cx="28050" cy="36800"/>
            </a:xfrm>
            <a:custGeom>
              <a:rect b="b" l="l" r="r" t="t"/>
              <a:pathLst>
                <a:path extrusionOk="0" h="1472" w="1122">
                  <a:moveTo>
                    <a:pt x="1103" y="975"/>
                  </a:moveTo>
                  <a:lnTo>
                    <a:pt x="1103" y="975"/>
                  </a:lnTo>
                  <a:lnTo>
                    <a:pt x="1103" y="1067"/>
                  </a:lnTo>
                  <a:lnTo>
                    <a:pt x="1085" y="1159"/>
                  </a:lnTo>
                  <a:lnTo>
                    <a:pt x="1066" y="1269"/>
                  </a:lnTo>
                  <a:lnTo>
                    <a:pt x="1011" y="1343"/>
                  </a:lnTo>
                  <a:lnTo>
                    <a:pt x="956" y="1416"/>
                  </a:lnTo>
                  <a:lnTo>
                    <a:pt x="901" y="1453"/>
                  </a:lnTo>
                  <a:lnTo>
                    <a:pt x="809" y="1471"/>
                  </a:lnTo>
                  <a:lnTo>
                    <a:pt x="699" y="1435"/>
                  </a:lnTo>
                  <a:lnTo>
                    <a:pt x="699" y="1435"/>
                  </a:lnTo>
                  <a:lnTo>
                    <a:pt x="386" y="1196"/>
                  </a:lnTo>
                  <a:lnTo>
                    <a:pt x="221" y="1067"/>
                  </a:lnTo>
                  <a:lnTo>
                    <a:pt x="165" y="993"/>
                  </a:lnTo>
                  <a:lnTo>
                    <a:pt x="110" y="901"/>
                  </a:lnTo>
                  <a:lnTo>
                    <a:pt x="110" y="901"/>
                  </a:lnTo>
                  <a:lnTo>
                    <a:pt x="55" y="865"/>
                  </a:lnTo>
                  <a:lnTo>
                    <a:pt x="18" y="828"/>
                  </a:lnTo>
                  <a:lnTo>
                    <a:pt x="0" y="773"/>
                  </a:lnTo>
                  <a:lnTo>
                    <a:pt x="0" y="736"/>
                  </a:lnTo>
                  <a:lnTo>
                    <a:pt x="18" y="644"/>
                  </a:lnTo>
                  <a:lnTo>
                    <a:pt x="74" y="571"/>
                  </a:lnTo>
                  <a:lnTo>
                    <a:pt x="165" y="479"/>
                  </a:lnTo>
                  <a:lnTo>
                    <a:pt x="239" y="405"/>
                  </a:lnTo>
                  <a:lnTo>
                    <a:pt x="404" y="276"/>
                  </a:lnTo>
                  <a:lnTo>
                    <a:pt x="404" y="276"/>
                  </a:lnTo>
                  <a:lnTo>
                    <a:pt x="533" y="166"/>
                  </a:lnTo>
                  <a:lnTo>
                    <a:pt x="680" y="56"/>
                  </a:lnTo>
                  <a:lnTo>
                    <a:pt x="754" y="19"/>
                  </a:lnTo>
                  <a:lnTo>
                    <a:pt x="827" y="1"/>
                  </a:lnTo>
                  <a:lnTo>
                    <a:pt x="901" y="1"/>
                  </a:lnTo>
                  <a:lnTo>
                    <a:pt x="974" y="38"/>
                  </a:lnTo>
                  <a:lnTo>
                    <a:pt x="974" y="38"/>
                  </a:lnTo>
                  <a:lnTo>
                    <a:pt x="1048" y="129"/>
                  </a:lnTo>
                  <a:lnTo>
                    <a:pt x="1103" y="240"/>
                  </a:lnTo>
                  <a:lnTo>
                    <a:pt x="1121" y="350"/>
                  </a:lnTo>
                  <a:lnTo>
                    <a:pt x="1121" y="479"/>
                  </a:lnTo>
                  <a:lnTo>
                    <a:pt x="1121" y="736"/>
                  </a:lnTo>
                  <a:lnTo>
                    <a:pt x="1103" y="975"/>
                  </a:lnTo>
                  <a:lnTo>
                    <a:pt x="1103" y="97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p:cNvSpPr/>
            <p:nvPr/>
          </p:nvSpPr>
          <p:spPr>
            <a:xfrm>
              <a:off x="1622125" y="729350"/>
              <a:ext cx="26675" cy="34950"/>
            </a:xfrm>
            <a:custGeom>
              <a:rect b="b" l="l" r="r" t="t"/>
              <a:pathLst>
                <a:path extrusionOk="0" h="1398" w="1067">
                  <a:moveTo>
                    <a:pt x="662" y="902"/>
                  </a:moveTo>
                  <a:lnTo>
                    <a:pt x="662" y="902"/>
                  </a:lnTo>
                  <a:lnTo>
                    <a:pt x="662" y="810"/>
                  </a:lnTo>
                  <a:lnTo>
                    <a:pt x="662" y="810"/>
                  </a:lnTo>
                  <a:lnTo>
                    <a:pt x="607" y="810"/>
                  </a:lnTo>
                  <a:lnTo>
                    <a:pt x="534" y="810"/>
                  </a:lnTo>
                  <a:lnTo>
                    <a:pt x="534" y="810"/>
                  </a:lnTo>
                  <a:lnTo>
                    <a:pt x="570" y="828"/>
                  </a:lnTo>
                  <a:lnTo>
                    <a:pt x="570" y="828"/>
                  </a:lnTo>
                  <a:lnTo>
                    <a:pt x="662" y="902"/>
                  </a:lnTo>
                  <a:lnTo>
                    <a:pt x="662" y="902"/>
                  </a:lnTo>
                  <a:close/>
                  <a:moveTo>
                    <a:pt x="993" y="277"/>
                  </a:moveTo>
                  <a:lnTo>
                    <a:pt x="993" y="277"/>
                  </a:lnTo>
                  <a:lnTo>
                    <a:pt x="1012" y="405"/>
                  </a:lnTo>
                  <a:lnTo>
                    <a:pt x="1030" y="571"/>
                  </a:lnTo>
                  <a:lnTo>
                    <a:pt x="1048" y="755"/>
                  </a:lnTo>
                  <a:lnTo>
                    <a:pt x="1067" y="957"/>
                  </a:lnTo>
                  <a:lnTo>
                    <a:pt x="1048" y="1122"/>
                  </a:lnTo>
                  <a:lnTo>
                    <a:pt x="1030" y="1196"/>
                  </a:lnTo>
                  <a:lnTo>
                    <a:pt x="1012" y="1269"/>
                  </a:lnTo>
                  <a:lnTo>
                    <a:pt x="975" y="1324"/>
                  </a:lnTo>
                  <a:lnTo>
                    <a:pt x="920" y="1361"/>
                  </a:lnTo>
                  <a:lnTo>
                    <a:pt x="846" y="1398"/>
                  </a:lnTo>
                  <a:lnTo>
                    <a:pt x="754" y="1398"/>
                  </a:lnTo>
                  <a:lnTo>
                    <a:pt x="754" y="1398"/>
                  </a:lnTo>
                  <a:lnTo>
                    <a:pt x="497" y="1269"/>
                  </a:lnTo>
                  <a:lnTo>
                    <a:pt x="350" y="1177"/>
                  </a:lnTo>
                  <a:lnTo>
                    <a:pt x="221" y="1085"/>
                  </a:lnTo>
                  <a:lnTo>
                    <a:pt x="92" y="975"/>
                  </a:lnTo>
                  <a:lnTo>
                    <a:pt x="56" y="920"/>
                  </a:lnTo>
                  <a:lnTo>
                    <a:pt x="19" y="846"/>
                  </a:lnTo>
                  <a:lnTo>
                    <a:pt x="1" y="791"/>
                  </a:lnTo>
                  <a:lnTo>
                    <a:pt x="1" y="718"/>
                  </a:lnTo>
                  <a:lnTo>
                    <a:pt x="1" y="644"/>
                  </a:lnTo>
                  <a:lnTo>
                    <a:pt x="37" y="571"/>
                  </a:lnTo>
                  <a:lnTo>
                    <a:pt x="37" y="571"/>
                  </a:lnTo>
                  <a:lnTo>
                    <a:pt x="56" y="497"/>
                  </a:lnTo>
                  <a:lnTo>
                    <a:pt x="74" y="442"/>
                  </a:lnTo>
                  <a:lnTo>
                    <a:pt x="184" y="350"/>
                  </a:lnTo>
                  <a:lnTo>
                    <a:pt x="295" y="277"/>
                  </a:lnTo>
                  <a:lnTo>
                    <a:pt x="387" y="185"/>
                  </a:lnTo>
                  <a:lnTo>
                    <a:pt x="387" y="185"/>
                  </a:lnTo>
                  <a:lnTo>
                    <a:pt x="460" y="111"/>
                  </a:lnTo>
                  <a:lnTo>
                    <a:pt x="552" y="38"/>
                  </a:lnTo>
                  <a:lnTo>
                    <a:pt x="662" y="1"/>
                  </a:lnTo>
                  <a:lnTo>
                    <a:pt x="754" y="1"/>
                  </a:lnTo>
                  <a:lnTo>
                    <a:pt x="828" y="19"/>
                  </a:lnTo>
                  <a:lnTo>
                    <a:pt x="901" y="56"/>
                  </a:lnTo>
                  <a:lnTo>
                    <a:pt x="975" y="148"/>
                  </a:lnTo>
                  <a:lnTo>
                    <a:pt x="993" y="277"/>
                  </a:lnTo>
                  <a:lnTo>
                    <a:pt x="993" y="27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p:cNvSpPr/>
            <p:nvPr/>
          </p:nvSpPr>
          <p:spPr>
            <a:xfrm>
              <a:off x="1621200" y="921000"/>
              <a:ext cx="28525" cy="32650"/>
            </a:xfrm>
            <a:custGeom>
              <a:rect b="b" l="l" r="r" t="t"/>
              <a:pathLst>
                <a:path extrusionOk="0" h="1306" w="1141">
                  <a:moveTo>
                    <a:pt x="754" y="864"/>
                  </a:moveTo>
                  <a:lnTo>
                    <a:pt x="754" y="864"/>
                  </a:lnTo>
                  <a:lnTo>
                    <a:pt x="754" y="809"/>
                  </a:lnTo>
                  <a:lnTo>
                    <a:pt x="754" y="809"/>
                  </a:lnTo>
                  <a:lnTo>
                    <a:pt x="754" y="809"/>
                  </a:lnTo>
                  <a:lnTo>
                    <a:pt x="754" y="809"/>
                  </a:lnTo>
                  <a:lnTo>
                    <a:pt x="699" y="846"/>
                  </a:lnTo>
                  <a:lnTo>
                    <a:pt x="699" y="846"/>
                  </a:lnTo>
                  <a:lnTo>
                    <a:pt x="754" y="864"/>
                  </a:lnTo>
                  <a:lnTo>
                    <a:pt x="754" y="864"/>
                  </a:lnTo>
                  <a:close/>
                  <a:moveTo>
                    <a:pt x="1067" y="165"/>
                  </a:moveTo>
                  <a:lnTo>
                    <a:pt x="1067" y="165"/>
                  </a:lnTo>
                  <a:lnTo>
                    <a:pt x="1122" y="478"/>
                  </a:lnTo>
                  <a:lnTo>
                    <a:pt x="1140" y="699"/>
                  </a:lnTo>
                  <a:lnTo>
                    <a:pt x="1140" y="901"/>
                  </a:lnTo>
                  <a:lnTo>
                    <a:pt x="1122" y="1085"/>
                  </a:lnTo>
                  <a:lnTo>
                    <a:pt x="1085" y="1158"/>
                  </a:lnTo>
                  <a:lnTo>
                    <a:pt x="1049" y="1213"/>
                  </a:lnTo>
                  <a:lnTo>
                    <a:pt x="993" y="1268"/>
                  </a:lnTo>
                  <a:lnTo>
                    <a:pt x="938" y="1287"/>
                  </a:lnTo>
                  <a:lnTo>
                    <a:pt x="846" y="1305"/>
                  </a:lnTo>
                  <a:lnTo>
                    <a:pt x="754" y="1287"/>
                  </a:lnTo>
                  <a:lnTo>
                    <a:pt x="754" y="1287"/>
                  </a:lnTo>
                  <a:lnTo>
                    <a:pt x="497" y="1195"/>
                  </a:lnTo>
                  <a:lnTo>
                    <a:pt x="350" y="1158"/>
                  </a:lnTo>
                  <a:lnTo>
                    <a:pt x="221" y="1085"/>
                  </a:lnTo>
                  <a:lnTo>
                    <a:pt x="93" y="1029"/>
                  </a:lnTo>
                  <a:lnTo>
                    <a:pt x="56" y="974"/>
                  </a:lnTo>
                  <a:lnTo>
                    <a:pt x="19" y="937"/>
                  </a:lnTo>
                  <a:lnTo>
                    <a:pt x="1" y="882"/>
                  </a:lnTo>
                  <a:lnTo>
                    <a:pt x="1" y="827"/>
                  </a:lnTo>
                  <a:lnTo>
                    <a:pt x="19" y="754"/>
                  </a:lnTo>
                  <a:lnTo>
                    <a:pt x="56" y="680"/>
                  </a:lnTo>
                  <a:lnTo>
                    <a:pt x="56" y="680"/>
                  </a:lnTo>
                  <a:lnTo>
                    <a:pt x="93" y="607"/>
                  </a:lnTo>
                  <a:lnTo>
                    <a:pt x="129" y="533"/>
                  </a:lnTo>
                  <a:lnTo>
                    <a:pt x="185" y="460"/>
                  </a:lnTo>
                  <a:lnTo>
                    <a:pt x="258" y="404"/>
                  </a:lnTo>
                  <a:lnTo>
                    <a:pt x="387" y="294"/>
                  </a:lnTo>
                  <a:lnTo>
                    <a:pt x="534" y="165"/>
                  </a:lnTo>
                  <a:lnTo>
                    <a:pt x="534" y="165"/>
                  </a:lnTo>
                  <a:lnTo>
                    <a:pt x="589" y="110"/>
                  </a:lnTo>
                  <a:lnTo>
                    <a:pt x="663" y="55"/>
                  </a:lnTo>
                  <a:lnTo>
                    <a:pt x="736" y="18"/>
                  </a:lnTo>
                  <a:lnTo>
                    <a:pt x="810" y="0"/>
                  </a:lnTo>
                  <a:lnTo>
                    <a:pt x="901" y="0"/>
                  </a:lnTo>
                  <a:lnTo>
                    <a:pt x="957" y="18"/>
                  </a:lnTo>
                  <a:lnTo>
                    <a:pt x="1030" y="74"/>
                  </a:lnTo>
                  <a:lnTo>
                    <a:pt x="1067" y="165"/>
                  </a:lnTo>
                  <a:lnTo>
                    <a:pt x="1067" y="16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p:cNvSpPr/>
            <p:nvPr/>
          </p:nvSpPr>
          <p:spPr>
            <a:xfrm>
              <a:off x="1619825" y="1146625"/>
              <a:ext cx="28050" cy="37250"/>
            </a:xfrm>
            <a:custGeom>
              <a:rect b="b" l="l" r="r" t="t"/>
              <a:pathLst>
                <a:path extrusionOk="0" h="1490" w="1122">
                  <a:moveTo>
                    <a:pt x="736" y="1030"/>
                  </a:moveTo>
                  <a:lnTo>
                    <a:pt x="736" y="1030"/>
                  </a:lnTo>
                  <a:lnTo>
                    <a:pt x="736" y="956"/>
                  </a:lnTo>
                  <a:lnTo>
                    <a:pt x="736" y="956"/>
                  </a:lnTo>
                  <a:lnTo>
                    <a:pt x="681" y="1011"/>
                  </a:lnTo>
                  <a:lnTo>
                    <a:pt x="681" y="1011"/>
                  </a:lnTo>
                  <a:lnTo>
                    <a:pt x="736" y="1030"/>
                  </a:lnTo>
                  <a:lnTo>
                    <a:pt x="736" y="1030"/>
                  </a:lnTo>
                  <a:close/>
                  <a:moveTo>
                    <a:pt x="920" y="56"/>
                  </a:moveTo>
                  <a:lnTo>
                    <a:pt x="920" y="56"/>
                  </a:lnTo>
                  <a:lnTo>
                    <a:pt x="993" y="56"/>
                  </a:lnTo>
                  <a:lnTo>
                    <a:pt x="1048" y="92"/>
                  </a:lnTo>
                  <a:lnTo>
                    <a:pt x="1067" y="147"/>
                  </a:lnTo>
                  <a:lnTo>
                    <a:pt x="1085" y="203"/>
                  </a:lnTo>
                  <a:lnTo>
                    <a:pt x="1104" y="331"/>
                  </a:lnTo>
                  <a:lnTo>
                    <a:pt x="1104" y="460"/>
                  </a:lnTo>
                  <a:lnTo>
                    <a:pt x="1104" y="460"/>
                  </a:lnTo>
                  <a:lnTo>
                    <a:pt x="1085" y="589"/>
                  </a:lnTo>
                  <a:lnTo>
                    <a:pt x="1104" y="754"/>
                  </a:lnTo>
                  <a:lnTo>
                    <a:pt x="1122" y="938"/>
                  </a:lnTo>
                  <a:lnTo>
                    <a:pt x="1122" y="1122"/>
                  </a:lnTo>
                  <a:lnTo>
                    <a:pt x="1122" y="1287"/>
                  </a:lnTo>
                  <a:lnTo>
                    <a:pt x="1104" y="1361"/>
                  </a:lnTo>
                  <a:lnTo>
                    <a:pt x="1067" y="1416"/>
                  </a:lnTo>
                  <a:lnTo>
                    <a:pt x="1030" y="1453"/>
                  </a:lnTo>
                  <a:lnTo>
                    <a:pt x="956" y="1489"/>
                  </a:lnTo>
                  <a:lnTo>
                    <a:pt x="883" y="1489"/>
                  </a:lnTo>
                  <a:lnTo>
                    <a:pt x="809" y="1489"/>
                  </a:lnTo>
                  <a:lnTo>
                    <a:pt x="809" y="1489"/>
                  </a:lnTo>
                  <a:lnTo>
                    <a:pt x="534" y="1361"/>
                  </a:lnTo>
                  <a:lnTo>
                    <a:pt x="387" y="1269"/>
                  </a:lnTo>
                  <a:lnTo>
                    <a:pt x="240" y="1195"/>
                  </a:lnTo>
                  <a:lnTo>
                    <a:pt x="111" y="1085"/>
                  </a:lnTo>
                  <a:lnTo>
                    <a:pt x="56" y="1030"/>
                  </a:lnTo>
                  <a:lnTo>
                    <a:pt x="19" y="975"/>
                  </a:lnTo>
                  <a:lnTo>
                    <a:pt x="1" y="901"/>
                  </a:lnTo>
                  <a:lnTo>
                    <a:pt x="1" y="846"/>
                  </a:lnTo>
                  <a:lnTo>
                    <a:pt x="1" y="772"/>
                  </a:lnTo>
                  <a:lnTo>
                    <a:pt x="37" y="699"/>
                  </a:lnTo>
                  <a:lnTo>
                    <a:pt x="37" y="699"/>
                  </a:lnTo>
                  <a:lnTo>
                    <a:pt x="203" y="478"/>
                  </a:lnTo>
                  <a:lnTo>
                    <a:pt x="313" y="350"/>
                  </a:lnTo>
                  <a:lnTo>
                    <a:pt x="442" y="221"/>
                  </a:lnTo>
                  <a:lnTo>
                    <a:pt x="552" y="111"/>
                  </a:lnTo>
                  <a:lnTo>
                    <a:pt x="681" y="37"/>
                  </a:lnTo>
                  <a:lnTo>
                    <a:pt x="754" y="19"/>
                  </a:lnTo>
                  <a:lnTo>
                    <a:pt x="809" y="0"/>
                  </a:lnTo>
                  <a:lnTo>
                    <a:pt x="865" y="19"/>
                  </a:lnTo>
                  <a:lnTo>
                    <a:pt x="920" y="56"/>
                  </a:lnTo>
                  <a:lnTo>
                    <a:pt x="920"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a:off x="1620750" y="1363975"/>
              <a:ext cx="23925" cy="33125"/>
            </a:xfrm>
            <a:custGeom>
              <a:rect b="b" l="l" r="r" t="t"/>
              <a:pathLst>
                <a:path extrusionOk="0" h="1325" w="957">
                  <a:moveTo>
                    <a:pt x="938" y="571"/>
                  </a:moveTo>
                  <a:lnTo>
                    <a:pt x="938" y="571"/>
                  </a:lnTo>
                  <a:lnTo>
                    <a:pt x="956" y="846"/>
                  </a:lnTo>
                  <a:lnTo>
                    <a:pt x="956" y="993"/>
                  </a:lnTo>
                  <a:lnTo>
                    <a:pt x="919" y="1122"/>
                  </a:lnTo>
                  <a:lnTo>
                    <a:pt x="883" y="1232"/>
                  </a:lnTo>
                  <a:lnTo>
                    <a:pt x="846" y="1269"/>
                  </a:lnTo>
                  <a:lnTo>
                    <a:pt x="809" y="1306"/>
                  </a:lnTo>
                  <a:lnTo>
                    <a:pt x="754" y="1324"/>
                  </a:lnTo>
                  <a:lnTo>
                    <a:pt x="681" y="1324"/>
                  </a:lnTo>
                  <a:lnTo>
                    <a:pt x="607" y="1306"/>
                  </a:lnTo>
                  <a:lnTo>
                    <a:pt x="533" y="1288"/>
                  </a:lnTo>
                  <a:lnTo>
                    <a:pt x="533" y="1288"/>
                  </a:lnTo>
                  <a:lnTo>
                    <a:pt x="386" y="1232"/>
                  </a:lnTo>
                  <a:lnTo>
                    <a:pt x="258" y="1177"/>
                  </a:lnTo>
                  <a:lnTo>
                    <a:pt x="147" y="1122"/>
                  </a:lnTo>
                  <a:lnTo>
                    <a:pt x="56" y="1030"/>
                  </a:lnTo>
                  <a:lnTo>
                    <a:pt x="0" y="938"/>
                  </a:lnTo>
                  <a:lnTo>
                    <a:pt x="0" y="902"/>
                  </a:lnTo>
                  <a:lnTo>
                    <a:pt x="0" y="846"/>
                  </a:lnTo>
                  <a:lnTo>
                    <a:pt x="19" y="791"/>
                  </a:lnTo>
                  <a:lnTo>
                    <a:pt x="37" y="718"/>
                  </a:lnTo>
                  <a:lnTo>
                    <a:pt x="147" y="571"/>
                  </a:lnTo>
                  <a:lnTo>
                    <a:pt x="147" y="571"/>
                  </a:lnTo>
                  <a:lnTo>
                    <a:pt x="386" y="277"/>
                  </a:lnTo>
                  <a:lnTo>
                    <a:pt x="533" y="130"/>
                  </a:lnTo>
                  <a:lnTo>
                    <a:pt x="681" y="1"/>
                  </a:lnTo>
                  <a:lnTo>
                    <a:pt x="681" y="1"/>
                  </a:lnTo>
                  <a:lnTo>
                    <a:pt x="754" y="1"/>
                  </a:lnTo>
                  <a:lnTo>
                    <a:pt x="828" y="19"/>
                  </a:lnTo>
                  <a:lnTo>
                    <a:pt x="883" y="74"/>
                  </a:lnTo>
                  <a:lnTo>
                    <a:pt x="938" y="148"/>
                  </a:lnTo>
                  <a:lnTo>
                    <a:pt x="938" y="148"/>
                  </a:lnTo>
                  <a:lnTo>
                    <a:pt x="956" y="203"/>
                  </a:lnTo>
                  <a:lnTo>
                    <a:pt x="956" y="240"/>
                  </a:lnTo>
                  <a:lnTo>
                    <a:pt x="956" y="350"/>
                  </a:lnTo>
                  <a:lnTo>
                    <a:pt x="938" y="460"/>
                  </a:lnTo>
                  <a:lnTo>
                    <a:pt x="938" y="571"/>
                  </a:lnTo>
                  <a:lnTo>
                    <a:pt x="938" y="57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5"/>
            <p:cNvSpPr/>
            <p:nvPr/>
          </p:nvSpPr>
          <p:spPr>
            <a:xfrm>
              <a:off x="1622125" y="1596500"/>
              <a:ext cx="27150" cy="31275"/>
            </a:xfrm>
            <a:custGeom>
              <a:rect b="b" l="l" r="r" t="t"/>
              <a:pathLst>
                <a:path extrusionOk="0" h="1251" w="1086">
                  <a:moveTo>
                    <a:pt x="1067" y="369"/>
                  </a:moveTo>
                  <a:lnTo>
                    <a:pt x="1067" y="369"/>
                  </a:lnTo>
                  <a:lnTo>
                    <a:pt x="1067" y="479"/>
                  </a:lnTo>
                  <a:lnTo>
                    <a:pt x="1067" y="608"/>
                  </a:lnTo>
                  <a:lnTo>
                    <a:pt x="1085" y="902"/>
                  </a:lnTo>
                  <a:lnTo>
                    <a:pt x="1085" y="1030"/>
                  </a:lnTo>
                  <a:lnTo>
                    <a:pt x="1048" y="1141"/>
                  </a:lnTo>
                  <a:lnTo>
                    <a:pt x="1012" y="1177"/>
                  </a:lnTo>
                  <a:lnTo>
                    <a:pt x="975" y="1214"/>
                  </a:lnTo>
                  <a:lnTo>
                    <a:pt x="920" y="1233"/>
                  </a:lnTo>
                  <a:lnTo>
                    <a:pt x="846" y="1251"/>
                  </a:lnTo>
                  <a:lnTo>
                    <a:pt x="846" y="1251"/>
                  </a:lnTo>
                  <a:lnTo>
                    <a:pt x="607" y="1196"/>
                  </a:lnTo>
                  <a:lnTo>
                    <a:pt x="387" y="1122"/>
                  </a:lnTo>
                  <a:lnTo>
                    <a:pt x="203" y="1030"/>
                  </a:lnTo>
                  <a:lnTo>
                    <a:pt x="129" y="994"/>
                  </a:lnTo>
                  <a:lnTo>
                    <a:pt x="74" y="938"/>
                  </a:lnTo>
                  <a:lnTo>
                    <a:pt x="37" y="883"/>
                  </a:lnTo>
                  <a:lnTo>
                    <a:pt x="1" y="828"/>
                  </a:lnTo>
                  <a:lnTo>
                    <a:pt x="1" y="755"/>
                  </a:lnTo>
                  <a:lnTo>
                    <a:pt x="19" y="681"/>
                  </a:lnTo>
                  <a:lnTo>
                    <a:pt x="74" y="608"/>
                  </a:lnTo>
                  <a:lnTo>
                    <a:pt x="148" y="516"/>
                  </a:lnTo>
                  <a:lnTo>
                    <a:pt x="258" y="424"/>
                  </a:lnTo>
                  <a:lnTo>
                    <a:pt x="387" y="313"/>
                  </a:lnTo>
                  <a:lnTo>
                    <a:pt x="387" y="313"/>
                  </a:lnTo>
                  <a:lnTo>
                    <a:pt x="607" y="130"/>
                  </a:lnTo>
                  <a:lnTo>
                    <a:pt x="717" y="56"/>
                  </a:lnTo>
                  <a:lnTo>
                    <a:pt x="828" y="19"/>
                  </a:lnTo>
                  <a:lnTo>
                    <a:pt x="883" y="1"/>
                  </a:lnTo>
                  <a:lnTo>
                    <a:pt x="920" y="19"/>
                  </a:lnTo>
                  <a:lnTo>
                    <a:pt x="956" y="38"/>
                  </a:lnTo>
                  <a:lnTo>
                    <a:pt x="993" y="56"/>
                  </a:lnTo>
                  <a:lnTo>
                    <a:pt x="1030" y="111"/>
                  </a:lnTo>
                  <a:lnTo>
                    <a:pt x="1048" y="185"/>
                  </a:lnTo>
                  <a:lnTo>
                    <a:pt x="1067" y="369"/>
                  </a:lnTo>
                  <a:lnTo>
                    <a:pt x="1067" y="36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5"/>
            <p:cNvSpPr/>
            <p:nvPr/>
          </p:nvSpPr>
          <p:spPr>
            <a:xfrm>
              <a:off x="1623975" y="1812950"/>
              <a:ext cx="25750" cy="34950"/>
            </a:xfrm>
            <a:custGeom>
              <a:rect b="b" l="l" r="r" t="t"/>
              <a:pathLst>
                <a:path extrusionOk="0" h="1398" w="1030">
                  <a:moveTo>
                    <a:pt x="974" y="74"/>
                  </a:moveTo>
                  <a:lnTo>
                    <a:pt x="974" y="74"/>
                  </a:lnTo>
                  <a:lnTo>
                    <a:pt x="1011" y="129"/>
                  </a:lnTo>
                  <a:lnTo>
                    <a:pt x="1011" y="203"/>
                  </a:lnTo>
                  <a:lnTo>
                    <a:pt x="1029" y="332"/>
                  </a:lnTo>
                  <a:lnTo>
                    <a:pt x="1011" y="479"/>
                  </a:lnTo>
                  <a:lnTo>
                    <a:pt x="1011" y="626"/>
                  </a:lnTo>
                  <a:lnTo>
                    <a:pt x="1011" y="626"/>
                  </a:lnTo>
                  <a:lnTo>
                    <a:pt x="1011" y="901"/>
                  </a:lnTo>
                  <a:lnTo>
                    <a:pt x="993" y="1048"/>
                  </a:lnTo>
                  <a:lnTo>
                    <a:pt x="974" y="1195"/>
                  </a:lnTo>
                  <a:lnTo>
                    <a:pt x="919" y="1306"/>
                  </a:lnTo>
                  <a:lnTo>
                    <a:pt x="882" y="1361"/>
                  </a:lnTo>
                  <a:lnTo>
                    <a:pt x="827" y="1379"/>
                  </a:lnTo>
                  <a:lnTo>
                    <a:pt x="790" y="1398"/>
                  </a:lnTo>
                  <a:lnTo>
                    <a:pt x="717" y="1398"/>
                  </a:lnTo>
                  <a:lnTo>
                    <a:pt x="643" y="1379"/>
                  </a:lnTo>
                  <a:lnTo>
                    <a:pt x="552" y="1324"/>
                  </a:lnTo>
                  <a:lnTo>
                    <a:pt x="552" y="1324"/>
                  </a:lnTo>
                  <a:lnTo>
                    <a:pt x="349" y="1251"/>
                  </a:lnTo>
                  <a:lnTo>
                    <a:pt x="239" y="1195"/>
                  </a:lnTo>
                  <a:lnTo>
                    <a:pt x="147" y="1140"/>
                  </a:lnTo>
                  <a:lnTo>
                    <a:pt x="55" y="1067"/>
                  </a:lnTo>
                  <a:lnTo>
                    <a:pt x="18" y="975"/>
                  </a:lnTo>
                  <a:lnTo>
                    <a:pt x="0" y="938"/>
                  </a:lnTo>
                  <a:lnTo>
                    <a:pt x="0" y="883"/>
                  </a:lnTo>
                  <a:lnTo>
                    <a:pt x="18" y="828"/>
                  </a:lnTo>
                  <a:lnTo>
                    <a:pt x="55" y="773"/>
                  </a:lnTo>
                  <a:lnTo>
                    <a:pt x="55" y="773"/>
                  </a:lnTo>
                  <a:lnTo>
                    <a:pt x="55" y="699"/>
                  </a:lnTo>
                  <a:lnTo>
                    <a:pt x="55" y="644"/>
                  </a:lnTo>
                  <a:lnTo>
                    <a:pt x="92" y="607"/>
                  </a:lnTo>
                  <a:lnTo>
                    <a:pt x="129" y="552"/>
                  </a:lnTo>
                  <a:lnTo>
                    <a:pt x="313" y="387"/>
                  </a:lnTo>
                  <a:lnTo>
                    <a:pt x="313" y="387"/>
                  </a:lnTo>
                  <a:lnTo>
                    <a:pt x="404" y="313"/>
                  </a:lnTo>
                  <a:lnTo>
                    <a:pt x="496" y="240"/>
                  </a:lnTo>
                  <a:lnTo>
                    <a:pt x="588" y="148"/>
                  </a:lnTo>
                  <a:lnTo>
                    <a:pt x="680" y="74"/>
                  </a:lnTo>
                  <a:lnTo>
                    <a:pt x="680" y="74"/>
                  </a:lnTo>
                  <a:lnTo>
                    <a:pt x="717" y="56"/>
                  </a:lnTo>
                  <a:lnTo>
                    <a:pt x="754" y="19"/>
                  </a:lnTo>
                  <a:lnTo>
                    <a:pt x="827" y="1"/>
                  </a:lnTo>
                  <a:lnTo>
                    <a:pt x="901" y="19"/>
                  </a:lnTo>
                  <a:lnTo>
                    <a:pt x="938" y="37"/>
                  </a:lnTo>
                  <a:lnTo>
                    <a:pt x="974" y="74"/>
                  </a:lnTo>
                  <a:lnTo>
                    <a:pt x="97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5"/>
            <p:cNvSpPr/>
            <p:nvPr/>
          </p:nvSpPr>
          <p:spPr>
            <a:xfrm>
              <a:off x="1634075" y="2044100"/>
              <a:ext cx="25300" cy="31725"/>
            </a:xfrm>
            <a:custGeom>
              <a:rect b="b" l="l" r="r" t="t"/>
              <a:pathLst>
                <a:path extrusionOk="0" h="1269" w="1012">
                  <a:moveTo>
                    <a:pt x="975" y="773"/>
                  </a:moveTo>
                  <a:lnTo>
                    <a:pt x="975" y="773"/>
                  </a:lnTo>
                  <a:lnTo>
                    <a:pt x="975" y="975"/>
                  </a:lnTo>
                  <a:lnTo>
                    <a:pt x="956" y="1067"/>
                  </a:lnTo>
                  <a:lnTo>
                    <a:pt x="920" y="1140"/>
                  </a:lnTo>
                  <a:lnTo>
                    <a:pt x="864" y="1214"/>
                  </a:lnTo>
                  <a:lnTo>
                    <a:pt x="791" y="1251"/>
                  </a:lnTo>
                  <a:lnTo>
                    <a:pt x="699" y="1269"/>
                  </a:lnTo>
                  <a:lnTo>
                    <a:pt x="589" y="1232"/>
                  </a:lnTo>
                  <a:lnTo>
                    <a:pt x="589" y="1232"/>
                  </a:lnTo>
                  <a:lnTo>
                    <a:pt x="295" y="1085"/>
                  </a:lnTo>
                  <a:lnTo>
                    <a:pt x="166" y="1012"/>
                  </a:lnTo>
                  <a:lnTo>
                    <a:pt x="56" y="920"/>
                  </a:lnTo>
                  <a:lnTo>
                    <a:pt x="19" y="865"/>
                  </a:lnTo>
                  <a:lnTo>
                    <a:pt x="0" y="828"/>
                  </a:lnTo>
                  <a:lnTo>
                    <a:pt x="0" y="754"/>
                  </a:lnTo>
                  <a:lnTo>
                    <a:pt x="0" y="699"/>
                  </a:lnTo>
                  <a:lnTo>
                    <a:pt x="19" y="644"/>
                  </a:lnTo>
                  <a:lnTo>
                    <a:pt x="56" y="570"/>
                  </a:lnTo>
                  <a:lnTo>
                    <a:pt x="111" y="497"/>
                  </a:lnTo>
                  <a:lnTo>
                    <a:pt x="203" y="405"/>
                  </a:lnTo>
                  <a:lnTo>
                    <a:pt x="203" y="405"/>
                  </a:lnTo>
                  <a:lnTo>
                    <a:pt x="331" y="258"/>
                  </a:lnTo>
                  <a:lnTo>
                    <a:pt x="405" y="166"/>
                  </a:lnTo>
                  <a:lnTo>
                    <a:pt x="497" y="93"/>
                  </a:lnTo>
                  <a:lnTo>
                    <a:pt x="589" y="37"/>
                  </a:lnTo>
                  <a:lnTo>
                    <a:pt x="662" y="1"/>
                  </a:lnTo>
                  <a:lnTo>
                    <a:pt x="717" y="19"/>
                  </a:lnTo>
                  <a:lnTo>
                    <a:pt x="754" y="19"/>
                  </a:lnTo>
                  <a:lnTo>
                    <a:pt x="809" y="56"/>
                  </a:lnTo>
                  <a:lnTo>
                    <a:pt x="846" y="93"/>
                  </a:lnTo>
                  <a:lnTo>
                    <a:pt x="846" y="93"/>
                  </a:lnTo>
                  <a:lnTo>
                    <a:pt x="938" y="129"/>
                  </a:lnTo>
                  <a:lnTo>
                    <a:pt x="993" y="203"/>
                  </a:lnTo>
                  <a:lnTo>
                    <a:pt x="1011" y="276"/>
                  </a:lnTo>
                  <a:lnTo>
                    <a:pt x="1011" y="387"/>
                  </a:lnTo>
                  <a:lnTo>
                    <a:pt x="993" y="589"/>
                  </a:lnTo>
                  <a:lnTo>
                    <a:pt x="975" y="681"/>
                  </a:lnTo>
                  <a:lnTo>
                    <a:pt x="975" y="773"/>
                  </a:lnTo>
                  <a:lnTo>
                    <a:pt x="975"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5"/>
            <p:cNvSpPr/>
            <p:nvPr/>
          </p:nvSpPr>
          <p:spPr>
            <a:xfrm>
              <a:off x="1633625" y="2272025"/>
              <a:ext cx="25750" cy="32650"/>
            </a:xfrm>
            <a:custGeom>
              <a:rect b="b" l="l" r="r" t="t"/>
              <a:pathLst>
                <a:path extrusionOk="0" h="1306" w="1030">
                  <a:moveTo>
                    <a:pt x="864" y="74"/>
                  </a:moveTo>
                  <a:lnTo>
                    <a:pt x="864" y="74"/>
                  </a:lnTo>
                  <a:lnTo>
                    <a:pt x="956" y="93"/>
                  </a:lnTo>
                  <a:lnTo>
                    <a:pt x="1011" y="148"/>
                  </a:lnTo>
                  <a:lnTo>
                    <a:pt x="1029" y="221"/>
                  </a:lnTo>
                  <a:lnTo>
                    <a:pt x="1029" y="313"/>
                  </a:lnTo>
                  <a:lnTo>
                    <a:pt x="1011" y="497"/>
                  </a:lnTo>
                  <a:lnTo>
                    <a:pt x="1011" y="571"/>
                  </a:lnTo>
                  <a:lnTo>
                    <a:pt x="1011" y="663"/>
                  </a:lnTo>
                  <a:lnTo>
                    <a:pt x="1011" y="663"/>
                  </a:lnTo>
                  <a:lnTo>
                    <a:pt x="993" y="865"/>
                  </a:lnTo>
                  <a:lnTo>
                    <a:pt x="993" y="975"/>
                  </a:lnTo>
                  <a:lnTo>
                    <a:pt x="974" y="1085"/>
                  </a:lnTo>
                  <a:lnTo>
                    <a:pt x="956" y="1177"/>
                  </a:lnTo>
                  <a:lnTo>
                    <a:pt x="901" y="1251"/>
                  </a:lnTo>
                  <a:lnTo>
                    <a:pt x="864" y="1288"/>
                  </a:lnTo>
                  <a:lnTo>
                    <a:pt x="827" y="1306"/>
                  </a:lnTo>
                  <a:lnTo>
                    <a:pt x="772" y="1306"/>
                  </a:lnTo>
                  <a:lnTo>
                    <a:pt x="699" y="1288"/>
                  </a:lnTo>
                  <a:lnTo>
                    <a:pt x="699" y="1288"/>
                  </a:lnTo>
                  <a:lnTo>
                    <a:pt x="460" y="1177"/>
                  </a:lnTo>
                  <a:lnTo>
                    <a:pt x="331" y="1104"/>
                  </a:lnTo>
                  <a:lnTo>
                    <a:pt x="202" y="1012"/>
                  </a:lnTo>
                  <a:lnTo>
                    <a:pt x="92" y="920"/>
                  </a:lnTo>
                  <a:lnTo>
                    <a:pt x="55" y="865"/>
                  </a:lnTo>
                  <a:lnTo>
                    <a:pt x="18" y="810"/>
                  </a:lnTo>
                  <a:lnTo>
                    <a:pt x="0" y="755"/>
                  </a:lnTo>
                  <a:lnTo>
                    <a:pt x="0" y="699"/>
                  </a:lnTo>
                  <a:lnTo>
                    <a:pt x="18" y="626"/>
                  </a:lnTo>
                  <a:lnTo>
                    <a:pt x="55" y="571"/>
                  </a:lnTo>
                  <a:lnTo>
                    <a:pt x="55" y="571"/>
                  </a:lnTo>
                  <a:lnTo>
                    <a:pt x="166" y="442"/>
                  </a:lnTo>
                  <a:lnTo>
                    <a:pt x="294" y="313"/>
                  </a:lnTo>
                  <a:lnTo>
                    <a:pt x="552" y="74"/>
                  </a:lnTo>
                  <a:lnTo>
                    <a:pt x="552" y="74"/>
                  </a:lnTo>
                  <a:lnTo>
                    <a:pt x="625" y="19"/>
                  </a:lnTo>
                  <a:lnTo>
                    <a:pt x="699" y="1"/>
                  </a:lnTo>
                  <a:lnTo>
                    <a:pt x="790" y="19"/>
                  </a:lnTo>
                  <a:lnTo>
                    <a:pt x="827" y="38"/>
                  </a:lnTo>
                  <a:lnTo>
                    <a:pt x="864" y="74"/>
                  </a:lnTo>
                  <a:lnTo>
                    <a:pt x="86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5"/>
            <p:cNvSpPr/>
            <p:nvPr/>
          </p:nvSpPr>
          <p:spPr>
            <a:xfrm>
              <a:off x="1687375" y="2503175"/>
              <a:ext cx="32650" cy="28525"/>
            </a:xfrm>
            <a:custGeom>
              <a:rect b="b" l="l" r="r" t="t"/>
              <a:pathLst>
                <a:path extrusionOk="0" h="1141" w="1306">
                  <a:moveTo>
                    <a:pt x="479" y="405"/>
                  </a:moveTo>
                  <a:lnTo>
                    <a:pt x="479" y="405"/>
                  </a:lnTo>
                  <a:lnTo>
                    <a:pt x="479" y="405"/>
                  </a:lnTo>
                  <a:lnTo>
                    <a:pt x="479" y="405"/>
                  </a:lnTo>
                  <a:lnTo>
                    <a:pt x="460" y="405"/>
                  </a:lnTo>
                  <a:lnTo>
                    <a:pt x="460" y="405"/>
                  </a:lnTo>
                  <a:lnTo>
                    <a:pt x="479" y="424"/>
                  </a:lnTo>
                  <a:lnTo>
                    <a:pt x="479" y="424"/>
                  </a:lnTo>
                  <a:lnTo>
                    <a:pt x="479" y="405"/>
                  </a:lnTo>
                  <a:lnTo>
                    <a:pt x="479" y="405"/>
                  </a:lnTo>
                  <a:close/>
                  <a:moveTo>
                    <a:pt x="1287" y="258"/>
                  </a:moveTo>
                  <a:lnTo>
                    <a:pt x="1287" y="258"/>
                  </a:lnTo>
                  <a:lnTo>
                    <a:pt x="1306" y="332"/>
                  </a:lnTo>
                  <a:lnTo>
                    <a:pt x="1287" y="405"/>
                  </a:lnTo>
                  <a:lnTo>
                    <a:pt x="1251" y="479"/>
                  </a:lnTo>
                  <a:lnTo>
                    <a:pt x="1214" y="552"/>
                  </a:lnTo>
                  <a:lnTo>
                    <a:pt x="1104" y="681"/>
                  </a:lnTo>
                  <a:lnTo>
                    <a:pt x="1012" y="791"/>
                  </a:lnTo>
                  <a:lnTo>
                    <a:pt x="1012" y="791"/>
                  </a:lnTo>
                  <a:lnTo>
                    <a:pt x="883" y="920"/>
                  </a:lnTo>
                  <a:lnTo>
                    <a:pt x="773" y="1067"/>
                  </a:lnTo>
                  <a:lnTo>
                    <a:pt x="699" y="1122"/>
                  </a:lnTo>
                  <a:lnTo>
                    <a:pt x="626" y="1140"/>
                  </a:lnTo>
                  <a:lnTo>
                    <a:pt x="534" y="1140"/>
                  </a:lnTo>
                  <a:lnTo>
                    <a:pt x="460" y="1104"/>
                  </a:lnTo>
                  <a:lnTo>
                    <a:pt x="460" y="1104"/>
                  </a:lnTo>
                  <a:lnTo>
                    <a:pt x="332" y="938"/>
                  </a:lnTo>
                  <a:lnTo>
                    <a:pt x="221" y="736"/>
                  </a:lnTo>
                  <a:lnTo>
                    <a:pt x="129" y="552"/>
                  </a:lnTo>
                  <a:lnTo>
                    <a:pt x="37" y="368"/>
                  </a:lnTo>
                  <a:lnTo>
                    <a:pt x="37" y="368"/>
                  </a:lnTo>
                  <a:lnTo>
                    <a:pt x="1" y="295"/>
                  </a:lnTo>
                  <a:lnTo>
                    <a:pt x="19" y="240"/>
                  </a:lnTo>
                  <a:lnTo>
                    <a:pt x="37" y="185"/>
                  </a:lnTo>
                  <a:lnTo>
                    <a:pt x="74" y="148"/>
                  </a:lnTo>
                  <a:lnTo>
                    <a:pt x="111" y="111"/>
                  </a:lnTo>
                  <a:lnTo>
                    <a:pt x="166" y="93"/>
                  </a:lnTo>
                  <a:lnTo>
                    <a:pt x="221" y="93"/>
                  </a:lnTo>
                  <a:lnTo>
                    <a:pt x="276" y="111"/>
                  </a:lnTo>
                  <a:lnTo>
                    <a:pt x="276" y="111"/>
                  </a:lnTo>
                  <a:lnTo>
                    <a:pt x="313" y="74"/>
                  </a:lnTo>
                  <a:lnTo>
                    <a:pt x="350" y="38"/>
                  </a:lnTo>
                  <a:lnTo>
                    <a:pt x="405" y="19"/>
                  </a:lnTo>
                  <a:lnTo>
                    <a:pt x="479" y="1"/>
                  </a:lnTo>
                  <a:lnTo>
                    <a:pt x="626" y="1"/>
                  </a:lnTo>
                  <a:lnTo>
                    <a:pt x="791" y="19"/>
                  </a:lnTo>
                  <a:lnTo>
                    <a:pt x="957" y="56"/>
                  </a:lnTo>
                  <a:lnTo>
                    <a:pt x="1104" y="111"/>
                  </a:lnTo>
                  <a:lnTo>
                    <a:pt x="1214" y="185"/>
                  </a:lnTo>
                  <a:lnTo>
                    <a:pt x="1251" y="221"/>
                  </a:lnTo>
                  <a:lnTo>
                    <a:pt x="1287" y="258"/>
                  </a:lnTo>
                  <a:lnTo>
                    <a:pt x="1287"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p:nvPr/>
          </p:nvSpPr>
          <p:spPr>
            <a:xfrm>
              <a:off x="1934600" y="2515125"/>
              <a:ext cx="30375" cy="25775"/>
            </a:xfrm>
            <a:custGeom>
              <a:rect b="b" l="l" r="r" t="t"/>
              <a:pathLst>
                <a:path extrusionOk="0" h="1031" w="1215">
                  <a:moveTo>
                    <a:pt x="828" y="1"/>
                  </a:moveTo>
                  <a:lnTo>
                    <a:pt x="828" y="1"/>
                  </a:lnTo>
                  <a:lnTo>
                    <a:pt x="920" y="1"/>
                  </a:lnTo>
                  <a:lnTo>
                    <a:pt x="1012" y="19"/>
                  </a:lnTo>
                  <a:lnTo>
                    <a:pt x="1085" y="37"/>
                  </a:lnTo>
                  <a:lnTo>
                    <a:pt x="1159" y="74"/>
                  </a:lnTo>
                  <a:lnTo>
                    <a:pt x="1196" y="129"/>
                  </a:lnTo>
                  <a:lnTo>
                    <a:pt x="1214" y="203"/>
                  </a:lnTo>
                  <a:lnTo>
                    <a:pt x="1214" y="295"/>
                  </a:lnTo>
                  <a:lnTo>
                    <a:pt x="1159" y="368"/>
                  </a:lnTo>
                  <a:lnTo>
                    <a:pt x="1159" y="368"/>
                  </a:lnTo>
                  <a:lnTo>
                    <a:pt x="994" y="607"/>
                  </a:lnTo>
                  <a:lnTo>
                    <a:pt x="920" y="718"/>
                  </a:lnTo>
                  <a:lnTo>
                    <a:pt x="865" y="846"/>
                  </a:lnTo>
                  <a:lnTo>
                    <a:pt x="865" y="846"/>
                  </a:lnTo>
                  <a:lnTo>
                    <a:pt x="847" y="901"/>
                  </a:lnTo>
                  <a:lnTo>
                    <a:pt x="810" y="938"/>
                  </a:lnTo>
                  <a:lnTo>
                    <a:pt x="736" y="1012"/>
                  </a:lnTo>
                  <a:lnTo>
                    <a:pt x="699" y="1012"/>
                  </a:lnTo>
                  <a:lnTo>
                    <a:pt x="644" y="1030"/>
                  </a:lnTo>
                  <a:lnTo>
                    <a:pt x="589" y="1012"/>
                  </a:lnTo>
                  <a:lnTo>
                    <a:pt x="552" y="993"/>
                  </a:lnTo>
                  <a:lnTo>
                    <a:pt x="552" y="993"/>
                  </a:lnTo>
                  <a:lnTo>
                    <a:pt x="405" y="846"/>
                  </a:lnTo>
                  <a:lnTo>
                    <a:pt x="222" y="644"/>
                  </a:lnTo>
                  <a:lnTo>
                    <a:pt x="130" y="534"/>
                  </a:lnTo>
                  <a:lnTo>
                    <a:pt x="56" y="424"/>
                  </a:lnTo>
                  <a:lnTo>
                    <a:pt x="19" y="332"/>
                  </a:lnTo>
                  <a:lnTo>
                    <a:pt x="1" y="258"/>
                  </a:lnTo>
                  <a:lnTo>
                    <a:pt x="1" y="258"/>
                  </a:lnTo>
                  <a:lnTo>
                    <a:pt x="19" y="185"/>
                  </a:lnTo>
                  <a:lnTo>
                    <a:pt x="75" y="129"/>
                  </a:lnTo>
                  <a:lnTo>
                    <a:pt x="148" y="93"/>
                  </a:lnTo>
                  <a:lnTo>
                    <a:pt x="240" y="93"/>
                  </a:lnTo>
                  <a:lnTo>
                    <a:pt x="240" y="93"/>
                  </a:lnTo>
                  <a:lnTo>
                    <a:pt x="295" y="56"/>
                  </a:lnTo>
                  <a:lnTo>
                    <a:pt x="369" y="37"/>
                  </a:lnTo>
                  <a:lnTo>
                    <a:pt x="516" y="19"/>
                  </a:lnTo>
                  <a:lnTo>
                    <a:pt x="681" y="19"/>
                  </a:lnTo>
                  <a:lnTo>
                    <a:pt x="828" y="1"/>
                  </a:lnTo>
                  <a:lnTo>
                    <a:pt x="828" y="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5"/>
            <p:cNvSpPr/>
            <p:nvPr/>
          </p:nvSpPr>
          <p:spPr>
            <a:xfrm>
              <a:off x="2185525" y="2514675"/>
              <a:ext cx="29900" cy="23450"/>
            </a:xfrm>
            <a:custGeom>
              <a:rect b="b" l="l" r="r" t="t"/>
              <a:pathLst>
                <a:path extrusionOk="0" h="938" w="1196">
                  <a:moveTo>
                    <a:pt x="791" y="19"/>
                  </a:moveTo>
                  <a:lnTo>
                    <a:pt x="791" y="19"/>
                  </a:lnTo>
                  <a:lnTo>
                    <a:pt x="864" y="0"/>
                  </a:lnTo>
                  <a:lnTo>
                    <a:pt x="956" y="19"/>
                  </a:lnTo>
                  <a:lnTo>
                    <a:pt x="1048" y="37"/>
                  </a:lnTo>
                  <a:lnTo>
                    <a:pt x="1122" y="74"/>
                  </a:lnTo>
                  <a:lnTo>
                    <a:pt x="1177" y="129"/>
                  </a:lnTo>
                  <a:lnTo>
                    <a:pt x="1195" y="203"/>
                  </a:lnTo>
                  <a:lnTo>
                    <a:pt x="1195" y="276"/>
                  </a:lnTo>
                  <a:lnTo>
                    <a:pt x="1158" y="368"/>
                  </a:lnTo>
                  <a:lnTo>
                    <a:pt x="1158" y="368"/>
                  </a:lnTo>
                  <a:lnTo>
                    <a:pt x="1030" y="533"/>
                  </a:lnTo>
                  <a:lnTo>
                    <a:pt x="901" y="680"/>
                  </a:lnTo>
                  <a:lnTo>
                    <a:pt x="901" y="680"/>
                  </a:lnTo>
                  <a:lnTo>
                    <a:pt x="809" y="791"/>
                  </a:lnTo>
                  <a:lnTo>
                    <a:pt x="717" y="883"/>
                  </a:lnTo>
                  <a:lnTo>
                    <a:pt x="662" y="919"/>
                  </a:lnTo>
                  <a:lnTo>
                    <a:pt x="607" y="938"/>
                  </a:lnTo>
                  <a:lnTo>
                    <a:pt x="533" y="919"/>
                  </a:lnTo>
                  <a:lnTo>
                    <a:pt x="478" y="883"/>
                  </a:lnTo>
                  <a:lnTo>
                    <a:pt x="478" y="883"/>
                  </a:lnTo>
                  <a:lnTo>
                    <a:pt x="368" y="772"/>
                  </a:lnTo>
                  <a:lnTo>
                    <a:pt x="258" y="644"/>
                  </a:lnTo>
                  <a:lnTo>
                    <a:pt x="55" y="386"/>
                  </a:lnTo>
                  <a:lnTo>
                    <a:pt x="55" y="386"/>
                  </a:lnTo>
                  <a:lnTo>
                    <a:pt x="0" y="294"/>
                  </a:lnTo>
                  <a:lnTo>
                    <a:pt x="0" y="258"/>
                  </a:lnTo>
                  <a:lnTo>
                    <a:pt x="0" y="203"/>
                  </a:lnTo>
                  <a:lnTo>
                    <a:pt x="0" y="203"/>
                  </a:lnTo>
                  <a:lnTo>
                    <a:pt x="0" y="147"/>
                  </a:lnTo>
                  <a:lnTo>
                    <a:pt x="19" y="111"/>
                  </a:lnTo>
                  <a:lnTo>
                    <a:pt x="92" y="55"/>
                  </a:lnTo>
                  <a:lnTo>
                    <a:pt x="166" y="37"/>
                  </a:lnTo>
                  <a:lnTo>
                    <a:pt x="221" y="37"/>
                  </a:lnTo>
                  <a:lnTo>
                    <a:pt x="258" y="55"/>
                  </a:lnTo>
                  <a:lnTo>
                    <a:pt x="258" y="55"/>
                  </a:lnTo>
                  <a:lnTo>
                    <a:pt x="386" y="19"/>
                  </a:lnTo>
                  <a:lnTo>
                    <a:pt x="515" y="0"/>
                  </a:lnTo>
                  <a:lnTo>
                    <a:pt x="791" y="19"/>
                  </a:lnTo>
                  <a:lnTo>
                    <a:pt x="791" y="1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p:nvPr/>
          </p:nvSpPr>
          <p:spPr>
            <a:xfrm>
              <a:off x="2440575" y="2515125"/>
              <a:ext cx="30350" cy="23000"/>
            </a:xfrm>
            <a:custGeom>
              <a:rect b="b" l="l" r="r" t="t"/>
              <a:pathLst>
                <a:path extrusionOk="0" h="920" w="1214">
                  <a:moveTo>
                    <a:pt x="331" y="56"/>
                  </a:moveTo>
                  <a:lnTo>
                    <a:pt x="331" y="56"/>
                  </a:lnTo>
                  <a:lnTo>
                    <a:pt x="478" y="37"/>
                  </a:lnTo>
                  <a:lnTo>
                    <a:pt x="643" y="19"/>
                  </a:lnTo>
                  <a:lnTo>
                    <a:pt x="827" y="37"/>
                  </a:lnTo>
                  <a:lnTo>
                    <a:pt x="993" y="56"/>
                  </a:lnTo>
                  <a:lnTo>
                    <a:pt x="1066" y="93"/>
                  </a:lnTo>
                  <a:lnTo>
                    <a:pt x="1140" y="129"/>
                  </a:lnTo>
                  <a:lnTo>
                    <a:pt x="1176" y="166"/>
                  </a:lnTo>
                  <a:lnTo>
                    <a:pt x="1195" y="221"/>
                  </a:lnTo>
                  <a:lnTo>
                    <a:pt x="1213" y="276"/>
                  </a:lnTo>
                  <a:lnTo>
                    <a:pt x="1195" y="350"/>
                  </a:lnTo>
                  <a:lnTo>
                    <a:pt x="1140" y="442"/>
                  </a:lnTo>
                  <a:lnTo>
                    <a:pt x="1085" y="534"/>
                  </a:lnTo>
                  <a:lnTo>
                    <a:pt x="1085" y="534"/>
                  </a:lnTo>
                  <a:lnTo>
                    <a:pt x="956" y="681"/>
                  </a:lnTo>
                  <a:lnTo>
                    <a:pt x="882" y="773"/>
                  </a:lnTo>
                  <a:lnTo>
                    <a:pt x="809" y="846"/>
                  </a:lnTo>
                  <a:lnTo>
                    <a:pt x="717" y="901"/>
                  </a:lnTo>
                  <a:lnTo>
                    <a:pt x="643" y="920"/>
                  </a:lnTo>
                  <a:lnTo>
                    <a:pt x="588" y="920"/>
                  </a:lnTo>
                  <a:lnTo>
                    <a:pt x="551" y="901"/>
                  </a:lnTo>
                  <a:lnTo>
                    <a:pt x="460" y="846"/>
                  </a:lnTo>
                  <a:lnTo>
                    <a:pt x="460" y="846"/>
                  </a:lnTo>
                  <a:lnTo>
                    <a:pt x="313" y="699"/>
                  </a:lnTo>
                  <a:lnTo>
                    <a:pt x="184" y="552"/>
                  </a:lnTo>
                  <a:lnTo>
                    <a:pt x="74" y="368"/>
                  </a:lnTo>
                  <a:lnTo>
                    <a:pt x="18" y="276"/>
                  </a:lnTo>
                  <a:lnTo>
                    <a:pt x="0" y="185"/>
                  </a:lnTo>
                  <a:lnTo>
                    <a:pt x="0" y="185"/>
                  </a:lnTo>
                  <a:lnTo>
                    <a:pt x="0" y="129"/>
                  </a:lnTo>
                  <a:lnTo>
                    <a:pt x="18" y="74"/>
                  </a:lnTo>
                  <a:lnTo>
                    <a:pt x="74" y="37"/>
                  </a:lnTo>
                  <a:lnTo>
                    <a:pt x="110" y="1"/>
                  </a:lnTo>
                  <a:lnTo>
                    <a:pt x="184" y="1"/>
                  </a:lnTo>
                  <a:lnTo>
                    <a:pt x="239" y="1"/>
                  </a:lnTo>
                  <a:lnTo>
                    <a:pt x="276" y="19"/>
                  </a:lnTo>
                  <a:lnTo>
                    <a:pt x="331" y="56"/>
                  </a:lnTo>
                  <a:lnTo>
                    <a:pt x="331"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a:off x="2680450" y="2512375"/>
              <a:ext cx="30800" cy="24375"/>
            </a:xfrm>
            <a:custGeom>
              <a:rect b="b" l="l" r="r" t="t"/>
              <a:pathLst>
                <a:path extrusionOk="0" h="975" w="1232">
                  <a:moveTo>
                    <a:pt x="1232" y="221"/>
                  </a:moveTo>
                  <a:lnTo>
                    <a:pt x="1232" y="221"/>
                  </a:lnTo>
                  <a:lnTo>
                    <a:pt x="1232" y="295"/>
                  </a:lnTo>
                  <a:lnTo>
                    <a:pt x="1213" y="368"/>
                  </a:lnTo>
                  <a:lnTo>
                    <a:pt x="1177" y="442"/>
                  </a:lnTo>
                  <a:lnTo>
                    <a:pt x="1140" y="515"/>
                  </a:lnTo>
                  <a:lnTo>
                    <a:pt x="1048" y="644"/>
                  </a:lnTo>
                  <a:lnTo>
                    <a:pt x="956" y="772"/>
                  </a:lnTo>
                  <a:lnTo>
                    <a:pt x="956" y="772"/>
                  </a:lnTo>
                  <a:lnTo>
                    <a:pt x="883" y="883"/>
                  </a:lnTo>
                  <a:lnTo>
                    <a:pt x="827" y="920"/>
                  </a:lnTo>
                  <a:lnTo>
                    <a:pt x="772" y="956"/>
                  </a:lnTo>
                  <a:lnTo>
                    <a:pt x="717" y="975"/>
                  </a:lnTo>
                  <a:lnTo>
                    <a:pt x="662" y="975"/>
                  </a:lnTo>
                  <a:lnTo>
                    <a:pt x="607" y="956"/>
                  </a:lnTo>
                  <a:lnTo>
                    <a:pt x="552" y="920"/>
                  </a:lnTo>
                  <a:lnTo>
                    <a:pt x="552" y="920"/>
                  </a:lnTo>
                  <a:lnTo>
                    <a:pt x="423" y="809"/>
                  </a:lnTo>
                  <a:lnTo>
                    <a:pt x="313" y="681"/>
                  </a:lnTo>
                  <a:lnTo>
                    <a:pt x="92" y="423"/>
                  </a:lnTo>
                  <a:lnTo>
                    <a:pt x="92" y="423"/>
                  </a:lnTo>
                  <a:lnTo>
                    <a:pt x="37" y="368"/>
                  </a:lnTo>
                  <a:lnTo>
                    <a:pt x="19" y="331"/>
                  </a:lnTo>
                  <a:lnTo>
                    <a:pt x="0" y="295"/>
                  </a:lnTo>
                  <a:lnTo>
                    <a:pt x="0" y="295"/>
                  </a:lnTo>
                  <a:lnTo>
                    <a:pt x="0" y="239"/>
                  </a:lnTo>
                  <a:lnTo>
                    <a:pt x="19" y="203"/>
                  </a:lnTo>
                  <a:lnTo>
                    <a:pt x="74" y="129"/>
                  </a:lnTo>
                  <a:lnTo>
                    <a:pt x="147" y="92"/>
                  </a:lnTo>
                  <a:lnTo>
                    <a:pt x="184" y="74"/>
                  </a:lnTo>
                  <a:lnTo>
                    <a:pt x="239" y="92"/>
                  </a:lnTo>
                  <a:lnTo>
                    <a:pt x="239" y="92"/>
                  </a:lnTo>
                  <a:lnTo>
                    <a:pt x="313" y="56"/>
                  </a:lnTo>
                  <a:lnTo>
                    <a:pt x="441" y="19"/>
                  </a:lnTo>
                  <a:lnTo>
                    <a:pt x="607" y="0"/>
                  </a:lnTo>
                  <a:lnTo>
                    <a:pt x="772" y="19"/>
                  </a:lnTo>
                  <a:lnTo>
                    <a:pt x="938" y="37"/>
                  </a:lnTo>
                  <a:lnTo>
                    <a:pt x="1085" y="74"/>
                  </a:lnTo>
                  <a:lnTo>
                    <a:pt x="1140" y="111"/>
                  </a:lnTo>
                  <a:lnTo>
                    <a:pt x="1177" y="147"/>
                  </a:lnTo>
                  <a:lnTo>
                    <a:pt x="1213" y="184"/>
                  </a:lnTo>
                  <a:lnTo>
                    <a:pt x="1232" y="221"/>
                  </a:lnTo>
                  <a:lnTo>
                    <a:pt x="1232" y="22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p:nvPr/>
          </p:nvSpPr>
          <p:spPr>
            <a:xfrm>
              <a:off x="2918950" y="2514675"/>
              <a:ext cx="25750" cy="24375"/>
            </a:xfrm>
            <a:custGeom>
              <a:rect b="b" l="l" r="r" t="t"/>
              <a:pathLst>
                <a:path extrusionOk="0" h="975" w="1030">
                  <a:moveTo>
                    <a:pt x="239" y="37"/>
                  </a:moveTo>
                  <a:lnTo>
                    <a:pt x="239" y="37"/>
                  </a:lnTo>
                  <a:lnTo>
                    <a:pt x="386" y="0"/>
                  </a:lnTo>
                  <a:lnTo>
                    <a:pt x="533" y="0"/>
                  </a:lnTo>
                  <a:lnTo>
                    <a:pt x="699" y="0"/>
                  </a:lnTo>
                  <a:lnTo>
                    <a:pt x="846" y="37"/>
                  </a:lnTo>
                  <a:lnTo>
                    <a:pt x="901" y="74"/>
                  </a:lnTo>
                  <a:lnTo>
                    <a:pt x="956" y="92"/>
                  </a:lnTo>
                  <a:lnTo>
                    <a:pt x="1011" y="147"/>
                  </a:lnTo>
                  <a:lnTo>
                    <a:pt x="1030" y="184"/>
                  </a:lnTo>
                  <a:lnTo>
                    <a:pt x="1030" y="239"/>
                  </a:lnTo>
                  <a:lnTo>
                    <a:pt x="1030" y="313"/>
                  </a:lnTo>
                  <a:lnTo>
                    <a:pt x="993" y="386"/>
                  </a:lnTo>
                  <a:lnTo>
                    <a:pt x="919" y="460"/>
                  </a:lnTo>
                  <a:lnTo>
                    <a:pt x="919" y="460"/>
                  </a:lnTo>
                  <a:lnTo>
                    <a:pt x="883" y="533"/>
                  </a:lnTo>
                  <a:lnTo>
                    <a:pt x="827" y="625"/>
                  </a:lnTo>
                  <a:lnTo>
                    <a:pt x="735" y="809"/>
                  </a:lnTo>
                  <a:lnTo>
                    <a:pt x="680" y="883"/>
                  </a:lnTo>
                  <a:lnTo>
                    <a:pt x="625" y="938"/>
                  </a:lnTo>
                  <a:lnTo>
                    <a:pt x="533" y="975"/>
                  </a:lnTo>
                  <a:lnTo>
                    <a:pt x="441" y="956"/>
                  </a:lnTo>
                  <a:lnTo>
                    <a:pt x="441" y="956"/>
                  </a:lnTo>
                  <a:lnTo>
                    <a:pt x="386" y="919"/>
                  </a:lnTo>
                  <a:lnTo>
                    <a:pt x="331" y="883"/>
                  </a:lnTo>
                  <a:lnTo>
                    <a:pt x="258" y="754"/>
                  </a:lnTo>
                  <a:lnTo>
                    <a:pt x="184" y="625"/>
                  </a:lnTo>
                  <a:lnTo>
                    <a:pt x="129" y="497"/>
                  </a:lnTo>
                  <a:lnTo>
                    <a:pt x="129" y="497"/>
                  </a:lnTo>
                  <a:lnTo>
                    <a:pt x="37" y="331"/>
                  </a:lnTo>
                  <a:lnTo>
                    <a:pt x="0" y="258"/>
                  </a:lnTo>
                  <a:lnTo>
                    <a:pt x="0" y="166"/>
                  </a:lnTo>
                  <a:lnTo>
                    <a:pt x="0" y="166"/>
                  </a:lnTo>
                  <a:lnTo>
                    <a:pt x="37" y="92"/>
                  </a:lnTo>
                  <a:lnTo>
                    <a:pt x="92" y="37"/>
                  </a:lnTo>
                  <a:lnTo>
                    <a:pt x="166" y="19"/>
                  </a:lnTo>
                  <a:lnTo>
                    <a:pt x="239" y="37"/>
                  </a:lnTo>
                  <a:lnTo>
                    <a:pt x="239"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3152400" y="2515125"/>
              <a:ext cx="24375" cy="21175"/>
            </a:xfrm>
            <a:custGeom>
              <a:rect b="b" l="l" r="r" t="t"/>
              <a:pathLst>
                <a:path extrusionOk="0" h="847" w="975">
                  <a:moveTo>
                    <a:pt x="294" y="37"/>
                  </a:moveTo>
                  <a:lnTo>
                    <a:pt x="294" y="37"/>
                  </a:lnTo>
                  <a:lnTo>
                    <a:pt x="533" y="19"/>
                  </a:lnTo>
                  <a:lnTo>
                    <a:pt x="662" y="19"/>
                  </a:lnTo>
                  <a:lnTo>
                    <a:pt x="790" y="37"/>
                  </a:lnTo>
                  <a:lnTo>
                    <a:pt x="901" y="74"/>
                  </a:lnTo>
                  <a:lnTo>
                    <a:pt x="937" y="111"/>
                  </a:lnTo>
                  <a:lnTo>
                    <a:pt x="956" y="148"/>
                  </a:lnTo>
                  <a:lnTo>
                    <a:pt x="974" y="203"/>
                  </a:lnTo>
                  <a:lnTo>
                    <a:pt x="974" y="258"/>
                  </a:lnTo>
                  <a:lnTo>
                    <a:pt x="937" y="313"/>
                  </a:lnTo>
                  <a:lnTo>
                    <a:pt x="901" y="387"/>
                  </a:lnTo>
                  <a:lnTo>
                    <a:pt x="901" y="387"/>
                  </a:lnTo>
                  <a:lnTo>
                    <a:pt x="846" y="460"/>
                  </a:lnTo>
                  <a:lnTo>
                    <a:pt x="790" y="552"/>
                  </a:lnTo>
                  <a:lnTo>
                    <a:pt x="699" y="718"/>
                  </a:lnTo>
                  <a:lnTo>
                    <a:pt x="625" y="791"/>
                  </a:lnTo>
                  <a:lnTo>
                    <a:pt x="570" y="846"/>
                  </a:lnTo>
                  <a:lnTo>
                    <a:pt x="515" y="846"/>
                  </a:lnTo>
                  <a:lnTo>
                    <a:pt x="478" y="846"/>
                  </a:lnTo>
                  <a:lnTo>
                    <a:pt x="386" y="810"/>
                  </a:lnTo>
                  <a:lnTo>
                    <a:pt x="386" y="810"/>
                  </a:lnTo>
                  <a:lnTo>
                    <a:pt x="294" y="699"/>
                  </a:lnTo>
                  <a:lnTo>
                    <a:pt x="202" y="571"/>
                  </a:lnTo>
                  <a:lnTo>
                    <a:pt x="129" y="442"/>
                  </a:lnTo>
                  <a:lnTo>
                    <a:pt x="55" y="313"/>
                  </a:lnTo>
                  <a:lnTo>
                    <a:pt x="55" y="313"/>
                  </a:lnTo>
                  <a:lnTo>
                    <a:pt x="18" y="240"/>
                  </a:lnTo>
                  <a:lnTo>
                    <a:pt x="0" y="166"/>
                  </a:lnTo>
                  <a:lnTo>
                    <a:pt x="0" y="166"/>
                  </a:lnTo>
                  <a:lnTo>
                    <a:pt x="18" y="129"/>
                  </a:lnTo>
                  <a:lnTo>
                    <a:pt x="37" y="74"/>
                  </a:lnTo>
                  <a:lnTo>
                    <a:pt x="74" y="56"/>
                  </a:lnTo>
                  <a:lnTo>
                    <a:pt x="110" y="19"/>
                  </a:lnTo>
                  <a:lnTo>
                    <a:pt x="147" y="19"/>
                  </a:lnTo>
                  <a:lnTo>
                    <a:pt x="202" y="1"/>
                  </a:lnTo>
                  <a:lnTo>
                    <a:pt x="239" y="19"/>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p:nvPr/>
          </p:nvSpPr>
          <p:spPr>
            <a:xfrm>
              <a:off x="3395950" y="2516500"/>
              <a:ext cx="24375" cy="20725"/>
            </a:xfrm>
            <a:custGeom>
              <a:rect b="b" l="l" r="r" t="t"/>
              <a:pathLst>
                <a:path extrusionOk="0" h="829" w="975">
                  <a:moveTo>
                    <a:pt x="956" y="130"/>
                  </a:moveTo>
                  <a:lnTo>
                    <a:pt x="956" y="130"/>
                  </a:lnTo>
                  <a:lnTo>
                    <a:pt x="974" y="185"/>
                  </a:lnTo>
                  <a:lnTo>
                    <a:pt x="974" y="240"/>
                  </a:lnTo>
                  <a:lnTo>
                    <a:pt x="938" y="332"/>
                  </a:lnTo>
                  <a:lnTo>
                    <a:pt x="809" y="516"/>
                  </a:lnTo>
                  <a:lnTo>
                    <a:pt x="809" y="516"/>
                  </a:lnTo>
                  <a:lnTo>
                    <a:pt x="736" y="644"/>
                  </a:lnTo>
                  <a:lnTo>
                    <a:pt x="662" y="755"/>
                  </a:lnTo>
                  <a:lnTo>
                    <a:pt x="662" y="755"/>
                  </a:lnTo>
                  <a:lnTo>
                    <a:pt x="607" y="791"/>
                  </a:lnTo>
                  <a:lnTo>
                    <a:pt x="570" y="828"/>
                  </a:lnTo>
                  <a:lnTo>
                    <a:pt x="515" y="828"/>
                  </a:lnTo>
                  <a:lnTo>
                    <a:pt x="460" y="810"/>
                  </a:lnTo>
                  <a:lnTo>
                    <a:pt x="368" y="755"/>
                  </a:lnTo>
                  <a:lnTo>
                    <a:pt x="276" y="681"/>
                  </a:lnTo>
                  <a:lnTo>
                    <a:pt x="276" y="681"/>
                  </a:lnTo>
                  <a:lnTo>
                    <a:pt x="111" y="479"/>
                  </a:lnTo>
                  <a:lnTo>
                    <a:pt x="37" y="350"/>
                  </a:lnTo>
                  <a:lnTo>
                    <a:pt x="0" y="295"/>
                  </a:lnTo>
                  <a:lnTo>
                    <a:pt x="0" y="221"/>
                  </a:lnTo>
                  <a:lnTo>
                    <a:pt x="0" y="221"/>
                  </a:lnTo>
                  <a:lnTo>
                    <a:pt x="19" y="185"/>
                  </a:lnTo>
                  <a:lnTo>
                    <a:pt x="37" y="148"/>
                  </a:lnTo>
                  <a:lnTo>
                    <a:pt x="74" y="111"/>
                  </a:lnTo>
                  <a:lnTo>
                    <a:pt x="111" y="93"/>
                  </a:lnTo>
                  <a:lnTo>
                    <a:pt x="184" y="56"/>
                  </a:lnTo>
                  <a:lnTo>
                    <a:pt x="294" y="56"/>
                  </a:lnTo>
                  <a:lnTo>
                    <a:pt x="294" y="56"/>
                  </a:lnTo>
                  <a:lnTo>
                    <a:pt x="460" y="38"/>
                  </a:lnTo>
                  <a:lnTo>
                    <a:pt x="644" y="1"/>
                  </a:lnTo>
                  <a:lnTo>
                    <a:pt x="736" y="1"/>
                  </a:lnTo>
                  <a:lnTo>
                    <a:pt x="827" y="19"/>
                  </a:lnTo>
                  <a:lnTo>
                    <a:pt x="901" y="74"/>
                  </a:lnTo>
                  <a:lnTo>
                    <a:pt x="956" y="130"/>
                  </a:lnTo>
                  <a:lnTo>
                    <a:pt x="956" y="13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5"/>
            <p:cNvSpPr/>
            <p:nvPr/>
          </p:nvSpPr>
          <p:spPr>
            <a:xfrm>
              <a:off x="3644100" y="2514675"/>
              <a:ext cx="27600" cy="24375"/>
            </a:xfrm>
            <a:custGeom>
              <a:rect b="b" l="l" r="r" t="t"/>
              <a:pathLst>
                <a:path extrusionOk="0" h="975" w="1104">
                  <a:moveTo>
                    <a:pt x="956" y="0"/>
                  </a:moveTo>
                  <a:lnTo>
                    <a:pt x="956" y="0"/>
                  </a:lnTo>
                  <a:lnTo>
                    <a:pt x="1011" y="37"/>
                  </a:lnTo>
                  <a:lnTo>
                    <a:pt x="1066" y="74"/>
                  </a:lnTo>
                  <a:lnTo>
                    <a:pt x="1085" y="129"/>
                  </a:lnTo>
                  <a:lnTo>
                    <a:pt x="1103" y="184"/>
                  </a:lnTo>
                  <a:lnTo>
                    <a:pt x="1085" y="239"/>
                  </a:lnTo>
                  <a:lnTo>
                    <a:pt x="1066" y="313"/>
                  </a:lnTo>
                  <a:lnTo>
                    <a:pt x="993" y="423"/>
                  </a:lnTo>
                  <a:lnTo>
                    <a:pt x="993" y="423"/>
                  </a:lnTo>
                  <a:lnTo>
                    <a:pt x="938" y="497"/>
                  </a:lnTo>
                  <a:lnTo>
                    <a:pt x="901" y="589"/>
                  </a:lnTo>
                  <a:lnTo>
                    <a:pt x="827" y="791"/>
                  </a:lnTo>
                  <a:lnTo>
                    <a:pt x="772" y="883"/>
                  </a:lnTo>
                  <a:lnTo>
                    <a:pt x="717" y="938"/>
                  </a:lnTo>
                  <a:lnTo>
                    <a:pt x="680" y="956"/>
                  </a:lnTo>
                  <a:lnTo>
                    <a:pt x="644" y="975"/>
                  </a:lnTo>
                  <a:lnTo>
                    <a:pt x="607" y="975"/>
                  </a:lnTo>
                  <a:lnTo>
                    <a:pt x="552" y="956"/>
                  </a:lnTo>
                  <a:lnTo>
                    <a:pt x="552" y="956"/>
                  </a:lnTo>
                  <a:lnTo>
                    <a:pt x="441" y="883"/>
                  </a:lnTo>
                  <a:lnTo>
                    <a:pt x="331" y="772"/>
                  </a:lnTo>
                  <a:lnTo>
                    <a:pt x="166" y="533"/>
                  </a:lnTo>
                  <a:lnTo>
                    <a:pt x="166" y="533"/>
                  </a:lnTo>
                  <a:lnTo>
                    <a:pt x="92" y="405"/>
                  </a:lnTo>
                  <a:lnTo>
                    <a:pt x="37" y="331"/>
                  </a:lnTo>
                  <a:lnTo>
                    <a:pt x="19" y="276"/>
                  </a:lnTo>
                  <a:lnTo>
                    <a:pt x="19" y="276"/>
                  </a:lnTo>
                  <a:lnTo>
                    <a:pt x="0" y="221"/>
                  </a:lnTo>
                  <a:lnTo>
                    <a:pt x="19" y="166"/>
                  </a:lnTo>
                  <a:lnTo>
                    <a:pt x="37" y="111"/>
                  </a:lnTo>
                  <a:lnTo>
                    <a:pt x="74" y="92"/>
                  </a:lnTo>
                  <a:lnTo>
                    <a:pt x="129" y="55"/>
                  </a:lnTo>
                  <a:lnTo>
                    <a:pt x="166" y="37"/>
                  </a:lnTo>
                  <a:lnTo>
                    <a:pt x="221" y="37"/>
                  </a:lnTo>
                  <a:lnTo>
                    <a:pt x="276" y="55"/>
                  </a:lnTo>
                  <a:lnTo>
                    <a:pt x="276" y="55"/>
                  </a:lnTo>
                  <a:lnTo>
                    <a:pt x="607" y="19"/>
                  </a:lnTo>
                  <a:lnTo>
                    <a:pt x="791" y="0"/>
                  </a:lnTo>
                  <a:lnTo>
                    <a:pt x="956" y="0"/>
                  </a:lnTo>
                  <a:lnTo>
                    <a:pt x="956" y="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5"/>
            <p:cNvSpPr/>
            <p:nvPr/>
          </p:nvSpPr>
          <p:spPr>
            <a:xfrm>
              <a:off x="3895925" y="2517425"/>
              <a:ext cx="25300" cy="22550"/>
            </a:xfrm>
            <a:custGeom>
              <a:rect b="b" l="l" r="r" t="t"/>
              <a:pathLst>
                <a:path extrusionOk="0" h="902" w="1012">
                  <a:moveTo>
                    <a:pt x="294" y="37"/>
                  </a:moveTo>
                  <a:lnTo>
                    <a:pt x="294" y="37"/>
                  </a:lnTo>
                  <a:lnTo>
                    <a:pt x="460" y="1"/>
                  </a:lnTo>
                  <a:lnTo>
                    <a:pt x="607" y="1"/>
                  </a:lnTo>
                  <a:lnTo>
                    <a:pt x="772" y="19"/>
                  </a:lnTo>
                  <a:lnTo>
                    <a:pt x="901" y="74"/>
                  </a:lnTo>
                  <a:lnTo>
                    <a:pt x="938" y="93"/>
                  </a:lnTo>
                  <a:lnTo>
                    <a:pt x="975" y="129"/>
                  </a:lnTo>
                  <a:lnTo>
                    <a:pt x="1011" y="184"/>
                  </a:lnTo>
                  <a:lnTo>
                    <a:pt x="1011" y="240"/>
                  </a:lnTo>
                  <a:lnTo>
                    <a:pt x="1011" y="295"/>
                  </a:lnTo>
                  <a:lnTo>
                    <a:pt x="993" y="368"/>
                  </a:lnTo>
                  <a:lnTo>
                    <a:pt x="938" y="460"/>
                  </a:lnTo>
                  <a:lnTo>
                    <a:pt x="883" y="552"/>
                  </a:lnTo>
                  <a:lnTo>
                    <a:pt x="883" y="552"/>
                  </a:lnTo>
                  <a:lnTo>
                    <a:pt x="809" y="681"/>
                  </a:lnTo>
                  <a:lnTo>
                    <a:pt x="717" y="809"/>
                  </a:lnTo>
                  <a:lnTo>
                    <a:pt x="680" y="865"/>
                  </a:lnTo>
                  <a:lnTo>
                    <a:pt x="625" y="883"/>
                  </a:lnTo>
                  <a:lnTo>
                    <a:pt x="552" y="901"/>
                  </a:lnTo>
                  <a:lnTo>
                    <a:pt x="478" y="865"/>
                  </a:lnTo>
                  <a:lnTo>
                    <a:pt x="478" y="865"/>
                  </a:lnTo>
                  <a:lnTo>
                    <a:pt x="350" y="754"/>
                  </a:lnTo>
                  <a:lnTo>
                    <a:pt x="258" y="607"/>
                  </a:lnTo>
                  <a:lnTo>
                    <a:pt x="55" y="313"/>
                  </a:lnTo>
                  <a:lnTo>
                    <a:pt x="55" y="313"/>
                  </a:lnTo>
                  <a:lnTo>
                    <a:pt x="37" y="276"/>
                  </a:lnTo>
                  <a:lnTo>
                    <a:pt x="0" y="240"/>
                  </a:lnTo>
                  <a:lnTo>
                    <a:pt x="0" y="203"/>
                  </a:lnTo>
                  <a:lnTo>
                    <a:pt x="0" y="148"/>
                  </a:lnTo>
                  <a:lnTo>
                    <a:pt x="0" y="148"/>
                  </a:lnTo>
                  <a:lnTo>
                    <a:pt x="19" y="93"/>
                  </a:lnTo>
                  <a:lnTo>
                    <a:pt x="37" y="56"/>
                  </a:lnTo>
                  <a:lnTo>
                    <a:pt x="74" y="37"/>
                  </a:lnTo>
                  <a:lnTo>
                    <a:pt x="111" y="1"/>
                  </a:lnTo>
                  <a:lnTo>
                    <a:pt x="203" y="1"/>
                  </a:lnTo>
                  <a:lnTo>
                    <a:pt x="258" y="1"/>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5"/>
            <p:cNvSpPr/>
            <p:nvPr/>
          </p:nvSpPr>
          <p:spPr>
            <a:xfrm>
              <a:off x="4144075" y="2519275"/>
              <a:ext cx="31275" cy="21150"/>
            </a:xfrm>
            <a:custGeom>
              <a:rect b="b" l="l" r="r" t="t"/>
              <a:pathLst>
                <a:path extrusionOk="0" h="846" w="1251">
                  <a:moveTo>
                    <a:pt x="938" y="37"/>
                  </a:moveTo>
                  <a:lnTo>
                    <a:pt x="938" y="37"/>
                  </a:lnTo>
                  <a:lnTo>
                    <a:pt x="1048" y="55"/>
                  </a:lnTo>
                  <a:lnTo>
                    <a:pt x="1140" y="92"/>
                  </a:lnTo>
                  <a:lnTo>
                    <a:pt x="1195" y="147"/>
                  </a:lnTo>
                  <a:lnTo>
                    <a:pt x="1232" y="221"/>
                  </a:lnTo>
                  <a:lnTo>
                    <a:pt x="1250" y="294"/>
                  </a:lnTo>
                  <a:lnTo>
                    <a:pt x="1232" y="368"/>
                  </a:lnTo>
                  <a:lnTo>
                    <a:pt x="1177" y="460"/>
                  </a:lnTo>
                  <a:lnTo>
                    <a:pt x="1103" y="552"/>
                  </a:lnTo>
                  <a:lnTo>
                    <a:pt x="1103" y="552"/>
                  </a:lnTo>
                  <a:lnTo>
                    <a:pt x="975" y="662"/>
                  </a:lnTo>
                  <a:lnTo>
                    <a:pt x="864" y="791"/>
                  </a:lnTo>
                  <a:lnTo>
                    <a:pt x="791" y="827"/>
                  </a:lnTo>
                  <a:lnTo>
                    <a:pt x="717" y="846"/>
                  </a:lnTo>
                  <a:lnTo>
                    <a:pt x="644" y="846"/>
                  </a:lnTo>
                  <a:lnTo>
                    <a:pt x="570" y="809"/>
                  </a:lnTo>
                  <a:lnTo>
                    <a:pt x="570" y="809"/>
                  </a:lnTo>
                  <a:lnTo>
                    <a:pt x="460" y="717"/>
                  </a:lnTo>
                  <a:lnTo>
                    <a:pt x="368" y="607"/>
                  </a:lnTo>
                  <a:lnTo>
                    <a:pt x="276" y="496"/>
                  </a:lnTo>
                  <a:lnTo>
                    <a:pt x="166" y="405"/>
                  </a:lnTo>
                  <a:lnTo>
                    <a:pt x="166" y="405"/>
                  </a:lnTo>
                  <a:lnTo>
                    <a:pt x="166" y="405"/>
                  </a:lnTo>
                  <a:lnTo>
                    <a:pt x="166" y="405"/>
                  </a:lnTo>
                  <a:lnTo>
                    <a:pt x="166" y="405"/>
                  </a:lnTo>
                  <a:lnTo>
                    <a:pt x="166" y="405"/>
                  </a:lnTo>
                  <a:lnTo>
                    <a:pt x="74" y="368"/>
                  </a:lnTo>
                  <a:lnTo>
                    <a:pt x="19" y="294"/>
                  </a:lnTo>
                  <a:lnTo>
                    <a:pt x="0" y="239"/>
                  </a:lnTo>
                  <a:lnTo>
                    <a:pt x="19" y="166"/>
                  </a:lnTo>
                  <a:lnTo>
                    <a:pt x="56" y="92"/>
                  </a:lnTo>
                  <a:lnTo>
                    <a:pt x="129" y="55"/>
                  </a:lnTo>
                  <a:lnTo>
                    <a:pt x="203" y="37"/>
                  </a:lnTo>
                  <a:lnTo>
                    <a:pt x="313" y="55"/>
                  </a:lnTo>
                  <a:lnTo>
                    <a:pt x="313" y="55"/>
                  </a:lnTo>
                  <a:lnTo>
                    <a:pt x="386" y="19"/>
                  </a:lnTo>
                  <a:lnTo>
                    <a:pt x="460" y="0"/>
                  </a:lnTo>
                  <a:lnTo>
                    <a:pt x="607" y="0"/>
                  </a:lnTo>
                  <a:lnTo>
                    <a:pt x="938" y="37"/>
                  </a:lnTo>
                  <a:lnTo>
                    <a:pt x="938"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5"/>
            <p:cNvSpPr/>
            <p:nvPr/>
          </p:nvSpPr>
          <p:spPr>
            <a:xfrm>
              <a:off x="4389000" y="2515125"/>
              <a:ext cx="27600" cy="23000"/>
            </a:xfrm>
            <a:custGeom>
              <a:rect b="b" l="l" r="r" t="t"/>
              <a:pathLst>
                <a:path extrusionOk="0" h="920" w="1104">
                  <a:moveTo>
                    <a:pt x="221" y="37"/>
                  </a:moveTo>
                  <a:lnTo>
                    <a:pt x="221" y="37"/>
                  </a:lnTo>
                  <a:lnTo>
                    <a:pt x="387" y="1"/>
                  </a:lnTo>
                  <a:lnTo>
                    <a:pt x="571" y="1"/>
                  </a:lnTo>
                  <a:lnTo>
                    <a:pt x="754" y="19"/>
                  </a:lnTo>
                  <a:lnTo>
                    <a:pt x="938" y="74"/>
                  </a:lnTo>
                  <a:lnTo>
                    <a:pt x="993" y="111"/>
                  </a:lnTo>
                  <a:lnTo>
                    <a:pt x="1048" y="148"/>
                  </a:lnTo>
                  <a:lnTo>
                    <a:pt x="1085" y="203"/>
                  </a:lnTo>
                  <a:lnTo>
                    <a:pt x="1104" y="258"/>
                  </a:lnTo>
                  <a:lnTo>
                    <a:pt x="1104" y="332"/>
                  </a:lnTo>
                  <a:lnTo>
                    <a:pt x="1067" y="405"/>
                  </a:lnTo>
                  <a:lnTo>
                    <a:pt x="1012" y="497"/>
                  </a:lnTo>
                  <a:lnTo>
                    <a:pt x="920" y="589"/>
                  </a:lnTo>
                  <a:lnTo>
                    <a:pt x="920" y="589"/>
                  </a:lnTo>
                  <a:lnTo>
                    <a:pt x="828" y="718"/>
                  </a:lnTo>
                  <a:lnTo>
                    <a:pt x="718" y="846"/>
                  </a:lnTo>
                  <a:lnTo>
                    <a:pt x="662" y="901"/>
                  </a:lnTo>
                  <a:lnTo>
                    <a:pt x="607" y="920"/>
                  </a:lnTo>
                  <a:lnTo>
                    <a:pt x="534" y="920"/>
                  </a:lnTo>
                  <a:lnTo>
                    <a:pt x="442" y="883"/>
                  </a:lnTo>
                  <a:lnTo>
                    <a:pt x="442" y="883"/>
                  </a:lnTo>
                  <a:lnTo>
                    <a:pt x="332" y="754"/>
                  </a:lnTo>
                  <a:lnTo>
                    <a:pt x="221" y="607"/>
                  </a:lnTo>
                  <a:lnTo>
                    <a:pt x="129" y="460"/>
                  </a:lnTo>
                  <a:lnTo>
                    <a:pt x="19" y="313"/>
                  </a:lnTo>
                  <a:lnTo>
                    <a:pt x="19" y="313"/>
                  </a:lnTo>
                  <a:lnTo>
                    <a:pt x="1" y="258"/>
                  </a:lnTo>
                  <a:lnTo>
                    <a:pt x="1" y="203"/>
                  </a:lnTo>
                  <a:lnTo>
                    <a:pt x="1" y="166"/>
                  </a:lnTo>
                  <a:lnTo>
                    <a:pt x="37" y="111"/>
                  </a:lnTo>
                  <a:lnTo>
                    <a:pt x="74" y="74"/>
                  </a:lnTo>
                  <a:lnTo>
                    <a:pt x="111" y="37"/>
                  </a:lnTo>
                  <a:lnTo>
                    <a:pt x="166" y="37"/>
                  </a:lnTo>
                  <a:lnTo>
                    <a:pt x="221" y="37"/>
                  </a:lnTo>
                  <a:lnTo>
                    <a:pt x="22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a:off x="4633950" y="2509625"/>
              <a:ext cx="30350" cy="23450"/>
            </a:xfrm>
            <a:custGeom>
              <a:rect b="b" l="l" r="r" t="t"/>
              <a:pathLst>
                <a:path extrusionOk="0" h="938" w="1214">
                  <a:moveTo>
                    <a:pt x="1213" y="166"/>
                  </a:moveTo>
                  <a:lnTo>
                    <a:pt x="1213" y="166"/>
                  </a:lnTo>
                  <a:lnTo>
                    <a:pt x="1213" y="257"/>
                  </a:lnTo>
                  <a:lnTo>
                    <a:pt x="1177" y="331"/>
                  </a:lnTo>
                  <a:lnTo>
                    <a:pt x="1140" y="405"/>
                  </a:lnTo>
                  <a:lnTo>
                    <a:pt x="1085" y="478"/>
                  </a:lnTo>
                  <a:lnTo>
                    <a:pt x="956" y="607"/>
                  </a:lnTo>
                  <a:lnTo>
                    <a:pt x="882" y="662"/>
                  </a:lnTo>
                  <a:lnTo>
                    <a:pt x="846" y="735"/>
                  </a:lnTo>
                  <a:lnTo>
                    <a:pt x="846" y="735"/>
                  </a:lnTo>
                  <a:lnTo>
                    <a:pt x="790" y="827"/>
                  </a:lnTo>
                  <a:lnTo>
                    <a:pt x="717" y="901"/>
                  </a:lnTo>
                  <a:lnTo>
                    <a:pt x="680" y="919"/>
                  </a:lnTo>
                  <a:lnTo>
                    <a:pt x="643" y="938"/>
                  </a:lnTo>
                  <a:lnTo>
                    <a:pt x="588" y="938"/>
                  </a:lnTo>
                  <a:lnTo>
                    <a:pt x="533" y="938"/>
                  </a:lnTo>
                  <a:lnTo>
                    <a:pt x="533" y="938"/>
                  </a:lnTo>
                  <a:lnTo>
                    <a:pt x="460" y="882"/>
                  </a:lnTo>
                  <a:lnTo>
                    <a:pt x="386" y="809"/>
                  </a:lnTo>
                  <a:lnTo>
                    <a:pt x="276" y="699"/>
                  </a:lnTo>
                  <a:lnTo>
                    <a:pt x="184" y="588"/>
                  </a:lnTo>
                  <a:lnTo>
                    <a:pt x="110" y="460"/>
                  </a:lnTo>
                  <a:lnTo>
                    <a:pt x="37" y="331"/>
                  </a:lnTo>
                  <a:lnTo>
                    <a:pt x="0" y="221"/>
                  </a:lnTo>
                  <a:lnTo>
                    <a:pt x="0" y="184"/>
                  </a:lnTo>
                  <a:lnTo>
                    <a:pt x="0" y="147"/>
                  </a:lnTo>
                  <a:lnTo>
                    <a:pt x="0" y="147"/>
                  </a:lnTo>
                  <a:lnTo>
                    <a:pt x="18" y="110"/>
                  </a:lnTo>
                  <a:lnTo>
                    <a:pt x="55" y="74"/>
                  </a:lnTo>
                  <a:lnTo>
                    <a:pt x="129" y="37"/>
                  </a:lnTo>
                  <a:lnTo>
                    <a:pt x="221" y="19"/>
                  </a:lnTo>
                  <a:lnTo>
                    <a:pt x="257" y="37"/>
                  </a:lnTo>
                  <a:lnTo>
                    <a:pt x="294" y="55"/>
                  </a:lnTo>
                  <a:lnTo>
                    <a:pt x="294" y="55"/>
                  </a:lnTo>
                  <a:lnTo>
                    <a:pt x="441" y="19"/>
                  </a:lnTo>
                  <a:lnTo>
                    <a:pt x="588" y="19"/>
                  </a:lnTo>
                  <a:lnTo>
                    <a:pt x="882" y="0"/>
                  </a:lnTo>
                  <a:lnTo>
                    <a:pt x="882" y="0"/>
                  </a:lnTo>
                  <a:lnTo>
                    <a:pt x="974" y="0"/>
                  </a:lnTo>
                  <a:lnTo>
                    <a:pt x="1085" y="19"/>
                  </a:lnTo>
                  <a:lnTo>
                    <a:pt x="1140" y="37"/>
                  </a:lnTo>
                  <a:lnTo>
                    <a:pt x="1177" y="74"/>
                  </a:lnTo>
                  <a:lnTo>
                    <a:pt x="1195" y="110"/>
                  </a:lnTo>
                  <a:lnTo>
                    <a:pt x="1213" y="166"/>
                  </a:lnTo>
                  <a:lnTo>
                    <a:pt x="1213" y="16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p:nvPr/>
          </p:nvSpPr>
          <p:spPr>
            <a:xfrm>
              <a:off x="487657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20" y="588"/>
                  </a:lnTo>
                  <a:lnTo>
                    <a:pt x="864" y="662"/>
                  </a:lnTo>
                  <a:lnTo>
                    <a:pt x="791" y="827"/>
                  </a:lnTo>
                  <a:lnTo>
                    <a:pt x="736" y="883"/>
                  </a:lnTo>
                  <a:lnTo>
                    <a:pt x="662" y="938"/>
                  </a:lnTo>
                  <a:lnTo>
                    <a:pt x="589" y="956"/>
                  </a:lnTo>
                  <a:lnTo>
                    <a:pt x="515" y="956"/>
                  </a:lnTo>
                  <a:lnTo>
                    <a:pt x="515" y="956"/>
                  </a:lnTo>
                  <a:lnTo>
                    <a:pt x="423" y="883"/>
                  </a:lnTo>
                  <a:lnTo>
                    <a:pt x="331" y="827"/>
                  </a:lnTo>
                  <a:lnTo>
                    <a:pt x="203" y="662"/>
                  </a:lnTo>
                  <a:lnTo>
                    <a:pt x="74" y="460"/>
                  </a:lnTo>
                  <a:lnTo>
                    <a:pt x="1" y="258"/>
                  </a:lnTo>
                  <a:lnTo>
                    <a:pt x="1" y="258"/>
                  </a:lnTo>
                  <a:lnTo>
                    <a:pt x="1"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5028225"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2" y="2629"/>
                  </a:lnTo>
                  <a:lnTo>
                    <a:pt x="570" y="2629"/>
                  </a:lnTo>
                  <a:lnTo>
                    <a:pt x="386" y="2611"/>
                  </a:lnTo>
                  <a:lnTo>
                    <a:pt x="295" y="2593"/>
                  </a:lnTo>
                  <a:lnTo>
                    <a:pt x="203" y="2556"/>
                  </a:lnTo>
                  <a:lnTo>
                    <a:pt x="203" y="2556"/>
                  </a:lnTo>
                  <a:lnTo>
                    <a:pt x="111" y="2519"/>
                  </a:lnTo>
                  <a:lnTo>
                    <a:pt x="37" y="2482"/>
                  </a:lnTo>
                  <a:lnTo>
                    <a:pt x="0" y="2427"/>
                  </a:lnTo>
                  <a:lnTo>
                    <a:pt x="0" y="2354"/>
                  </a:lnTo>
                  <a:lnTo>
                    <a:pt x="0" y="2280"/>
                  </a:lnTo>
                  <a:lnTo>
                    <a:pt x="37" y="2207"/>
                  </a:lnTo>
                  <a:lnTo>
                    <a:pt x="147" y="2023"/>
                  </a:lnTo>
                  <a:lnTo>
                    <a:pt x="295" y="1839"/>
                  </a:lnTo>
                  <a:lnTo>
                    <a:pt x="442" y="1655"/>
                  </a:lnTo>
                  <a:lnTo>
                    <a:pt x="570" y="1490"/>
                  </a:lnTo>
                  <a:lnTo>
                    <a:pt x="662" y="1379"/>
                  </a:lnTo>
                  <a:lnTo>
                    <a:pt x="662" y="1379"/>
                  </a:lnTo>
                  <a:lnTo>
                    <a:pt x="1048" y="846"/>
                  </a:lnTo>
                  <a:lnTo>
                    <a:pt x="1250"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2" y="240"/>
                  </a:lnTo>
                  <a:lnTo>
                    <a:pt x="2188" y="534"/>
                  </a:lnTo>
                  <a:lnTo>
                    <a:pt x="2188" y="534"/>
                  </a:lnTo>
                  <a:lnTo>
                    <a:pt x="2611" y="1269"/>
                  </a:lnTo>
                  <a:lnTo>
                    <a:pt x="3052" y="1986"/>
                  </a:lnTo>
                  <a:lnTo>
                    <a:pt x="3052" y="1986"/>
                  </a:lnTo>
                  <a:lnTo>
                    <a:pt x="3199" y="2188"/>
                  </a:lnTo>
                  <a:lnTo>
                    <a:pt x="3272" y="2354"/>
                  </a:lnTo>
                  <a:lnTo>
                    <a:pt x="3291" y="2427"/>
                  </a:lnTo>
                  <a:lnTo>
                    <a:pt x="3291" y="2482"/>
                  </a:lnTo>
                  <a:lnTo>
                    <a:pt x="3291" y="2537"/>
                  </a:lnTo>
                  <a:lnTo>
                    <a:pt x="3254" y="2593"/>
                  </a:lnTo>
                  <a:lnTo>
                    <a:pt x="3236" y="2629"/>
                  </a:lnTo>
                  <a:lnTo>
                    <a:pt x="3180"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2" y="2225"/>
                  </a:lnTo>
                  <a:lnTo>
                    <a:pt x="1067" y="2243"/>
                  </a:lnTo>
                  <a:lnTo>
                    <a:pt x="1655" y="2299"/>
                  </a:lnTo>
                  <a:lnTo>
                    <a:pt x="2243" y="2354"/>
                  </a:lnTo>
                  <a:lnTo>
                    <a:pt x="2555"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5144475"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2"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6" y="19"/>
                  </a:lnTo>
                  <a:lnTo>
                    <a:pt x="1802" y="1"/>
                  </a:lnTo>
                  <a:lnTo>
                    <a:pt x="1802" y="1"/>
                  </a:lnTo>
                  <a:lnTo>
                    <a:pt x="1876" y="1"/>
                  </a:lnTo>
                  <a:lnTo>
                    <a:pt x="1931" y="19"/>
                  </a:lnTo>
                  <a:lnTo>
                    <a:pt x="2023" y="74"/>
                  </a:lnTo>
                  <a:lnTo>
                    <a:pt x="2096" y="148"/>
                  </a:lnTo>
                  <a:lnTo>
                    <a:pt x="2152"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30"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6"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5"/>
            <p:cNvSpPr/>
            <p:nvPr/>
          </p:nvSpPr>
          <p:spPr>
            <a:xfrm>
              <a:off x="5225825" y="2506400"/>
              <a:ext cx="27125" cy="24850"/>
            </a:xfrm>
            <a:custGeom>
              <a:rect b="b" l="l" r="r" t="t"/>
              <a:pathLst>
                <a:path extrusionOk="0" h="994" w="1085">
                  <a:moveTo>
                    <a:pt x="460" y="975"/>
                  </a:moveTo>
                  <a:lnTo>
                    <a:pt x="460" y="975"/>
                  </a:lnTo>
                  <a:lnTo>
                    <a:pt x="368" y="901"/>
                  </a:lnTo>
                  <a:lnTo>
                    <a:pt x="295" y="828"/>
                  </a:lnTo>
                  <a:lnTo>
                    <a:pt x="184" y="625"/>
                  </a:lnTo>
                  <a:lnTo>
                    <a:pt x="74" y="423"/>
                  </a:lnTo>
                  <a:lnTo>
                    <a:pt x="0" y="221"/>
                  </a:lnTo>
                  <a:lnTo>
                    <a:pt x="0" y="221"/>
                  </a:lnTo>
                  <a:lnTo>
                    <a:pt x="0" y="166"/>
                  </a:lnTo>
                  <a:lnTo>
                    <a:pt x="19" y="129"/>
                  </a:lnTo>
                  <a:lnTo>
                    <a:pt x="56" y="92"/>
                  </a:lnTo>
                  <a:lnTo>
                    <a:pt x="92" y="56"/>
                  </a:lnTo>
                  <a:lnTo>
                    <a:pt x="148" y="37"/>
                  </a:lnTo>
                  <a:lnTo>
                    <a:pt x="184" y="37"/>
                  </a:lnTo>
                  <a:lnTo>
                    <a:pt x="239" y="37"/>
                  </a:lnTo>
                  <a:lnTo>
                    <a:pt x="295" y="74"/>
                  </a:lnTo>
                  <a:lnTo>
                    <a:pt x="295" y="74"/>
                  </a:lnTo>
                  <a:lnTo>
                    <a:pt x="423" y="37"/>
                  </a:lnTo>
                  <a:lnTo>
                    <a:pt x="570" y="19"/>
                  </a:lnTo>
                  <a:lnTo>
                    <a:pt x="736" y="0"/>
                  </a:lnTo>
                  <a:lnTo>
                    <a:pt x="883" y="19"/>
                  </a:lnTo>
                  <a:lnTo>
                    <a:pt x="956" y="37"/>
                  </a:lnTo>
                  <a:lnTo>
                    <a:pt x="1011" y="56"/>
                  </a:lnTo>
                  <a:lnTo>
                    <a:pt x="1048" y="92"/>
                  </a:lnTo>
                  <a:lnTo>
                    <a:pt x="1067" y="148"/>
                  </a:lnTo>
                  <a:lnTo>
                    <a:pt x="1085" y="203"/>
                  </a:lnTo>
                  <a:lnTo>
                    <a:pt x="1067" y="258"/>
                  </a:lnTo>
                  <a:lnTo>
                    <a:pt x="1030" y="350"/>
                  </a:lnTo>
                  <a:lnTo>
                    <a:pt x="975" y="423"/>
                  </a:lnTo>
                  <a:lnTo>
                    <a:pt x="975" y="423"/>
                  </a:lnTo>
                  <a:lnTo>
                    <a:pt x="920" y="515"/>
                  </a:lnTo>
                  <a:lnTo>
                    <a:pt x="864"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5"/>
            <p:cNvSpPr/>
            <p:nvPr/>
          </p:nvSpPr>
          <p:spPr>
            <a:xfrm>
              <a:off x="5113700"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19" y="588"/>
                  </a:lnTo>
                  <a:lnTo>
                    <a:pt x="883" y="662"/>
                  </a:lnTo>
                  <a:lnTo>
                    <a:pt x="791" y="827"/>
                  </a:lnTo>
                  <a:lnTo>
                    <a:pt x="736" y="883"/>
                  </a:lnTo>
                  <a:lnTo>
                    <a:pt x="662" y="938"/>
                  </a:lnTo>
                  <a:lnTo>
                    <a:pt x="589" y="956"/>
                  </a:lnTo>
                  <a:lnTo>
                    <a:pt x="515" y="956"/>
                  </a:lnTo>
                  <a:lnTo>
                    <a:pt x="515" y="956"/>
                  </a:lnTo>
                  <a:lnTo>
                    <a:pt x="423" y="883"/>
                  </a:lnTo>
                  <a:lnTo>
                    <a:pt x="331" y="827"/>
                  </a:lnTo>
                  <a:lnTo>
                    <a:pt x="203"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5"/>
            <p:cNvSpPr/>
            <p:nvPr/>
          </p:nvSpPr>
          <p:spPr>
            <a:xfrm>
              <a:off x="5265350" y="2503175"/>
              <a:ext cx="82275" cy="68500"/>
            </a:xfrm>
            <a:custGeom>
              <a:rect b="b" l="l" r="r" t="t"/>
              <a:pathLst>
                <a:path extrusionOk="0" h="2740" w="3291">
                  <a:moveTo>
                    <a:pt x="2629" y="2740"/>
                  </a:moveTo>
                  <a:lnTo>
                    <a:pt x="2629" y="2740"/>
                  </a:lnTo>
                  <a:lnTo>
                    <a:pt x="2224" y="2740"/>
                  </a:lnTo>
                  <a:lnTo>
                    <a:pt x="1802" y="2703"/>
                  </a:lnTo>
                  <a:lnTo>
                    <a:pt x="1379" y="2666"/>
                  </a:lnTo>
                  <a:lnTo>
                    <a:pt x="975" y="2629"/>
                  </a:lnTo>
                  <a:lnTo>
                    <a:pt x="975" y="2629"/>
                  </a:lnTo>
                  <a:lnTo>
                    <a:pt x="772" y="2629"/>
                  </a:lnTo>
                  <a:lnTo>
                    <a:pt x="570" y="2629"/>
                  </a:lnTo>
                  <a:lnTo>
                    <a:pt x="386" y="2611"/>
                  </a:lnTo>
                  <a:lnTo>
                    <a:pt x="294" y="2593"/>
                  </a:lnTo>
                  <a:lnTo>
                    <a:pt x="203" y="2556"/>
                  </a:lnTo>
                  <a:lnTo>
                    <a:pt x="203" y="2556"/>
                  </a:lnTo>
                  <a:lnTo>
                    <a:pt x="111"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8" y="203"/>
                  </a:lnTo>
                  <a:lnTo>
                    <a:pt x="1563" y="93"/>
                  </a:lnTo>
                  <a:lnTo>
                    <a:pt x="1600"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1" y="2427"/>
                  </a:lnTo>
                  <a:lnTo>
                    <a:pt x="3291" y="2482"/>
                  </a:lnTo>
                  <a:lnTo>
                    <a:pt x="3291"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7" y="534"/>
                  </a:lnTo>
                  <a:lnTo>
                    <a:pt x="1747" y="534"/>
                  </a:lnTo>
                  <a:lnTo>
                    <a:pt x="1434" y="957"/>
                  </a:lnTo>
                  <a:lnTo>
                    <a:pt x="1122"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5"/>
            <p:cNvSpPr/>
            <p:nvPr/>
          </p:nvSpPr>
          <p:spPr>
            <a:xfrm>
              <a:off x="5381600"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1"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02" y="1"/>
                  </a:lnTo>
                  <a:lnTo>
                    <a:pt x="1802" y="1"/>
                  </a:lnTo>
                  <a:lnTo>
                    <a:pt x="1876" y="1"/>
                  </a:lnTo>
                  <a:lnTo>
                    <a:pt x="1931" y="19"/>
                  </a:lnTo>
                  <a:lnTo>
                    <a:pt x="2023" y="74"/>
                  </a:lnTo>
                  <a:lnTo>
                    <a:pt x="2096" y="148"/>
                  </a:lnTo>
                  <a:lnTo>
                    <a:pt x="2151"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29"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5"/>
            <p:cNvSpPr/>
            <p:nvPr/>
          </p:nvSpPr>
          <p:spPr>
            <a:xfrm>
              <a:off x="5462950"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6" y="92"/>
                  </a:lnTo>
                  <a:lnTo>
                    <a:pt x="92" y="56"/>
                  </a:lnTo>
                  <a:lnTo>
                    <a:pt x="147" y="37"/>
                  </a:lnTo>
                  <a:lnTo>
                    <a:pt x="184" y="37"/>
                  </a:lnTo>
                  <a:lnTo>
                    <a:pt x="239" y="37"/>
                  </a:lnTo>
                  <a:lnTo>
                    <a:pt x="294" y="74"/>
                  </a:lnTo>
                  <a:lnTo>
                    <a:pt x="294" y="74"/>
                  </a:lnTo>
                  <a:lnTo>
                    <a:pt x="423" y="37"/>
                  </a:lnTo>
                  <a:lnTo>
                    <a:pt x="589" y="19"/>
                  </a:lnTo>
                  <a:lnTo>
                    <a:pt x="736" y="0"/>
                  </a:lnTo>
                  <a:lnTo>
                    <a:pt x="883" y="19"/>
                  </a:lnTo>
                  <a:lnTo>
                    <a:pt x="956" y="37"/>
                  </a:lnTo>
                  <a:lnTo>
                    <a:pt x="1011" y="56"/>
                  </a:lnTo>
                  <a:lnTo>
                    <a:pt x="1048" y="92"/>
                  </a:lnTo>
                  <a:lnTo>
                    <a:pt x="1066" y="148"/>
                  </a:lnTo>
                  <a:lnTo>
                    <a:pt x="1085" y="203"/>
                  </a:lnTo>
                  <a:lnTo>
                    <a:pt x="1066" y="258"/>
                  </a:lnTo>
                  <a:lnTo>
                    <a:pt x="1030" y="350"/>
                  </a:lnTo>
                  <a:lnTo>
                    <a:pt x="975" y="423"/>
                  </a:lnTo>
                  <a:lnTo>
                    <a:pt x="975"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5"/>
            <p:cNvSpPr/>
            <p:nvPr/>
          </p:nvSpPr>
          <p:spPr>
            <a:xfrm>
              <a:off x="535082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6" y="92"/>
                  </a:lnTo>
                  <a:lnTo>
                    <a:pt x="1103" y="129"/>
                  </a:lnTo>
                  <a:lnTo>
                    <a:pt x="1122" y="184"/>
                  </a:lnTo>
                  <a:lnTo>
                    <a:pt x="1122" y="258"/>
                  </a:lnTo>
                  <a:lnTo>
                    <a:pt x="1103" y="331"/>
                  </a:lnTo>
                  <a:lnTo>
                    <a:pt x="1048" y="423"/>
                  </a:lnTo>
                  <a:lnTo>
                    <a:pt x="974" y="533"/>
                  </a:lnTo>
                  <a:lnTo>
                    <a:pt x="974" y="533"/>
                  </a:lnTo>
                  <a:lnTo>
                    <a:pt x="919" y="588"/>
                  </a:lnTo>
                  <a:lnTo>
                    <a:pt x="883" y="662"/>
                  </a:lnTo>
                  <a:lnTo>
                    <a:pt x="791" y="827"/>
                  </a:lnTo>
                  <a:lnTo>
                    <a:pt x="736" y="883"/>
                  </a:lnTo>
                  <a:lnTo>
                    <a:pt x="662" y="938"/>
                  </a:lnTo>
                  <a:lnTo>
                    <a:pt x="588" y="956"/>
                  </a:lnTo>
                  <a:lnTo>
                    <a:pt x="515" y="956"/>
                  </a:lnTo>
                  <a:lnTo>
                    <a:pt x="515" y="956"/>
                  </a:lnTo>
                  <a:lnTo>
                    <a:pt x="423" y="883"/>
                  </a:lnTo>
                  <a:lnTo>
                    <a:pt x="331"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5"/>
            <p:cNvSpPr/>
            <p:nvPr/>
          </p:nvSpPr>
          <p:spPr>
            <a:xfrm>
              <a:off x="5502475" y="2503175"/>
              <a:ext cx="82275" cy="68500"/>
            </a:xfrm>
            <a:custGeom>
              <a:rect b="b" l="l" r="r" t="t"/>
              <a:pathLst>
                <a:path extrusionOk="0" h="2740" w="3291">
                  <a:moveTo>
                    <a:pt x="2629" y="2740"/>
                  </a:moveTo>
                  <a:lnTo>
                    <a:pt x="2629" y="2740"/>
                  </a:lnTo>
                  <a:lnTo>
                    <a:pt x="2224" y="2740"/>
                  </a:lnTo>
                  <a:lnTo>
                    <a:pt x="1802" y="2703"/>
                  </a:lnTo>
                  <a:lnTo>
                    <a:pt x="1379" y="2666"/>
                  </a:lnTo>
                  <a:lnTo>
                    <a:pt x="974" y="2629"/>
                  </a:lnTo>
                  <a:lnTo>
                    <a:pt x="974" y="2629"/>
                  </a:lnTo>
                  <a:lnTo>
                    <a:pt x="772" y="2629"/>
                  </a:lnTo>
                  <a:lnTo>
                    <a:pt x="570" y="2629"/>
                  </a:lnTo>
                  <a:lnTo>
                    <a:pt x="386" y="2611"/>
                  </a:lnTo>
                  <a:lnTo>
                    <a:pt x="294" y="2593"/>
                  </a:lnTo>
                  <a:lnTo>
                    <a:pt x="202" y="2556"/>
                  </a:lnTo>
                  <a:lnTo>
                    <a:pt x="202" y="2556"/>
                  </a:lnTo>
                  <a:lnTo>
                    <a:pt x="110"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7" y="203"/>
                  </a:lnTo>
                  <a:lnTo>
                    <a:pt x="1563" y="93"/>
                  </a:lnTo>
                  <a:lnTo>
                    <a:pt x="1599"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0" y="2427"/>
                  </a:lnTo>
                  <a:lnTo>
                    <a:pt x="3290" y="2482"/>
                  </a:lnTo>
                  <a:lnTo>
                    <a:pt x="3290"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6" y="534"/>
                  </a:lnTo>
                  <a:lnTo>
                    <a:pt x="1746" y="534"/>
                  </a:lnTo>
                  <a:lnTo>
                    <a:pt x="1434" y="957"/>
                  </a:lnTo>
                  <a:lnTo>
                    <a:pt x="1121"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5618725" y="2504100"/>
              <a:ext cx="82275" cy="68500"/>
            </a:xfrm>
            <a:custGeom>
              <a:rect b="b" l="l" r="r" t="t"/>
              <a:pathLst>
                <a:path extrusionOk="0" h="2740" w="3291">
                  <a:moveTo>
                    <a:pt x="1600" y="2739"/>
                  </a:moveTo>
                  <a:lnTo>
                    <a:pt x="1600" y="2739"/>
                  </a:lnTo>
                  <a:lnTo>
                    <a:pt x="1453" y="2721"/>
                  </a:lnTo>
                  <a:lnTo>
                    <a:pt x="1287" y="2721"/>
                  </a:lnTo>
                  <a:lnTo>
                    <a:pt x="957" y="2703"/>
                  </a:lnTo>
                  <a:lnTo>
                    <a:pt x="791" y="2684"/>
                  </a:lnTo>
                  <a:lnTo>
                    <a:pt x="626" y="2666"/>
                  </a:lnTo>
                  <a:lnTo>
                    <a:pt x="479" y="2611"/>
                  </a:lnTo>
                  <a:lnTo>
                    <a:pt x="350" y="2537"/>
                  </a:lnTo>
                  <a:lnTo>
                    <a:pt x="350" y="2537"/>
                  </a:lnTo>
                  <a:lnTo>
                    <a:pt x="313" y="2592"/>
                  </a:lnTo>
                  <a:lnTo>
                    <a:pt x="276" y="2611"/>
                  </a:lnTo>
                  <a:lnTo>
                    <a:pt x="221" y="2629"/>
                  </a:lnTo>
                  <a:lnTo>
                    <a:pt x="166" y="2629"/>
                  </a:lnTo>
                  <a:lnTo>
                    <a:pt x="111" y="2611"/>
                  </a:lnTo>
                  <a:lnTo>
                    <a:pt x="74" y="2592"/>
                  </a:lnTo>
                  <a:lnTo>
                    <a:pt x="37"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20" y="1"/>
                  </a:lnTo>
                  <a:lnTo>
                    <a:pt x="1820" y="1"/>
                  </a:lnTo>
                  <a:lnTo>
                    <a:pt x="1876" y="1"/>
                  </a:lnTo>
                  <a:lnTo>
                    <a:pt x="1931" y="19"/>
                  </a:lnTo>
                  <a:lnTo>
                    <a:pt x="2023" y="74"/>
                  </a:lnTo>
                  <a:lnTo>
                    <a:pt x="2096" y="148"/>
                  </a:lnTo>
                  <a:lnTo>
                    <a:pt x="2151" y="258"/>
                  </a:lnTo>
                  <a:lnTo>
                    <a:pt x="2262" y="478"/>
                  </a:lnTo>
                  <a:lnTo>
                    <a:pt x="2298"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0" y="2537"/>
                  </a:lnTo>
                  <a:lnTo>
                    <a:pt x="2942" y="2592"/>
                  </a:lnTo>
                  <a:lnTo>
                    <a:pt x="2795" y="2648"/>
                  </a:lnTo>
                  <a:lnTo>
                    <a:pt x="2629" y="2666"/>
                  </a:lnTo>
                  <a:lnTo>
                    <a:pt x="2280" y="2721"/>
                  </a:lnTo>
                  <a:lnTo>
                    <a:pt x="1912"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59" y="920"/>
                  </a:lnTo>
                  <a:lnTo>
                    <a:pt x="1839" y="478"/>
                  </a:lnTo>
                  <a:lnTo>
                    <a:pt x="1839" y="478"/>
                  </a:lnTo>
                  <a:lnTo>
                    <a:pt x="515" y="2262"/>
                  </a:lnTo>
                  <a:lnTo>
                    <a:pt x="515"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5700075"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5" y="92"/>
                  </a:lnTo>
                  <a:lnTo>
                    <a:pt x="92" y="56"/>
                  </a:lnTo>
                  <a:lnTo>
                    <a:pt x="147" y="37"/>
                  </a:lnTo>
                  <a:lnTo>
                    <a:pt x="202" y="37"/>
                  </a:lnTo>
                  <a:lnTo>
                    <a:pt x="239" y="37"/>
                  </a:lnTo>
                  <a:lnTo>
                    <a:pt x="294" y="74"/>
                  </a:lnTo>
                  <a:lnTo>
                    <a:pt x="294" y="74"/>
                  </a:lnTo>
                  <a:lnTo>
                    <a:pt x="423" y="37"/>
                  </a:lnTo>
                  <a:lnTo>
                    <a:pt x="588" y="19"/>
                  </a:lnTo>
                  <a:lnTo>
                    <a:pt x="735" y="0"/>
                  </a:lnTo>
                  <a:lnTo>
                    <a:pt x="883" y="19"/>
                  </a:lnTo>
                  <a:lnTo>
                    <a:pt x="956" y="37"/>
                  </a:lnTo>
                  <a:lnTo>
                    <a:pt x="1011" y="56"/>
                  </a:lnTo>
                  <a:lnTo>
                    <a:pt x="1048" y="92"/>
                  </a:lnTo>
                  <a:lnTo>
                    <a:pt x="1066" y="148"/>
                  </a:lnTo>
                  <a:lnTo>
                    <a:pt x="1085" y="203"/>
                  </a:lnTo>
                  <a:lnTo>
                    <a:pt x="1066" y="258"/>
                  </a:lnTo>
                  <a:lnTo>
                    <a:pt x="1048" y="350"/>
                  </a:lnTo>
                  <a:lnTo>
                    <a:pt x="974" y="423"/>
                  </a:lnTo>
                  <a:lnTo>
                    <a:pt x="974"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p:nvPr/>
          </p:nvSpPr>
          <p:spPr>
            <a:xfrm>
              <a:off x="5587950" y="2507325"/>
              <a:ext cx="28050" cy="23925"/>
            </a:xfrm>
            <a:custGeom>
              <a:rect b="b" l="l" r="r" t="t"/>
              <a:pathLst>
                <a:path extrusionOk="0" h="957" w="1122">
                  <a:moveTo>
                    <a:pt x="257" y="92"/>
                  </a:moveTo>
                  <a:lnTo>
                    <a:pt x="257" y="92"/>
                  </a:lnTo>
                  <a:lnTo>
                    <a:pt x="423" y="37"/>
                  </a:lnTo>
                  <a:lnTo>
                    <a:pt x="607" y="0"/>
                  </a:lnTo>
                  <a:lnTo>
                    <a:pt x="791" y="0"/>
                  </a:lnTo>
                  <a:lnTo>
                    <a:pt x="956" y="19"/>
                  </a:lnTo>
                  <a:lnTo>
                    <a:pt x="1030" y="55"/>
                  </a:lnTo>
                  <a:lnTo>
                    <a:pt x="1066" y="92"/>
                  </a:lnTo>
                  <a:lnTo>
                    <a:pt x="1103" y="129"/>
                  </a:lnTo>
                  <a:lnTo>
                    <a:pt x="1121" y="184"/>
                  </a:lnTo>
                  <a:lnTo>
                    <a:pt x="1121" y="258"/>
                  </a:lnTo>
                  <a:lnTo>
                    <a:pt x="1103" y="331"/>
                  </a:lnTo>
                  <a:lnTo>
                    <a:pt x="1048" y="423"/>
                  </a:lnTo>
                  <a:lnTo>
                    <a:pt x="974" y="533"/>
                  </a:lnTo>
                  <a:lnTo>
                    <a:pt x="974" y="533"/>
                  </a:lnTo>
                  <a:lnTo>
                    <a:pt x="919" y="588"/>
                  </a:lnTo>
                  <a:lnTo>
                    <a:pt x="882" y="662"/>
                  </a:lnTo>
                  <a:lnTo>
                    <a:pt x="791" y="827"/>
                  </a:lnTo>
                  <a:lnTo>
                    <a:pt x="735" y="883"/>
                  </a:lnTo>
                  <a:lnTo>
                    <a:pt x="662" y="938"/>
                  </a:lnTo>
                  <a:lnTo>
                    <a:pt x="588" y="956"/>
                  </a:lnTo>
                  <a:lnTo>
                    <a:pt x="515" y="956"/>
                  </a:lnTo>
                  <a:lnTo>
                    <a:pt x="515" y="956"/>
                  </a:lnTo>
                  <a:lnTo>
                    <a:pt x="423" y="883"/>
                  </a:lnTo>
                  <a:lnTo>
                    <a:pt x="349"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7" y="92"/>
                  </a:lnTo>
                  <a:lnTo>
                    <a:pt x="257"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
            <p:cNvSpPr/>
            <p:nvPr/>
          </p:nvSpPr>
          <p:spPr>
            <a:xfrm>
              <a:off x="5782325" y="2395200"/>
              <a:ext cx="27150" cy="27600"/>
            </a:xfrm>
            <a:custGeom>
              <a:rect b="b" l="l" r="r" t="t"/>
              <a:pathLst>
                <a:path extrusionOk="0" h="1104" w="1086">
                  <a:moveTo>
                    <a:pt x="883" y="313"/>
                  </a:moveTo>
                  <a:lnTo>
                    <a:pt x="883" y="313"/>
                  </a:lnTo>
                  <a:lnTo>
                    <a:pt x="956" y="349"/>
                  </a:lnTo>
                  <a:lnTo>
                    <a:pt x="1012" y="405"/>
                  </a:lnTo>
                  <a:lnTo>
                    <a:pt x="1067" y="478"/>
                  </a:lnTo>
                  <a:lnTo>
                    <a:pt x="1085" y="552"/>
                  </a:lnTo>
                  <a:lnTo>
                    <a:pt x="1085" y="552"/>
                  </a:lnTo>
                  <a:lnTo>
                    <a:pt x="1067" y="625"/>
                  </a:lnTo>
                  <a:lnTo>
                    <a:pt x="1030" y="680"/>
                  </a:lnTo>
                  <a:lnTo>
                    <a:pt x="993" y="717"/>
                  </a:lnTo>
                  <a:lnTo>
                    <a:pt x="938" y="772"/>
                  </a:lnTo>
                  <a:lnTo>
                    <a:pt x="828" y="846"/>
                  </a:lnTo>
                  <a:lnTo>
                    <a:pt x="699" y="901"/>
                  </a:lnTo>
                  <a:lnTo>
                    <a:pt x="699" y="901"/>
                  </a:lnTo>
                  <a:lnTo>
                    <a:pt x="589" y="993"/>
                  </a:lnTo>
                  <a:lnTo>
                    <a:pt x="460" y="1066"/>
                  </a:lnTo>
                  <a:lnTo>
                    <a:pt x="387" y="1103"/>
                  </a:lnTo>
                  <a:lnTo>
                    <a:pt x="331" y="1103"/>
                  </a:lnTo>
                  <a:lnTo>
                    <a:pt x="258" y="1085"/>
                  </a:lnTo>
                  <a:lnTo>
                    <a:pt x="203" y="1030"/>
                  </a:lnTo>
                  <a:lnTo>
                    <a:pt x="203" y="1030"/>
                  </a:lnTo>
                  <a:lnTo>
                    <a:pt x="166" y="993"/>
                  </a:lnTo>
                  <a:lnTo>
                    <a:pt x="166" y="938"/>
                  </a:lnTo>
                  <a:lnTo>
                    <a:pt x="166" y="938"/>
                  </a:lnTo>
                  <a:lnTo>
                    <a:pt x="111" y="882"/>
                  </a:lnTo>
                  <a:lnTo>
                    <a:pt x="74" y="809"/>
                  </a:lnTo>
                  <a:lnTo>
                    <a:pt x="37" y="717"/>
                  </a:lnTo>
                  <a:lnTo>
                    <a:pt x="19" y="643"/>
                  </a:lnTo>
                  <a:lnTo>
                    <a:pt x="1" y="294"/>
                  </a:lnTo>
                  <a:lnTo>
                    <a:pt x="1" y="294"/>
                  </a:lnTo>
                  <a:lnTo>
                    <a:pt x="19" y="184"/>
                  </a:lnTo>
                  <a:lnTo>
                    <a:pt x="56" y="74"/>
                  </a:lnTo>
                  <a:lnTo>
                    <a:pt x="92" y="37"/>
                  </a:lnTo>
                  <a:lnTo>
                    <a:pt x="129" y="19"/>
                  </a:lnTo>
                  <a:lnTo>
                    <a:pt x="184" y="0"/>
                  </a:lnTo>
                  <a:lnTo>
                    <a:pt x="239" y="0"/>
                  </a:lnTo>
                  <a:lnTo>
                    <a:pt x="239" y="0"/>
                  </a:lnTo>
                  <a:lnTo>
                    <a:pt x="405" y="55"/>
                  </a:lnTo>
                  <a:lnTo>
                    <a:pt x="570" y="147"/>
                  </a:lnTo>
                  <a:lnTo>
                    <a:pt x="717" y="239"/>
                  </a:lnTo>
                  <a:lnTo>
                    <a:pt x="883" y="313"/>
                  </a:lnTo>
                  <a:lnTo>
                    <a:pt x="883" y="31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
            <p:cNvSpPr/>
            <p:nvPr/>
          </p:nvSpPr>
          <p:spPr>
            <a:xfrm>
              <a:off x="5789675" y="2213225"/>
              <a:ext cx="24375" cy="23900"/>
            </a:xfrm>
            <a:custGeom>
              <a:rect b="b" l="l" r="r" t="t"/>
              <a:pathLst>
                <a:path extrusionOk="0" h="956" w="975">
                  <a:moveTo>
                    <a:pt x="754" y="294"/>
                  </a:moveTo>
                  <a:lnTo>
                    <a:pt x="754" y="294"/>
                  </a:lnTo>
                  <a:lnTo>
                    <a:pt x="883" y="368"/>
                  </a:lnTo>
                  <a:lnTo>
                    <a:pt x="938" y="441"/>
                  </a:lnTo>
                  <a:lnTo>
                    <a:pt x="975" y="515"/>
                  </a:lnTo>
                  <a:lnTo>
                    <a:pt x="975" y="588"/>
                  </a:lnTo>
                  <a:lnTo>
                    <a:pt x="920" y="662"/>
                  </a:lnTo>
                  <a:lnTo>
                    <a:pt x="865" y="735"/>
                  </a:lnTo>
                  <a:lnTo>
                    <a:pt x="754" y="790"/>
                  </a:lnTo>
                  <a:lnTo>
                    <a:pt x="644" y="827"/>
                  </a:lnTo>
                  <a:lnTo>
                    <a:pt x="644" y="827"/>
                  </a:lnTo>
                  <a:lnTo>
                    <a:pt x="387" y="937"/>
                  </a:lnTo>
                  <a:lnTo>
                    <a:pt x="240" y="956"/>
                  </a:lnTo>
                  <a:lnTo>
                    <a:pt x="184" y="956"/>
                  </a:lnTo>
                  <a:lnTo>
                    <a:pt x="111" y="956"/>
                  </a:lnTo>
                  <a:lnTo>
                    <a:pt x="111" y="956"/>
                  </a:lnTo>
                  <a:lnTo>
                    <a:pt x="74" y="937"/>
                  </a:lnTo>
                  <a:lnTo>
                    <a:pt x="37" y="901"/>
                  </a:lnTo>
                  <a:lnTo>
                    <a:pt x="1" y="827"/>
                  </a:lnTo>
                  <a:lnTo>
                    <a:pt x="1" y="735"/>
                  </a:lnTo>
                  <a:lnTo>
                    <a:pt x="19" y="699"/>
                  </a:lnTo>
                  <a:lnTo>
                    <a:pt x="37" y="662"/>
                  </a:lnTo>
                  <a:lnTo>
                    <a:pt x="37" y="662"/>
                  </a:lnTo>
                  <a:lnTo>
                    <a:pt x="74" y="625"/>
                  </a:lnTo>
                  <a:lnTo>
                    <a:pt x="74" y="625"/>
                  </a:lnTo>
                  <a:lnTo>
                    <a:pt x="74" y="625"/>
                  </a:lnTo>
                  <a:lnTo>
                    <a:pt x="74" y="625"/>
                  </a:lnTo>
                  <a:lnTo>
                    <a:pt x="56" y="478"/>
                  </a:lnTo>
                  <a:lnTo>
                    <a:pt x="56" y="478"/>
                  </a:lnTo>
                  <a:lnTo>
                    <a:pt x="56" y="478"/>
                  </a:lnTo>
                  <a:lnTo>
                    <a:pt x="56" y="478"/>
                  </a:lnTo>
                  <a:lnTo>
                    <a:pt x="56" y="294"/>
                  </a:lnTo>
                  <a:lnTo>
                    <a:pt x="74" y="184"/>
                  </a:lnTo>
                  <a:lnTo>
                    <a:pt x="111" y="110"/>
                  </a:lnTo>
                  <a:lnTo>
                    <a:pt x="166" y="37"/>
                  </a:lnTo>
                  <a:lnTo>
                    <a:pt x="240" y="0"/>
                  </a:lnTo>
                  <a:lnTo>
                    <a:pt x="313" y="0"/>
                  </a:lnTo>
                  <a:lnTo>
                    <a:pt x="423" y="55"/>
                  </a:lnTo>
                  <a:lnTo>
                    <a:pt x="423" y="55"/>
                  </a:lnTo>
                  <a:lnTo>
                    <a:pt x="589" y="184"/>
                  </a:lnTo>
                  <a:lnTo>
                    <a:pt x="754" y="294"/>
                  </a:lnTo>
                  <a:lnTo>
                    <a:pt x="754" y="29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5"/>
            <p:cNvSpPr/>
            <p:nvPr/>
          </p:nvSpPr>
          <p:spPr>
            <a:xfrm>
              <a:off x="5791525" y="2029400"/>
              <a:ext cx="19775" cy="24825"/>
            </a:xfrm>
            <a:custGeom>
              <a:rect b="b" l="l" r="r" t="t"/>
              <a:pathLst>
                <a:path extrusionOk="0" h="993" w="791">
                  <a:moveTo>
                    <a:pt x="644" y="258"/>
                  </a:moveTo>
                  <a:lnTo>
                    <a:pt x="644" y="258"/>
                  </a:lnTo>
                  <a:lnTo>
                    <a:pt x="717" y="313"/>
                  </a:lnTo>
                  <a:lnTo>
                    <a:pt x="754" y="386"/>
                  </a:lnTo>
                  <a:lnTo>
                    <a:pt x="791" y="442"/>
                  </a:lnTo>
                  <a:lnTo>
                    <a:pt x="791" y="515"/>
                  </a:lnTo>
                  <a:lnTo>
                    <a:pt x="791" y="589"/>
                  </a:lnTo>
                  <a:lnTo>
                    <a:pt x="754" y="644"/>
                  </a:lnTo>
                  <a:lnTo>
                    <a:pt x="699" y="699"/>
                  </a:lnTo>
                  <a:lnTo>
                    <a:pt x="644" y="754"/>
                  </a:lnTo>
                  <a:lnTo>
                    <a:pt x="644" y="754"/>
                  </a:lnTo>
                  <a:lnTo>
                    <a:pt x="515" y="864"/>
                  </a:lnTo>
                  <a:lnTo>
                    <a:pt x="368" y="975"/>
                  </a:lnTo>
                  <a:lnTo>
                    <a:pt x="313" y="993"/>
                  </a:lnTo>
                  <a:lnTo>
                    <a:pt x="239" y="993"/>
                  </a:lnTo>
                  <a:lnTo>
                    <a:pt x="184" y="956"/>
                  </a:lnTo>
                  <a:lnTo>
                    <a:pt x="110" y="883"/>
                  </a:lnTo>
                  <a:lnTo>
                    <a:pt x="110" y="883"/>
                  </a:lnTo>
                  <a:lnTo>
                    <a:pt x="55" y="809"/>
                  </a:lnTo>
                  <a:lnTo>
                    <a:pt x="19" y="699"/>
                  </a:lnTo>
                  <a:lnTo>
                    <a:pt x="0" y="589"/>
                  </a:lnTo>
                  <a:lnTo>
                    <a:pt x="0" y="460"/>
                  </a:lnTo>
                  <a:lnTo>
                    <a:pt x="0" y="350"/>
                  </a:lnTo>
                  <a:lnTo>
                    <a:pt x="37" y="239"/>
                  </a:lnTo>
                  <a:lnTo>
                    <a:pt x="92" y="129"/>
                  </a:lnTo>
                  <a:lnTo>
                    <a:pt x="147" y="56"/>
                  </a:lnTo>
                  <a:lnTo>
                    <a:pt x="147" y="56"/>
                  </a:lnTo>
                  <a:lnTo>
                    <a:pt x="221" y="19"/>
                  </a:lnTo>
                  <a:lnTo>
                    <a:pt x="294" y="0"/>
                  </a:lnTo>
                  <a:lnTo>
                    <a:pt x="349" y="19"/>
                  </a:lnTo>
                  <a:lnTo>
                    <a:pt x="423" y="56"/>
                  </a:lnTo>
                  <a:lnTo>
                    <a:pt x="533" y="147"/>
                  </a:lnTo>
                  <a:lnTo>
                    <a:pt x="644" y="258"/>
                  </a:lnTo>
                  <a:lnTo>
                    <a:pt x="644"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5"/>
            <p:cNvSpPr/>
            <p:nvPr/>
          </p:nvSpPr>
          <p:spPr>
            <a:xfrm>
              <a:off x="5785550" y="1833175"/>
              <a:ext cx="26675" cy="24850"/>
            </a:xfrm>
            <a:custGeom>
              <a:rect b="b" l="l" r="r" t="t"/>
              <a:pathLst>
                <a:path extrusionOk="0" h="994" w="1067">
                  <a:moveTo>
                    <a:pt x="938" y="258"/>
                  </a:moveTo>
                  <a:lnTo>
                    <a:pt x="938" y="258"/>
                  </a:lnTo>
                  <a:lnTo>
                    <a:pt x="1030" y="313"/>
                  </a:lnTo>
                  <a:lnTo>
                    <a:pt x="1066" y="386"/>
                  </a:lnTo>
                  <a:lnTo>
                    <a:pt x="1066" y="460"/>
                  </a:lnTo>
                  <a:lnTo>
                    <a:pt x="1048" y="534"/>
                  </a:lnTo>
                  <a:lnTo>
                    <a:pt x="1011" y="607"/>
                  </a:lnTo>
                  <a:lnTo>
                    <a:pt x="938" y="662"/>
                  </a:lnTo>
                  <a:lnTo>
                    <a:pt x="864" y="717"/>
                  </a:lnTo>
                  <a:lnTo>
                    <a:pt x="791" y="772"/>
                  </a:lnTo>
                  <a:lnTo>
                    <a:pt x="791" y="772"/>
                  </a:lnTo>
                  <a:lnTo>
                    <a:pt x="644" y="846"/>
                  </a:lnTo>
                  <a:lnTo>
                    <a:pt x="497" y="938"/>
                  </a:lnTo>
                  <a:lnTo>
                    <a:pt x="423" y="956"/>
                  </a:lnTo>
                  <a:lnTo>
                    <a:pt x="349" y="993"/>
                  </a:lnTo>
                  <a:lnTo>
                    <a:pt x="276" y="993"/>
                  </a:lnTo>
                  <a:lnTo>
                    <a:pt x="202" y="975"/>
                  </a:lnTo>
                  <a:lnTo>
                    <a:pt x="202" y="975"/>
                  </a:lnTo>
                  <a:lnTo>
                    <a:pt x="147" y="938"/>
                  </a:lnTo>
                  <a:lnTo>
                    <a:pt x="110" y="901"/>
                  </a:lnTo>
                  <a:lnTo>
                    <a:pt x="92" y="846"/>
                  </a:lnTo>
                  <a:lnTo>
                    <a:pt x="92" y="791"/>
                  </a:lnTo>
                  <a:lnTo>
                    <a:pt x="92" y="791"/>
                  </a:lnTo>
                  <a:lnTo>
                    <a:pt x="92" y="772"/>
                  </a:lnTo>
                  <a:lnTo>
                    <a:pt x="92" y="772"/>
                  </a:lnTo>
                  <a:lnTo>
                    <a:pt x="37" y="607"/>
                  </a:lnTo>
                  <a:lnTo>
                    <a:pt x="0" y="405"/>
                  </a:lnTo>
                  <a:lnTo>
                    <a:pt x="0" y="313"/>
                  </a:lnTo>
                  <a:lnTo>
                    <a:pt x="19" y="203"/>
                  </a:lnTo>
                  <a:lnTo>
                    <a:pt x="37" y="111"/>
                  </a:lnTo>
                  <a:lnTo>
                    <a:pt x="74" y="37"/>
                  </a:lnTo>
                  <a:lnTo>
                    <a:pt x="74" y="37"/>
                  </a:lnTo>
                  <a:lnTo>
                    <a:pt x="110" y="19"/>
                  </a:lnTo>
                  <a:lnTo>
                    <a:pt x="166" y="0"/>
                  </a:lnTo>
                  <a:lnTo>
                    <a:pt x="258" y="0"/>
                  </a:lnTo>
                  <a:lnTo>
                    <a:pt x="386" y="19"/>
                  </a:lnTo>
                  <a:lnTo>
                    <a:pt x="497" y="56"/>
                  </a:lnTo>
                  <a:lnTo>
                    <a:pt x="735" y="184"/>
                  </a:lnTo>
                  <a:lnTo>
                    <a:pt x="846" y="221"/>
                  </a:lnTo>
                  <a:lnTo>
                    <a:pt x="938" y="258"/>
                  </a:lnTo>
                  <a:lnTo>
                    <a:pt x="938"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p:nvPr/>
          </p:nvSpPr>
          <p:spPr>
            <a:xfrm>
              <a:off x="5780025" y="1596500"/>
              <a:ext cx="25750" cy="26700"/>
            </a:xfrm>
            <a:custGeom>
              <a:rect b="b" l="l" r="r" t="t"/>
              <a:pathLst>
                <a:path extrusionOk="0" h="1068" w="1030">
                  <a:moveTo>
                    <a:pt x="405" y="56"/>
                  </a:moveTo>
                  <a:lnTo>
                    <a:pt x="405" y="56"/>
                  </a:lnTo>
                  <a:lnTo>
                    <a:pt x="479" y="111"/>
                  </a:lnTo>
                  <a:lnTo>
                    <a:pt x="589" y="166"/>
                  </a:lnTo>
                  <a:lnTo>
                    <a:pt x="828" y="277"/>
                  </a:lnTo>
                  <a:lnTo>
                    <a:pt x="920" y="350"/>
                  </a:lnTo>
                  <a:lnTo>
                    <a:pt x="993" y="424"/>
                  </a:lnTo>
                  <a:lnTo>
                    <a:pt x="1012" y="460"/>
                  </a:lnTo>
                  <a:lnTo>
                    <a:pt x="1030" y="516"/>
                  </a:lnTo>
                  <a:lnTo>
                    <a:pt x="1030" y="552"/>
                  </a:lnTo>
                  <a:lnTo>
                    <a:pt x="1012" y="608"/>
                  </a:lnTo>
                  <a:lnTo>
                    <a:pt x="1012" y="608"/>
                  </a:lnTo>
                  <a:lnTo>
                    <a:pt x="901" y="718"/>
                  </a:lnTo>
                  <a:lnTo>
                    <a:pt x="791" y="791"/>
                  </a:lnTo>
                  <a:lnTo>
                    <a:pt x="552" y="920"/>
                  </a:lnTo>
                  <a:lnTo>
                    <a:pt x="552" y="920"/>
                  </a:lnTo>
                  <a:lnTo>
                    <a:pt x="423" y="994"/>
                  </a:lnTo>
                  <a:lnTo>
                    <a:pt x="276" y="1049"/>
                  </a:lnTo>
                  <a:lnTo>
                    <a:pt x="203" y="1067"/>
                  </a:lnTo>
                  <a:lnTo>
                    <a:pt x="148" y="1049"/>
                  </a:lnTo>
                  <a:lnTo>
                    <a:pt x="74" y="1030"/>
                  </a:lnTo>
                  <a:lnTo>
                    <a:pt x="19" y="975"/>
                  </a:lnTo>
                  <a:lnTo>
                    <a:pt x="19" y="975"/>
                  </a:lnTo>
                  <a:lnTo>
                    <a:pt x="1" y="920"/>
                  </a:lnTo>
                  <a:lnTo>
                    <a:pt x="1" y="865"/>
                  </a:lnTo>
                  <a:lnTo>
                    <a:pt x="1" y="828"/>
                  </a:lnTo>
                  <a:lnTo>
                    <a:pt x="19" y="773"/>
                  </a:lnTo>
                  <a:lnTo>
                    <a:pt x="19" y="773"/>
                  </a:lnTo>
                  <a:lnTo>
                    <a:pt x="56" y="718"/>
                  </a:lnTo>
                  <a:lnTo>
                    <a:pt x="56" y="718"/>
                  </a:lnTo>
                  <a:lnTo>
                    <a:pt x="19" y="424"/>
                  </a:lnTo>
                  <a:lnTo>
                    <a:pt x="1" y="277"/>
                  </a:lnTo>
                  <a:lnTo>
                    <a:pt x="37" y="130"/>
                  </a:lnTo>
                  <a:lnTo>
                    <a:pt x="37" y="130"/>
                  </a:lnTo>
                  <a:lnTo>
                    <a:pt x="56" y="93"/>
                  </a:lnTo>
                  <a:lnTo>
                    <a:pt x="93" y="38"/>
                  </a:lnTo>
                  <a:lnTo>
                    <a:pt x="148" y="19"/>
                  </a:lnTo>
                  <a:lnTo>
                    <a:pt x="184" y="1"/>
                  </a:lnTo>
                  <a:lnTo>
                    <a:pt x="240" y="1"/>
                  </a:lnTo>
                  <a:lnTo>
                    <a:pt x="295" y="1"/>
                  </a:lnTo>
                  <a:lnTo>
                    <a:pt x="350" y="19"/>
                  </a:lnTo>
                  <a:lnTo>
                    <a:pt x="405" y="56"/>
                  </a:lnTo>
                  <a:lnTo>
                    <a:pt x="40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5"/>
            <p:cNvSpPr/>
            <p:nvPr/>
          </p:nvSpPr>
          <p:spPr>
            <a:xfrm>
              <a:off x="5788300" y="1385575"/>
              <a:ext cx="23450" cy="23000"/>
            </a:xfrm>
            <a:custGeom>
              <a:rect b="b" l="l" r="r" t="t"/>
              <a:pathLst>
                <a:path extrusionOk="0" h="920" w="938">
                  <a:moveTo>
                    <a:pt x="920" y="405"/>
                  </a:moveTo>
                  <a:lnTo>
                    <a:pt x="920" y="405"/>
                  </a:lnTo>
                  <a:lnTo>
                    <a:pt x="938" y="460"/>
                  </a:lnTo>
                  <a:lnTo>
                    <a:pt x="920" y="515"/>
                  </a:lnTo>
                  <a:lnTo>
                    <a:pt x="883" y="571"/>
                  </a:lnTo>
                  <a:lnTo>
                    <a:pt x="846" y="607"/>
                  </a:lnTo>
                  <a:lnTo>
                    <a:pt x="754" y="681"/>
                  </a:lnTo>
                  <a:lnTo>
                    <a:pt x="644" y="736"/>
                  </a:lnTo>
                  <a:lnTo>
                    <a:pt x="644" y="736"/>
                  </a:lnTo>
                  <a:lnTo>
                    <a:pt x="515" y="810"/>
                  </a:lnTo>
                  <a:lnTo>
                    <a:pt x="368" y="883"/>
                  </a:lnTo>
                  <a:lnTo>
                    <a:pt x="313" y="902"/>
                  </a:lnTo>
                  <a:lnTo>
                    <a:pt x="239" y="920"/>
                  </a:lnTo>
                  <a:lnTo>
                    <a:pt x="166" y="920"/>
                  </a:lnTo>
                  <a:lnTo>
                    <a:pt x="92" y="902"/>
                  </a:lnTo>
                  <a:lnTo>
                    <a:pt x="92" y="902"/>
                  </a:lnTo>
                  <a:lnTo>
                    <a:pt x="37" y="846"/>
                  </a:lnTo>
                  <a:lnTo>
                    <a:pt x="0" y="791"/>
                  </a:lnTo>
                  <a:lnTo>
                    <a:pt x="0" y="791"/>
                  </a:lnTo>
                  <a:lnTo>
                    <a:pt x="0" y="736"/>
                  </a:lnTo>
                  <a:lnTo>
                    <a:pt x="0" y="681"/>
                  </a:lnTo>
                  <a:lnTo>
                    <a:pt x="19" y="644"/>
                  </a:lnTo>
                  <a:lnTo>
                    <a:pt x="56" y="607"/>
                  </a:lnTo>
                  <a:lnTo>
                    <a:pt x="56" y="607"/>
                  </a:lnTo>
                  <a:lnTo>
                    <a:pt x="19" y="387"/>
                  </a:lnTo>
                  <a:lnTo>
                    <a:pt x="0" y="221"/>
                  </a:lnTo>
                  <a:lnTo>
                    <a:pt x="37" y="93"/>
                  </a:lnTo>
                  <a:lnTo>
                    <a:pt x="56" y="56"/>
                  </a:lnTo>
                  <a:lnTo>
                    <a:pt x="92" y="19"/>
                  </a:lnTo>
                  <a:lnTo>
                    <a:pt x="129" y="1"/>
                  </a:lnTo>
                  <a:lnTo>
                    <a:pt x="184" y="1"/>
                  </a:lnTo>
                  <a:lnTo>
                    <a:pt x="295" y="19"/>
                  </a:lnTo>
                  <a:lnTo>
                    <a:pt x="460" y="93"/>
                  </a:lnTo>
                  <a:lnTo>
                    <a:pt x="644" y="203"/>
                  </a:lnTo>
                  <a:lnTo>
                    <a:pt x="644" y="203"/>
                  </a:lnTo>
                  <a:lnTo>
                    <a:pt x="809" y="277"/>
                  </a:lnTo>
                  <a:lnTo>
                    <a:pt x="883" y="313"/>
                  </a:lnTo>
                  <a:lnTo>
                    <a:pt x="901" y="350"/>
                  </a:lnTo>
                  <a:lnTo>
                    <a:pt x="920" y="405"/>
                  </a:lnTo>
                  <a:lnTo>
                    <a:pt x="920" y="40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5"/>
            <p:cNvSpPr/>
            <p:nvPr/>
          </p:nvSpPr>
          <p:spPr>
            <a:xfrm>
              <a:off x="5778200" y="1153975"/>
              <a:ext cx="25300" cy="28975"/>
            </a:xfrm>
            <a:custGeom>
              <a:rect b="b" l="l" r="r" t="t"/>
              <a:pathLst>
                <a:path extrusionOk="0" h="1159" w="1012">
                  <a:moveTo>
                    <a:pt x="717" y="295"/>
                  </a:moveTo>
                  <a:lnTo>
                    <a:pt x="717" y="295"/>
                  </a:lnTo>
                  <a:lnTo>
                    <a:pt x="809" y="368"/>
                  </a:lnTo>
                  <a:lnTo>
                    <a:pt x="901" y="423"/>
                  </a:lnTo>
                  <a:lnTo>
                    <a:pt x="974" y="497"/>
                  </a:lnTo>
                  <a:lnTo>
                    <a:pt x="1011" y="570"/>
                  </a:lnTo>
                  <a:lnTo>
                    <a:pt x="1011" y="644"/>
                  </a:lnTo>
                  <a:lnTo>
                    <a:pt x="993" y="717"/>
                  </a:lnTo>
                  <a:lnTo>
                    <a:pt x="919" y="809"/>
                  </a:lnTo>
                  <a:lnTo>
                    <a:pt x="809" y="883"/>
                  </a:lnTo>
                  <a:lnTo>
                    <a:pt x="809" y="883"/>
                  </a:lnTo>
                  <a:lnTo>
                    <a:pt x="662" y="975"/>
                  </a:lnTo>
                  <a:lnTo>
                    <a:pt x="496" y="1048"/>
                  </a:lnTo>
                  <a:lnTo>
                    <a:pt x="349" y="1122"/>
                  </a:lnTo>
                  <a:lnTo>
                    <a:pt x="257" y="1140"/>
                  </a:lnTo>
                  <a:lnTo>
                    <a:pt x="184" y="1159"/>
                  </a:lnTo>
                  <a:lnTo>
                    <a:pt x="184" y="1159"/>
                  </a:lnTo>
                  <a:lnTo>
                    <a:pt x="129" y="1140"/>
                  </a:lnTo>
                  <a:lnTo>
                    <a:pt x="74" y="1122"/>
                  </a:lnTo>
                  <a:lnTo>
                    <a:pt x="55" y="1085"/>
                  </a:lnTo>
                  <a:lnTo>
                    <a:pt x="18" y="1030"/>
                  </a:lnTo>
                  <a:lnTo>
                    <a:pt x="18" y="993"/>
                  </a:lnTo>
                  <a:lnTo>
                    <a:pt x="18" y="938"/>
                  </a:lnTo>
                  <a:lnTo>
                    <a:pt x="37" y="883"/>
                  </a:lnTo>
                  <a:lnTo>
                    <a:pt x="55" y="846"/>
                  </a:lnTo>
                  <a:lnTo>
                    <a:pt x="55" y="846"/>
                  </a:lnTo>
                  <a:lnTo>
                    <a:pt x="37" y="644"/>
                  </a:lnTo>
                  <a:lnTo>
                    <a:pt x="0" y="405"/>
                  </a:lnTo>
                  <a:lnTo>
                    <a:pt x="18" y="295"/>
                  </a:lnTo>
                  <a:lnTo>
                    <a:pt x="37" y="184"/>
                  </a:lnTo>
                  <a:lnTo>
                    <a:pt x="74" y="92"/>
                  </a:lnTo>
                  <a:lnTo>
                    <a:pt x="147" y="19"/>
                  </a:lnTo>
                  <a:lnTo>
                    <a:pt x="147" y="19"/>
                  </a:lnTo>
                  <a:lnTo>
                    <a:pt x="239" y="0"/>
                  </a:lnTo>
                  <a:lnTo>
                    <a:pt x="313" y="19"/>
                  </a:lnTo>
                  <a:lnTo>
                    <a:pt x="386" y="56"/>
                  </a:lnTo>
                  <a:lnTo>
                    <a:pt x="441" y="92"/>
                  </a:lnTo>
                  <a:lnTo>
                    <a:pt x="588" y="203"/>
                  </a:lnTo>
                  <a:lnTo>
                    <a:pt x="717" y="295"/>
                  </a:lnTo>
                  <a:lnTo>
                    <a:pt x="717"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5"/>
            <p:cNvSpPr/>
            <p:nvPr/>
          </p:nvSpPr>
          <p:spPr>
            <a:xfrm>
              <a:off x="5783250" y="938900"/>
              <a:ext cx="23450" cy="25300"/>
            </a:xfrm>
            <a:custGeom>
              <a:rect b="b" l="l" r="r" t="t"/>
              <a:pathLst>
                <a:path extrusionOk="0" h="1012" w="938">
                  <a:moveTo>
                    <a:pt x="864" y="332"/>
                  </a:moveTo>
                  <a:lnTo>
                    <a:pt x="864" y="332"/>
                  </a:lnTo>
                  <a:lnTo>
                    <a:pt x="901" y="369"/>
                  </a:lnTo>
                  <a:lnTo>
                    <a:pt x="938" y="424"/>
                  </a:lnTo>
                  <a:lnTo>
                    <a:pt x="938" y="479"/>
                  </a:lnTo>
                  <a:lnTo>
                    <a:pt x="938" y="534"/>
                  </a:lnTo>
                  <a:lnTo>
                    <a:pt x="919" y="589"/>
                  </a:lnTo>
                  <a:lnTo>
                    <a:pt x="883" y="626"/>
                  </a:lnTo>
                  <a:lnTo>
                    <a:pt x="846" y="681"/>
                  </a:lnTo>
                  <a:lnTo>
                    <a:pt x="791" y="699"/>
                  </a:lnTo>
                  <a:lnTo>
                    <a:pt x="791" y="699"/>
                  </a:lnTo>
                  <a:lnTo>
                    <a:pt x="570" y="828"/>
                  </a:lnTo>
                  <a:lnTo>
                    <a:pt x="368" y="938"/>
                  </a:lnTo>
                  <a:lnTo>
                    <a:pt x="368" y="938"/>
                  </a:lnTo>
                  <a:lnTo>
                    <a:pt x="276" y="994"/>
                  </a:lnTo>
                  <a:lnTo>
                    <a:pt x="184" y="1012"/>
                  </a:lnTo>
                  <a:lnTo>
                    <a:pt x="129" y="1012"/>
                  </a:lnTo>
                  <a:lnTo>
                    <a:pt x="92" y="994"/>
                  </a:lnTo>
                  <a:lnTo>
                    <a:pt x="55" y="957"/>
                  </a:lnTo>
                  <a:lnTo>
                    <a:pt x="19" y="902"/>
                  </a:lnTo>
                  <a:lnTo>
                    <a:pt x="19" y="902"/>
                  </a:lnTo>
                  <a:lnTo>
                    <a:pt x="19" y="865"/>
                  </a:lnTo>
                  <a:lnTo>
                    <a:pt x="19" y="828"/>
                  </a:lnTo>
                  <a:lnTo>
                    <a:pt x="37" y="736"/>
                  </a:lnTo>
                  <a:lnTo>
                    <a:pt x="37" y="736"/>
                  </a:lnTo>
                  <a:lnTo>
                    <a:pt x="55" y="718"/>
                  </a:lnTo>
                  <a:lnTo>
                    <a:pt x="55" y="718"/>
                  </a:lnTo>
                  <a:lnTo>
                    <a:pt x="0" y="442"/>
                  </a:lnTo>
                  <a:lnTo>
                    <a:pt x="0" y="295"/>
                  </a:lnTo>
                  <a:lnTo>
                    <a:pt x="19" y="166"/>
                  </a:lnTo>
                  <a:lnTo>
                    <a:pt x="37" y="111"/>
                  </a:lnTo>
                  <a:lnTo>
                    <a:pt x="55" y="56"/>
                  </a:lnTo>
                  <a:lnTo>
                    <a:pt x="92" y="19"/>
                  </a:lnTo>
                  <a:lnTo>
                    <a:pt x="129" y="1"/>
                  </a:lnTo>
                  <a:lnTo>
                    <a:pt x="184" y="1"/>
                  </a:lnTo>
                  <a:lnTo>
                    <a:pt x="239" y="1"/>
                  </a:lnTo>
                  <a:lnTo>
                    <a:pt x="313" y="38"/>
                  </a:lnTo>
                  <a:lnTo>
                    <a:pt x="405" y="93"/>
                  </a:lnTo>
                  <a:lnTo>
                    <a:pt x="405" y="93"/>
                  </a:lnTo>
                  <a:lnTo>
                    <a:pt x="644" y="221"/>
                  </a:lnTo>
                  <a:lnTo>
                    <a:pt x="864" y="332"/>
                  </a:lnTo>
                  <a:lnTo>
                    <a:pt x="864" y="33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5774975" y="703625"/>
              <a:ext cx="25750" cy="26225"/>
            </a:xfrm>
            <a:custGeom>
              <a:rect b="b" l="l" r="r" t="t"/>
              <a:pathLst>
                <a:path extrusionOk="0" h="1049" w="1030">
                  <a:moveTo>
                    <a:pt x="956" y="387"/>
                  </a:moveTo>
                  <a:lnTo>
                    <a:pt x="956" y="387"/>
                  </a:lnTo>
                  <a:lnTo>
                    <a:pt x="1011" y="460"/>
                  </a:lnTo>
                  <a:lnTo>
                    <a:pt x="1030" y="534"/>
                  </a:lnTo>
                  <a:lnTo>
                    <a:pt x="1011" y="589"/>
                  </a:lnTo>
                  <a:lnTo>
                    <a:pt x="975" y="644"/>
                  </a:lnTo>
                  <a:lnTo>
                    <a:pt x="938" y="699"/>
                  </a:lnTo>
                  <a:lnTo>
                    <a:pt x="883" y="754"/>
                  </a:lnTo>
                  <a:lnTo>
                    <a:pt x="754" y="828"/>
                  </a:lnTo>
                  <a:lnTo>
                    <a:pt x="754" y="828"/>
                  </a:lnTo>
                  <a:lnTo>
                    <a:pt x="570" y="901"/>
                  </a:lnTo>
                  <a:lnTo>
                    <a:pt x="386" y="1012"/>
                  </a:lnTo>
                  <a:lnTo>
                    <a:pt x="276" y="1048"/>
                  </a:lnTo>
                  <a:lnTo>
                    <a:pt x="184" y="1048"/>
                  </a:lnTo>
                  <a:lnTo>
                    <a:pt x="92" y="1030"/>
                  </a:lnTo>
                  <a:lnTo>
                    <a:pt x="56" y="1012"/>
                  </a:lnTo>
                  <a:lnTo>
                    <a:pt x="19" y="975"/>
                  </a:lnTo>
                  <a:lnTo>
                    <a:pt x="19" y="975"/>
                  </a:lnTo>
                  <a:lnTo>
                    <a:pt x="0" y="920"/>
                  </a:lnTo>
                  <a:lnTo>
                    <a:pt x="0" y="864"/>
                  </a:lnTo>
                  <a:lnTo>
                    <a:pt x="0" y="809"/>
                  </a:lnTo>
                  <a:lnTo>
                    <a:pt x="37" y="773"/>
                  </a:lnTo>
                  <a:lnTo>
                    <a:pt x="37" y="773"/>
                  </a:lnTo>
                  <a:lnTo>
                    <a:pt x="56" y="736"/>
                  </a:lnTo>
                  <a:lnTo>
                    <a:pt x="56" y="736"/>
                  </a:lnTo>
                  <a:lnTo>
                    <a:pt x="37" y="515"/>
                  </a:lnTo>
                  <a:lnTo>
                    <a:pt x="19" y="368"/>
                  </a:lnTo>
                  <a:lnTo>
                    <a:pt x="19" y="240"/>
                  </a:lnTo>
                  <a:lnTo>
                    <a:pt x="37" y="129"/>
                  </a:lnTo>
                  <a:lnTo>
                    <a:pt x="74" y="74"/>
                  </a:lnTo>
                  <a:lnTo>
                    <a:pt x="92" y="37"/>
                  </a:lnTo>
                  <a:lnTo>
                    <a:pt x="129" y="19"/>
                  </a:lnTo>
                  <a:lnTo>
                    <a:pt x="184" y="1"/>
                  </a:lnTo>
                  <a:lnTo>
                    <a:pt x="239" y="1"/>
                  </a:lnTo>
                  <a:lnTo>
                    <a:pt x="313" y="1"/>
                  </a:lnTo>
                  <a:lnTo>
                    <a:pt x="313" y="1"/>
                  </a:lnTo>
                  <a:lnTo>
                    <a:pt x="386" y="56"/>
                  </a:lnTo>
                  <a:lnTo>
                    <a:pt x="460" y="111"/>
                  </a:lnTo>
                  <a:lnTo>
                    <a:pt x="607" y="203"/>
                  </a:lnTo>
                  <a:lnTo>
                    <a:pt x="607" y="203"/>
                  </a:lnTo>
                  <a:lnTo>
                    <a:pt x="699" y="258"/>
                  </a:lnTo>
                  <a:lnTo>
                    <a:pt x="791" y="295"/>
                  </a:lnTo>
                  <a:lnTo>
                    <a:pt x="883" y="350"/>
                  </a:lnTo>
                  <a:lnTo>
                    <a:pt x="956" y="387"/>
                  </a:lnTo>
                  <a:lnTo>
                    <a:pt x="956" y="38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
            <p:cNvSpPr/>
            <p:nvPr/>
          </p:nvSpPr>
          <p:spPr>
            <a:xfrm>
              <a:off x="5779100" y="476625"/>
              <a:ext cx="24400" cy="28975"/>
            </a:xfrm>
            <a:custGeom>
              <a:rect b="b" l="l" r="r" t="t"/>
              <a:pathLst>
                <a:path extrusionOk="0" h="1159" w="976">
                  <a:moveTo>
                    <a:pt x="773" y="368"/>
                  </a:moveTo>
                  <a:lnTo>
                    <a:pt x="773" y="368"/>
                  </a:lnTo>
                  <a:lnTo>
                    <a:pt x="865" y="404"/>
                  </a:lnTo>
                  <a:lnTo>
                    <a:pt x="920" y="460"/>
                  </a:lnTo>
                  <a:lnTo>
                    <a:pt x="957" y="496"/>
                  </a:lnTo>
                  <a:lnTo>
                    <a:pt x="975" y="551"/>
                  </a:lnTo>
                  <a:lnTo>
                    <a:pt x="975" y="588"/>
                  </a:lnTo>
                  <a:lnTo>
                    <a:pt x="975" y="625"/>
                  </a:lnTo>
                  <a:lnTo>
                    <a:pt x="920" y="717"/>
                  </a:lnTo>
                  <a:lnTo>
                    <a:pt x="846" y="790"/>
                  </a:lnTo>
                  <a:lnTo>
                    <a:pt x="736" y="864"/>
                  </a:lnTo>
                  <a:lnTo>
                    <a:pt x="534" y="1011"/>
                  </a:lnTo>
                  <a:lnTo>
                    <a:pt x="534" y="1011"/>
                  </a:lnTo>
                  <a:lnTo>
                    <a:pt x="350" y="1121"/>
                  </a:lnTo>
                  <a:lnTo>
                    <a:pt x="258" y="1158"/>
                  </a:lnTo>
                  <a:lnTo>
                    <a:pt x="203" y="1158"/>
                  </a:lnTo>
                  <a:lnTo>
                    <a:pt x="148" y="1140"/>
                  </a:lnTo>
                  <a:lnTo>
                    <a:pt x="148" y="1140"/>
                  </a:lnTo>
                  <a:lnTo>
                    <a:pt x="74" y="1103"/>
                  </a:lnTo>
                  <a:lnTo>
                    <a:pt x="38" y="1029"/>
                  </a:lnTo>
                  <a:lnTo>
                    <a:pt x="38" y="1029"/>
                  </a:lnTo>
                  <a:lnTo>
                    <a:pt x="38" y="974"/>
                  </a:lnTo>
                  <a:lnTo>
                    <a:pt x="56" y="919"/>
                  </a:lnTo>
                  <a:lnTo>
                    <a:pt x="56" y="919"/>
                  </a:lnTo>
                  <a:lnTo>
                    <a:pt x="19" y="754"/>
                  </a:lnTo>
                  <a:lnTo>
                    <a:pt x="1" y="588"/>
                  </a:lnTo>
                  <a:lnTo>
                    <a:pt x="1" y="239"/>
                  </a:lnTo>
                  <a:lnTo>
                    <a:pt x="1" y="239"/>
                  </a:lnTo>
                  <a:lnTo>
                    <a:pt x="19" y="147"/>
                  </a:lnTo>
                  <a:lnTo>
                    <a:pt x="56" y="74"/>
                  </a:lnTo>
                  <a:lnTo>
                    <a:pt x="93" y="37"/>
                  </a:lnTo>
                  <a:lnTo>
                    <a:pt x="130" y="18"/>
                  </a:lnTo>
                  <a:lnTo>
                    <a:pt x="166" y="0"/>
                  </a:lnTo>
                  <a:lnTo>
                    <a:pt x="221" y="0"/>
                  </a:lnTo>
                  <a:lnTo>
                    <a:pt x="221" y="0"/>
                  </a:lnTo>
                  <a:lnTo>
                    <a:pt x="295" y="37"/>
                  </a:lnTo>
                  <a:lnTo>
                    <a:pt x="368" y="74"/>
                  </a:lnTo>
                  <a:lnTo>
                    <a:pt x="497" y="184"/>
                  </a:lnTo>
                  <a:lnTo>
                    <a:pt x="644" y="276"/>
                  </a:lnTo>
                  <a:lnTo>
                    <a:pt x="773" y="368"/>
                  </a:lnTo>
                  <a:lnTo>
                    <a:pt x="773"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
            <p:cNvSpPr/>
            <p:nvPr/>
          </p:nvSpPr>
          <p:spPr>
            <a:xfrm>
              <a:off x="4891275" y="324500"/>
              <a:ext cx="36800" cy="29450"/>
            </a:xfrm>
            <a:custGeom>
              <a:rect b="b" l="l" r="r" t="t"/>
              <a:pathLst>
                <a:path extrusionOk="0" h="1178" w="1472">
                  <a:moveTo>
                    <a:pt x="1196" y="368"/>
                  </a:moveTo>
                  <a:lnTo>
                    <a:pt x="1196" y="368"/>
                  </a:lnTo>
                  <a:lnTo>
                    <a:pt x="1287" y="515"/>
                  </a:lnTo>
                  <a:lnTo>
                    <a:pt x="1398" y="662"/>
                  </a:lnTo>
                  <a:lnTo>
                    <a:pt x="1435" y="754"/>
                  </a:lnTo>
                  <a:lnTo>
                    <a:pt x="1471" y="828"/>
                  </a:lnTo>
                  <a:lnTo>
                    <a:pt x="1471" y="920"/>
                  </a:lnTo>
                  <a:lnTo>
                    <a:pt x="1453" y="1012"/>
                  </a:lnTo>
                  <a:lnTo>
                    <a:pt x="1453" y="1012"/>
                  </a:lnTo>
                  <a:lnTo>
                    <a:pt x="1435" y="1048"/>
                  </a:lnTo>
                  <a:lnTo>
                    <a:pt x="1398" y="1085"/>
                  </a:lnTo>
                  <a:lnTo>
                    <a:pt x="1361" y="1104"/>
                  </a:lnTo>
                  <a:lnTo>
                    <a:pt x="1324"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1" y="993"/>
                  </a:lnTo>
                  <a:lnTo>
                    <a:pt x="1" y="938"/>
                  </a:lnTo>
                  <a:lnTo>
                    <a:pt x="19" y="883"/>
                  </a:lnTo>
                  <a:lnTo>
                    <a:pt x="93" y="736"/>
                  </a:lnTo>
                  <a:lnTo>
                    <a:pt x="185" y="607"/>
                  </a:lnTo>
                  <a:lnTo>
                    <a:pt x="295" y="460"/>
                  </a:lnTo>
                  <a:lnTo>
                    <a:pt x="405" y="350"/>
                  </a:lnTo>
                  <a:lnTo>
                    <a:pt x="479" y="240"/>
                  </a:lnTo>
                  <a:lnTo>
                    <a:pt x="479" y="240"/>
                  </a:lnTo>
                  <a:lnTo>
                    <a:pt x="571" y="111"/>
                  </a:lnTo>
                  <a:lnTo>
                    <a:pt x="662" y="38"/>
                  </a:lnTo>
                  <a:lnTo>
                    <a:pt x="773" y="1"/>
                  </a:lnTo>
                  <a:lnTo>
                    <a:pt x="865" y="19"/>
                  </a:lnTo>
                  <a:lnTo>
                    <a:pt x="938" y="56"/>
                  </a:lnTo>
                  <a:lnTo>
                    <a:pt x="1030" y="129"/>
                  </a:lnTo>
                  <a:lnTo>
                    <a:pt x="1122" y="240"/>
                  </a:lnTo>
                  <a:lnTo>
                    <a:pt x="1196" y="368"/>
                  </a:lnTo>
                  <a:lnTo>
                    <a:pt x="1196"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5"/>
            <p:cNvSpPr/>
            <p:nvPr/>
          </p:nvSpPr>
          <p:spPr>
            <a:xfrm>
              <a:off x="4642675" y="323125"/>
              <a:ext cx="29425" cy="26675"/>
            </a:xfrm>
            <a:custGeom>
              <a:rect b="b" l="l" r="r" t="t"/>
              <a:pathLst>
                <a:path extrusionOk="0" h="1067" w="1177">
                  <a:moveTo>
                    <a:pt x="883" y="56"/>
                  </a:moveTo>
                  <a:lnTo>
                    <a:pt x="883" y="56"/>
                  </a:lnTo>
                  <a:lnTo>
                    <a:pt x="956" y="166"/>
                  </a:lnTo>
                  <a:lnTo>
                    <a:pt x="1030" y="295"/>
                  </a:lnTo>
                  <a:lnTo>
                    <a:pt x="1103" y="460"/>
                  </a:lnTo>
                  <a:lnTo>
                    <a:pt x="1158" y="626"/>
                  </a:lnTo>
                  <a:lnTo>
                    <a:pt x="1177" y="791"/>
                  </a:lnTo>
                  <a:lnTo>
                    <a:pt x="1177" y="846"/>
                  </a:lnTo>
                  <a:lnTo>
                    <a:pt x="1158" y="901"/>
                  </a:lnTo>
                  <a:lnTo>
                    <a:pt x="1122" y="956"/>
                  </a:lnTo>
                  <a:lnTo>
                    <a:pt x="1085" y="993"/>
                  </a:lnTo>
                  <a:lnTo>
                    <a:pt x="1011" y="1012"/>
                  </a:lnTo>
                  <a:lnTo>
                    <a:pt x="919" y="1012"/>
                  </a:lnTo>
                  <a:lnTo>
                    <a:pt x="919" y="1012"/>
                  </a:lnTo>
                  <a:lnTo>
                    <a:pt x="791" y="1048"/>
                  </a:lnTo>
                  <a:lnTo>
                    <a:pt x="644" y="1067"/>
                  </a:lnTo>
                  <a:lnTo>
                    <a:pt x="350" y="1048"/>
                  </a:lnTo>
                  <a:lnTo>
                    <a:pt x="350" y="1048"/>
                  </a:lnTo>
                  <a:lnTo>
                    <a:pt x="239" y="1048"/>
                  </a:lnTo>
                  <a:lnTo>
                    <a:pt x="129" y="1012"/>
                  </a:lnTo>
                  <a:lnTo>
                    <a:pt x="55" y="956"/>
                  </a:lnTo>
                  <a:lnTo>
                    <a:pt x="19" y="883"/>
                  </a:lnTo>
                  <a:lnTo>
                    <a:pt x="0" y="791"/>
                  </a:lnTo>
                  <a:lnTo>
                    <a:pt x="19" y="699"/>
                  </a:lnTo>
                  <a:lnTo>
                    <a:pt x="74" y="607"/>
                  </a:lnTo>
                  <a:lnTo>
                    <a:pt x="166" y="515"/>
                  </a:lnTo>
                  <a:lnTo>
                    <a:pt x="166" y="515"/>
                  </a:lnTo>
                  <a:lnTo>
                    <a:pt x="239" y="442"/>
                  </a:lnTo>
                  <a:lnTo>
                    <a:pt x="313" y="331"/>
                  </a:lnTo>
                  <a:lnTo>
                    <a:pt x="478" y="129"/>
                  </a:lnTo>
                  <a:lnTo>
                    <a:pt x="570" y="56"/>
                  </a:lnTo>
                  <a:lnTo>
                    <a:pt x="662" y="1"/>
                  </a:lnTo>
                  <a:lnTo>
                    <a:pt x="717" y="1"/>
                  </a:lnTo>
                  <a:lnTo>
                    <a:pt x="772" y="1"/>
                  </a:lnTo>
                  <a:lnTo>
                    <a:pt x="828" y="19"/>
                  </a:lnTo>
                  <a:lnTo>
                    <a:pt x="883" y="56"/>
                  </a:lnTo>
                  <a:lnTo>
                    <a:pt x="883"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5"/>
            <p:cNvSpPr/>
            <p:nvPr/>
          </p:nvSpPr>
          <p:spPr>
            <a:xfrm>
              <a:off x="5456050" y="280400"/>
              <a:ext cx="83200" cy="64350"/>
            </a:xfrm>
            <a:custGeom>
              <a:rect b="b" l="l" r="r" t="t"/>
              <a:pathLst>
                <a:path extrusionOk="0" h="2574" w="3328">
                  <a:moveTo>
                    <a:pt x="1784" y="0"/>
                  </a:moveTo>
                  <a:lnTo>
                    <a:pt x="1784" y="0"/>
                  </a:lnTo>
                  <a:lnTo>
                    <a:pt x="2133" y="55"/>
                  </a:lnTo>
                  <a:lnTo>
                    <a:pt x="2648" y="129"/>
                  </a:lnTo>
                  <a:lnTo>
                    <a:pt x="2905" y="184"/>
                  </a:lnTo>
                  <a:lnTo>
                    <a:pt x="3126" y="239"/>
                  </a:lnTo>
                  <a:lnTo>
                    <a:pt x="3199" y="276"/>
                  </a:lnTo>
                  <a:lnTo>
                    <a:pt x="3254" y="313"/>
                  </a:lnTo>
                  <a:lnTo>
                    <a:pt x="3291" y="349"/>
                  </a:lnTo>
                  <a:lnTo>
                    <a:pt x="3309" y="386"/>
                  </a:lnTo>
                  <a:lnTo>
                    <a:pt x="3309" y="386"/>
                  </a:lnTo>
                  <a:lnTo>
                    <a:pt x="3328" y="478"/>
                  </a:lnTo>
                  <a:lnTo>
                    <a:pt x="3328" y="570"/>
                  </a:lnTo>
                  <a:lnTo>
                    <a:pt x="3291" y="680"/>
                  </a:lnTo>
                  <a:lnTo>
                    <a:pt x="3254" y="791"/>
                  </a:lnTo>
                  <a:lnTo>
                    <a:pt x="3107" y="1066"/>
                  </a:lnTo>
                  <a:lnTo>
                    <a:pt x="2905" y="1360"/>
                  </a:lnTo>
                  <a:lnTo>
                    <a:pt x="2501" y="1912"/>
                  </a:lnTo>
                  <a:lnTo>
                    <a:pt x="2317" y="2151"/>
                  </a:lnTo>
                  <a:lnTo>
                    <a:pt x="2188" y="2335"/>
                  </a:lnTo>
                  <a:lnTo>
                    <a:pt x="2188" y="2335"/>
                  </a:lnTo>
                  <a:lnTo>
                    <a:pt x="2133" y="2445"/>
                  </a:lnTo>
                  <a:lnTo>
                    <a:pt x="2041" y="2518"/>
                  </a:lnTo>
                  <a:lnTo>
                    <a:pt x="1949" y="2555"/>
                  </a:lnTo>
                  <a:lnTo>
                    <a:pt x="1839" y="2574"/>
                  </a:lnTo>
                  <a:lnTo>
                    <a:pt x="1729" y="2574"/>
                  </a:lnTo>
                  <a:lnTo>
                    <a:pt x="1618" y="2537"/>
                  </a:lnTo>
                  <a:lnTo>
                    <a:pt x="1526" y="2463"/>
                  </a:lnTo>
                  <a:lnTo>
                    <a:pt x="1434" y="2390"/>
                  </a:lnTo>
                  <a:lnTo>
                    <a:pt x="1434" y="2390"/>
                  </a:lnTo>
                  <a:lnTo>
                    <a:pt x="1104"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405" y="55"/>
                  </a:lnTo>
                  <a:lnTo>
                    <a:pt x="423" y="55"/>
                  </a:lnTo>
                  <a:lnTo>
                    <a:pt x="442" y="55"/>
                  </a:lnTo>
                  <a:lnTo>
                    <a:pt x="479" y="55"/>
                  </a:lnTo>
                  <a:lnTo>
                    <a:pt x="515" y="55"/>
                  </a:lnTo>
                  <a:lnTo>
                    <a:pt x="534" y="55"/>
                  </a:lnTo>
                  <a:lnTo>
                    <a:pt x="570" y="55"/>
                  </a:lnTo>
                  <a:lnTo>
                    <a:pt x="607" y="55"/>
                  </a:lnTo>
                  <a:lnTo>
                    <a:pt x="626" y="37"/>
                  </a:lnTo>
                  <a:lnTo>
                    <a:pt x="662" y="37"/>
                  </a:lnTo>
                  <a:lnTo>
                    <a:pt x="681" y="37"/>
                  </a:lnTo>
                  <a:lnTo>
                    <a:pt x="718" y="37"/>
                  </a:lnTo>
                  <a:lnTo>
                    <a:pt x="754" y="37"/>
                  </a:lnTo>
                  <a:lnTo>
                    <a:pt x="773" y="37"/>
                  </a:lnTo>
                  <a:lnTo>
                    <a:pt x="809" y="37"/>
                  </a:lnTo>
                  <a:lnTo>
                    <a:pt x="846" y="37"/>
                  </a:lnTo>
                  <a:lnTo>
                    <a:pt x="883" y="37"/>
                  </a:lnTo>
                  <a:lnTo>
                    <a:pt x="901" y="37"/>
                  </a:lnTo>
                  <a:lnTo>
                    <a:pt x="938" y="37"/>
                  </a:lnTo>
                  <a:lnTo>
                    <a:pt x="975" y="37"/>
                  </a:lnTo>
                  <a:lnTo>
                    <a:pt x="1012" y="37"/>
                  </a:lnTo>
                  <a:lnTo>
                    <a:pt x="1048" y="37"/>
                  </a:lnTo>
                  <a:lnTo>
                    <a:pt x="1085" y="37"/>
                  </a:lnTo>
                  <a:lnTo>
                    <a:pt x="1122" y="37"/>
                  </a:lnTo>
                  <a:lnTo>
                    <a:pt x="1159" y="37"/>
                  </a:lnTo>
                  <a:lnTo>
                    <a:pt x="1195" y="18"/>
                  </a:lnTo>
                  <a:lnTo>
                    <a:pt x="1232" y="18"/>
                  </a:lnTo>
                  <a:lnTo>
                    <a:pt x="1269" y="18"/>
                  </a:lnTo>
                  <a:lnTo>
                    <a:pt x="1306" y="18"/>
                  </a:lnTo>
                  <a:lnTo>
                    <a:pt x="1342" y="18"/>
                  </a:lnTo>
                  <a:lnTo>
                    <a:pt x="1379" y="18"/>
                  </a:lnTo>
                  <a:lnTo>
                    <a:pt x="1416" y="18"/>
                  </a:lnTo>
                  <a:lnTo>
                    <a:pt x="1471" y="18"/>
                  </a:lnTo>
                  <a:lnTo>
                    <a:pt x="1508" y="0"/>
                  </a:lnTo>
                  <a:lnTo>
                    <a:pt x="1563" y="0"/>
                  </a:lnTo>
                  <a:lnTo>
                    <a:pt x="1600" y="0"/>
                  </a:lnTo>
                  <a:lnTo>
                    <a:pt x="1655" y="0"/>
                  </a:lnTo>
                  <a:lnTo>
                    <a:pt x="1655" y="0"/>
                  </a:lnTo>
                  <a:lnTo>
                    <a:pt x="1655" y="0"/>
                  </a:lnTo>
                  <a:lnTo>
                    <a:pt x="1784" y="0"/>
                  </a:lnTo>
                  <a:lnTo>
                    <a:pt x="1784" y="0"/>
                  </a:lnTo>
                  <a:close/>
                  <a:moveTo>
                    <a:pt x="2942" y="588"/>
                  </a:moveTo>
                  <a:lnTo>
                    <a:pt x="2942" y="588"/>
                  </a:lnTo>
                  <a:lnTo>
                    <a:pt x="2390" y="496"/>
                  </a:lnTo>
                  <a:lnTo>
                    <a:pt x="1857"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85" y="1360"/>
                  </a:lnTo>
                  <a:lnTo>
                    <a:pt x="1434" y="1783"/>
                  </a:lnTo>
                  <a:lnTo>
                    <a:pt x="1618" y="2004"/>
                  </a:lnTo>
                  <a:lnTo>
                    <a:pt x="1820" y="2206"/>
                  </a:lnTo>
                  <a:lnTo>
                    <a:pt x="1820" y="2206"/>
                  </a:lnTo>
                  <a:lnTo>
                    <a:pt x="2115" y="1820"/>
                  </a:lnTo>
                  <a:lnTo>
                    <a:pt x="2409" y="1415"/>
                  </a:lnTo>
                  <a:lnTo>
                    <a:pt x="2666" y="1011"/>
                  </a:lnTo>
                  <a:lnTo>
                    <a:pt x="2942" y="588"/>
                  </a:lnTo>
                  <a:lnTo>
                    <a:pt x="294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5"/>
            <p:cNvSpPr/>
            <p:nvPr/>
          </p:nvSpPr>
          <p:spPr>
            <a:xfrm>
              <a:off x="5320950" y="279475"/>
              <a:ext cx="92400" cy="64825"/>
            </a:xfrm>
            <a:custGeom>
              <a:rect b="b" l="l" r="r" t="t"/>
              <a:pathLst>
                <a:path extrusionOk="0" h="2593" w="3696">
                  <a:moveTo>
                    <a:pt x="1122" y="0"/>
                  </a:moveTo>
                  <a:lnTo>
                    <a:pt x="1122" y="0"/>
                  </a:lnTo>
                  <a:lnTo>
                    <a:pt x="1710" y="37"/>
                  </a:lnTo>
                  <a:lnTo>
                    <a:pt x="2317" y="74"/>
                  </a:lnTo>
                  <a:lnTo>
                    <a:pt x="2923" y="129"/>
                  </a:lnTo>
                  <a:lnTo>
                    <a:pt x="3530" y="166"/>
                  </a:lnTo>
                  <a:lnTo>
                    <a:pt x="3530" y="166"/>
                  </a:lnTo>
                  <a:lnTo>
                    <a:pt x="3603" y="184"/>
                  </a:lnTo>
                  <a:lnTo>
                    <a:pt x="3677" y="239"/>
                  </a:lnTo>
                  <a:lnTo>
                    <a:pt x="3695" y="294"/>
                  </a:lnTo>
                  <a:lnTo>
                    <a:pt x="3695" y="368"/>
                  </a:lnTo>
                  <a:lnTo>
                    <a:pt x="3677" y="442"/>
                  </a:lnTo>
                  <a:lnTo>
                    <a:pt x="3640" y="497"/>
                  </a:lnTo>
                  <a:lnTo>
                    <a:pt x="3566" y="533"/>
                  </a:lnTo>
                  <a:lnTo>
                    <a:pt x="3475" y="533"/>
                  </a:lnTo>
                  <a:lnTo>
                    <a:pt x="3475" y="533"/>
                  </a:lnTo>
                  <a:lnTo>
                    <a:pt x="3401" y="699"/>
                  </a:lnTo>
                  <a:lnTo>
                    <a:pt x="3291" y="883"/>
                  </a:lnTo>
                  <a:lnTo>
                    <a:pt x="3089" y="1214"/>
                  </a:lnTo>
                  <a:lnTo>
                    <a:pt x="2868" y="1544"/>
                  </a:lnTo>
                  <a:lnTo>
                    <a:pt x="2647" y="1875"/>
                  </a:lnTo>
                  <a:lnTo>
                    <a:pt x="2647" y="1875"/>
                  </a:lnTo>
                  <a:lnTo>
                    <a:pt x="2482" y="2169"/>
                  </a:lnTo>
                  <a:lnTo>
                    <a:pt x="2372" y="2316"/>
                  </a:lnTo>
                  <a:lnTo>
                    <a:pt x="2261" y="2445"/>
                  </a:lnTo>
                  <a:lnTo>
                    <a:pt x="2151" y="2555"/>
                  </a:lnTo>
                  <a:lnTo>
                    <a:pt x="2078" y="2574"/>
                  </a:lnTo>
                  <a:lnTo>
                    <a:pt x="2004" y="2592"/>
                  </a:lnTo>
                  <a:lnTo>
                    <a:pt x="1931" y="2592"/>
                  </a:lnTo>
                  <a:lnTo>
                    <a:pt x="1857" y="2592"/>
                  </a:lnTo>
                  <a:lnTo>
                    <a:pt x="1783" y="2555"/>
                  </a:lnTo>
                  <a:lnTo>
                    <a:pt x="1692" y="2482"/>
                  </a:lnTo>
                  <a:lnTo>
                    <a:pt x="1692" y="2482"/>
                  </a:lnTo>
                  <a:lnTo>
                    <a:pt x="1508" y="2335"/>
                  </a:lnTo>
                  <a:lnTo>
                    <a:pt x="1324" y="2169"/>
                  </a:lnTo>
                  <a:lnTo>
                    <a:pt x="1011" y="1802"/>
                  </a:lnTo>
                  <a:lnTo>
                    <a:pt x="699" y="1416"/>
                  </a:lnTo>
                  <a:lnTo>
                    <a:pt x="386" y="1048"/>
                  </a:lnTo>
                  <a:lnTo>
                    <a:pt x="386" y="1048"/>
                  </a:lnTo>
                  <a:lnTo>
                    <a:pt x="258" y="901"/>
                  </a:lnTo>
                  <a:lnTo>
                    <a:pt x="148" y="772"/>
                  </a:lnTo>
                  <a:lnTo>
                    <a:pt x="74" y="644"/>
                  </a:lnTo>
                  <a:lnTo>
                    <a:pt x="19" y="533"/>
                  </a:lnTo>
                  <a:lnTo>
                    <a:pt x="0" y="442"/>
                  </a:lnTo>
                  <a:lnTo>
                    <a:pt x="0" y="350"/>
                  </a:lnTo>
                  <a:lnTo>
                    <a:pt x="19" y="276"/>
                  </a:lnTo>
                  <a:lnTo>
                    <a:pt x="56" y="221"/>
                  </a:lnTo>
                  <a:lnTo>
                    <a:pt x="111" y="166"/>
                  </a:lnTo>
                  <a:lnTo>
                    <a:pt x="184" y="111"/>
                  </a:lnTo>
                  <a:lnTo>
                    <a:pt x="276" y="74"/>
                  </a:lnTo>
                  <a:lnTo>
                    <a:pt x="386" y="55"/>
                  </a:lnTo>
                  <a:lnTo>
                    <a:pt x="625" y="19"/>
                  </a:lnTo>
                  <a:lnTo>
                    <a:pt x="920" y="0"/>
                  </a:lnTo>
                  <a:lnTo>
                    <a:pt x="920" y="0"/>
                  </a:lnTo>
                  <a:lnTo>
                    <a:pt x="1122" y="0"/>
                  </a:lnTo>
                  <a:lnTo>
                    <a:pt x="1122" y="0"/>
                  </a:lnTo>
                  <a:close/>
                  <a:moveTo>
                    <a:pt x="3089" y="515"/>
                  </a:moveTo>
                  <a:lnTo>
                    <a:pt x="3089" y="515"/>
                  </a:lnTo>
                  <a:lnTo>
                    <a:pt x="2482" y="497"/>
                  </a:lnTo>
                  <a:lnTo>
                    <a:pt x="1875" y="442"/>
                  </a:lnTo>
                  <a:lnTo>
                    <a:pt x="1269" y="386"/>
                  </a:lnTo>
                  <a:lnTo>
                    <a:pt x="975" y="386"/>
                  </a:lnTo>
                  <a:lnTo>
                    <a:pt x="681" y="386"/>
                  </a:lnTo>
                  <a:lnTo>
                    <a:pt x="681" y="386"/>
                  </a:lnTo>
                  <a:lnTo>
                    <a:pt x="478" y="423"/>
                  </a:lnTo>
                  <a:lnTo>
                    <a:pt x="478" y="423"/>
                  </a:lnTo>
                  <a:lnTo>
                    <a:pt x="386" y="442"/>
                  </a:lnTo>
                  <a:lnTo>
                    <a:pt x="386" y="442"/>
                  </a:lnTo>
                  <a:lnTo>
                    <a:pt x="772" y="901"/>
                  </a:lnTo>
                  <a:lnTo>
                    <a:pt x="1140" y="1379"/>
                  </a:lnTo>
                  <a:lnTo>
                    <a:pt x="1324" y="1618"/>
                  </a:lnTo>
                  <a:lnTo>
                    <a:pt x="1526" y="1839"/>
                  </a:lnTo>
                  <a:lnTo>
                    <a:pt x="1747" y="2041"/>
                  </a:lnTo>
                  <a:lnTo>
                    <a:pt x="1986" y="2225"/>
                  </a:lnTo>
                  <a:lnTo>
                    <a:pt x="1986" y="2225"/>
                  </a:lnTo>
                  <a:lnTo>
                    <a:pt x="2261" y="1802"/>
                  </a:lnTo>
                  <a:lnTo>
                    <a:pt x="2537"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5"/>
            <p:cNvSpPr/>
            <p:nvPr/>
          </p:nvSpPr>
          <p:spPr>
            <a:xfrm>
              <a:off x="5190900" y="279475"/>
              <a:ext cx="84125" cy="63425"/>
            </a:xfrm>
            <a:custGeom>
              <a:rect b="b" l="l" r="r" t="t"/>
              <a:pathLst>
                <a:path extrusionOk="0" h="2537" w="3365">
                  <a:moveTo>
                    <a:pt x="1545" y="0"/>
                  </a:moveTo>
                  <a:lnTo>
                    <a:pt x="1545" y="0"/>
                  </a:lnTo>
                  <a:lnTo>
                    <a:pt x="1747" y="19"/>
                  </a:lnTo>
                  <a:lnTo>
                    <a:pt x="2004" y="0"/>
                  </a:lnTo>
                  <a:lnTo>
                    <a:pt x="2004" y="0"/>
                  </a:lnTo>
                  <a:lnTo>
                    <a:pt x="2317" y="0"/>
                  </a:lnTo>
                  <a:lnTo>
                    <a:pt x="2464" y="0"/>
                  </a:lnTo>
                  <a:lnTo>
                    <a:pt x="2611" y="19"/>
                  </a:lnTo>
                  <a:lnTo>
                    <a:pt x="2739" y="55"/>
                  </a:lnTo>
                  <a:lnTo>
                    <a:pt x="2831" y="92"/>
                  </a:lnTo>
                  <a:lnTo>
                    <a:pt x="2905" y="147"/>
                  </a:lnTo>
                  <a:lnTo>
                    <a:pt x="2923" y="203"/>
                  </a:lnTo>
                  <a:lnTo>
                    <a:pt x="2942" y="239"/>
                  </a:lnTo>
                  <a:lnTo>
                    <a:pt x="2942" y="239"/>
                  </a:lnTo>
                  <a:lnTo>
                    <a:pt x="2923" y="313"/>
                  </a:lnTo>
                  <a:lnTo>
                    <a:pt x="2886" y="368"/>
                  </a:lnTo>
                  <a:lnTo>
                    <a:pt x="2850" y="405"/>
                  </a:lnTo>
                  <a:lnTo>
                    <a:pt x="2776" y="423"/>
                  </a:lnTo>
                  <a:lnTo>
                    <a:pt x="2647" y="442"/>
                  </a:lnTo>
                  <a:lnTo>
                    <a:pt x="2500" y="423"/>
                  </a:lnTo>
                  <a:lnTo>
                    <a:pt x="2500" y="423"/>
                  </a:lnTo>
                  <a:lnTo>
                    <a:pt x="2317" y="405"/>
                  </a:lnTo>
                  <a:lnTo>
                    <a:pt x="2317" y="405"/>
                  </a:lnTo>
                  <a:lnTo>
                    <a:pt x="1379" y="386"/>
                  </a:lnTo>
                  <a:lnTo>
                    <a:pt x="901" y="386"/>
                  </a:lnTo>
                  <a:lnTo>
                    <a:pt x="442" y="423"/>
                  </a:lnTo>
                  <a:lnTo>
                    <a:pt x="442" y="423"/>
                  </a:lnTo>
                  <a:lnTo>
                    <a:pt x="1103" y="1305"/>
                  </a:lnTo>
                  <a:lnTo>
                    <a:pt x="1453" y="1747"/>
                  </a:lnTo>
                  <a:lnTo>
                    <a:pt x="1655" y="1949"/>
                  </a:lnTo>
                  <a:lnTo>
                    <a:pt x="1857" y="2133"/>
                  </a:lnTo>
                  <a:lnTo>
                    <a:pt x="1857" y="2133"/>
                  </a:lnTo>
                  <a:lnTo>
                    <a:pt x="2170" y="1691"/>
                  </a:lnTo>
                  <a:lnTo>
                    <a:pt x="2500" y="1232"/>
                  </a:lnTo>
                  <a:lnTo>
                    <a:pt x="2794" y="772"/>
                  </a:lnTo>
                  <a:lnTo>
                    <a:pt x="3089" y="313"/>
                  </a:lnTo>
                  <a:lnTo>
                    <a:pt x="3089" y="313"/>
                  </a:lnTo>
                  <a:lnTo>
                    <a:pt x="3181" y="294"/>
                  </a:lnTo>
                  <a:lnTo>
                    <a:pt x="3254" y="313"/>
                  </a:lnTo>
                  <a:lnTo>
                    <a:pt x="3309" y="350"/>
                  </a:lnTo>
                  <a:lnTo>
                    <a:pt x="3346" y="405"/>
                  </a:lnTo>
                  <a:lnTo>
                    <a:pt x="3364" y="478"/>
                  </a:lnTo>
                  <a:lnTo>
                    <a:pt x="3364" y="552"/>
                  </a:lnTo>
                  <a:lnTo>
                    <a:pt x="3346" y="644"/>
                  </a:lnTo>
                  <a:lnTo>
                    <a:pt x="3291" y="699"/>
                  </a:lnTo>
                  <a:lnTo>
                    <a:pt x="3291" y="699"/>
                  </a:lnTo>
                  <a:lnTo>
                    <a:pt x="2703" y="1600"/>
                  </a:lnTo>
                  <a:lnTo>
                    <a:pt x="2372" y="2041"/>
                  </a:lnTo>
                  <a:lnTo>
                    <a:pt x="2059" y="2482"/>
                  </a:lnTo>
                  <a:lnTo>
                    <a:pt x="2059" y="2482"/>
                  </a:lnTo>
                  <a:lnTo>
                    <a:pt x="1986" y="2519"/>
                  </a:lnTo>
                  <a:lnTo>
                    <a:pt x="1912" y="2537"/>
                  </a:lnTo>
                  <a:lnTo>
                    <a:pt x="1857" y="2537"/>
                  </a:lnTo>
                  <a:lnTo>
                    <a:pt x="1784" y="2519"/>
                  </a:lnTo>
                  <a:lnTo>
                    <a:pt x="1655" y="2463"/>
                  </a:lnTo>
                  <a:lnTo>
                    <a:pt x="1545" y="2372"/>
                  </a:lnTo>
                  <a:lnTo>
                    <a:pt x="1416" y="2261"/>
                  </a:lnTo>
                  <a:lnTo>
                    <a:pt x="1324" y="2151"/>
                  </a:lnTo>
                  <a:lnTo>
                    <a:pt x="1122" y="1930"/>
                  </a:lnTo>
                  <a:lnTo>
                    <a:pt x="1122" y="1930"/>
                  </a:lnTo>
                  <a:lnTo>
                    <a:pt x="791" y="1489"/>
                  </a:lnTo>
                  <a:lnTo>
                    <a:pt x="460" y="1085"/>
                  </a:lnTo>
                  <a:lnTo>
                    <a:pt x="203" y="754"/>
                  </a:lnTo>
                  <a:lnTo>
                    <a:pt x="111" y="607"/>
                  </a:lnTo>
                  <a:lnTo>
                    <a:pt x="37" y="478"/>
                  </a:lnTo>
                  <a:lnTo>
                    <a:pt x="1" y="368"/>
                  </a:lnTo>
                  <a:lnTo>
                    <a:pt x="19" y="258"/>
                  </a:lnTo>
                  <a:lnTo>
                    <a:pt x="37" y="221"/>
                  </a:lnTo>
                  <a:lnTo>
                    <a:pt x="56" y="184"/>
                  </a:lnTo>
                  <a:lnTo>
                    <a:pt x="166" y="111"/>
                  </a:lnTo>
                  <a:lnTo>
                    <a:pt x="313" y="55"/>
                  </a:lnTo>
                  <a:lnTo>
                    <a:pt x="534" y="19"/>
                  </a:lnTo>
                  <a:lnTo>
                    <a:pt x="809"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5"/>
            <p:cNvSpPr/>
            <p:nvPr/>
          </p:nvSpPr>
          <p:spPr>
            <a:xfrm>
              <a:off x="5266725" y="281300"/>
              <a:ext cx="11975" cy="9675"/>
            </a:xfrm>
            <a:custGeom>
              <a:rect b="b" l="l" r="r" t="t"/>
              <a:pathLst>
                <a:path extrusionOk="0" h="387" w="479">
                  <a:moveTo>
                    <a:pt x="386" y="38"/>
                  </a:moveTo>
                  <a:lnTo>
                    <a:pt x="386" y="38"/>
                  </a:lnTo>
                  <a:lnTo>
                    <a:pt x="442" y="93"/>
                  </a:lnTo>
                  <a:lnTo>
                    <a:pt x="478" y="166"/>
                  </a:lnTo>
                  <a:lnTo>
                    <a:pt x="478" y="221"/>
                  </a:lnTo>
                  <a:lnTo>
                    <a:pt x="442" y="277"/>
                  </a:lnTo>
                  <a:lnTo>
                    <a:pt x="405" y="332"/>
                  </a:lnTo>
                  <a:lnTo>
                    <a:pt x="350" y="369"/>
                  </a:lnTo>
                  <a:lnTo>
                    <a:pt x="276" y="387"/>
                  </a:lnTo>
                  <a:lnTo>
                    <a:pt x="184" y="387"/>
                  </a:lnTo>
                  <a:lnTo>
                    <a:pt x="184" y="387"/>
                  </a:lnTo>
                  <a:lnTo>
                    <a:pt x="92" y="350"/>
                  </a:lnTo>
                  <a:lnTo>
                    <a:pt x="37" y="295"/>
                  </a:lnTo>
                  <a:lnTo>
                    <a:pt x="0" y="240"/>
                  </a:lnTo>
                  <a:lnTo>
                    <a:pt x="19" y="166"/>
                  </a:lnTo>
                  <a:lnTo>
                    <a:pt x="37" y="111"/>
                  </a:lnTo>
                  <a:lnTo>
                    <a:pt x="92" y="56"/>
                  </a:lnTo>
                  <a:lnTo>
                    <a:pt x="166" y="19"/>
                  </a:lnTo>
                  <a:lnTo>
                    <a:pt x="239" y="1"/>
                  </a:lnTo>
                  <a:lnTo>
                    <a:pt x="239" y="1"/>
                  </a:lnTo>
                  <a:lnTo>
                    <a:pt x="313" y="19"/>
                  </a:lnTo>
                  <a:lnTo>
                    <a:pt x="386" y="38"/>
                  </a:lnTo>
                  <a:lnTo>
                    <a:pt x="386"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5"/>
            <p:cNvSpPr/>
            <p:nvPr/>
          </p:nvSpPr>
          <p:spPr>
            <a:xfrm>
              <a:off x="5253400" y="280850"/>
              <a:ext cx="24375" cy="10125"/>
            </a:xfrm>
            <a:custGeom>
              <a:rect b="b" l="l" r="r" t="t"/>
              <a:pathLst>
                <a:path extrusionOk="0" h="405" w="975">
                  <a:moveTo>
                    <a:pt x="460" y="0"/>
                  </a:moveTo>
                  <a:lnTo>
                    <a:pt x="460" y="0"/>
                  </a:lnTo>
                  <a:lnTo>
                    <a:pt x="644" y="0"/>
                  </a:lnTo>
                  <a:lnTo>
                    <a:pt x="791" y="19"/>
                  </a:lnTo>
                  <a:lnTo>
                    <a:pt x="864" y="37"/>
                  </a:lnTo>
                  <a:lnTo>
                    <a:pt x="901" y="74"/>
                  </a:lnTo>
                  <a:lnTo>
                    <a:pt x="938" y="129"/>
                  </a:lnTo>
                  <a:lnTo>
                    <a:pt x="975" y="203"/>
                  </a:lnTo>
                  <a:lnTo>
                    <a:pt x="975" y="203"/>
                  </a:lnTo>
                  <a:lnTo>
                    <a:pt x="938" y="276"/>
                  </a:lnTo>
                  <a:lnTo>
                    <a:pt x="901" y="331"/>
                  </a:lnTo>
                  <a:lnTo>
                    <a:pt x="846" y="368"/>
                  </a:lnTo>
                  <a:lnTo>
                    <a:pt x="791" y="387"/>
                  </a:lnTo>
                  <a:lnTo>
                    <a:pt x="644" y="405"/>
                  </a:lnTo>
                  <a:lnTo>
                    <a:pt x="478" y="368"/>
                  </a:lnTo>
                  <a:lnTo>
                    <a:pt x="478" y="368"/>
                  </a:lnTo>
                  <a:lnTo>
                    <a:pt x="313" y="350"/>
                  </a:lnTo>
                  <a:lnTo>
                    <a:pt x="184" y="368"/>
                  </a:lnTo>
                  <a:lnTo>
                    <a:pt x="184" y="368"/>
                  </a:lnTo>
                  <a:lnTo>
                    <a:pt x="111" y="350"/>
                  </a:lnTo>
                  <a:lnTo>
                    <a:pt x="56" y="295"/>
                  </a:lnTo>
                  <a:lnTo>
                    <a:pt x="19" y="239"/>
                  </a:lnTo>
                  <a:lnTo>
                    <a:pt x="0" y="184"/>
                  </a:lnTo>
                  <a:lnTo>
                    <a:pt x="19" y="111"/>
                  </a:lnTo>
                  <a:lnTo>
                    <a:pt x="56"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5"/>
            <p:cNvSpPr/>
            <p:nvPr/>
          </p:nvSpPr>
          <p:spPr>
            <a:xfrm>
              <a:off x="5071425" y="284975"/>
              <a:ext cx="88700" cy="62525"/>
            </a:xfrm>
            <a:custGeom>
              <a:rect b="b" l="l" r="r" t="t"/>
              <a:pathLst>
                <a:path extrusionOk="0" h="2501" w="3548">
                  <a:moveTo>
                    <a:pt x="1728" y="1"/>
                  </a:moveTo>
                  <a:lnTo>
                    <a:pt x="1728" y="1"/>
                  </a:lnTo>
                  <a:lnTo>
                    <a:pt x="2133" y="1"/>
                  </a:lnTo>
                  <a:lnTo>
                    <a:pt x="2133" y="1"/>
                  </a:lnTo>
                  <a:lnTo>
                    <a:pt x="2316" y="19"/>
                  </a:lnTo>
                  <a:lnTo>
                    <a:pt x="2537" y="19"/>
                  </a:lnTo>
                  <a:lnTo>
                    <a:pt x="2537" y="19"/>
                  </a:lnTo>
                  <a:lnTo>
                    <a:pt x="2758" y="19"/>
                  </a:lnTo>
                  <a:lnTo>
                    <a:pt x="2978" y="38"/>
                  </a:lnTo>
                  <a:lnTo>
                    <a:pt x="3070" y="56"/>
                  </a:lnTo>
                  <a:lnTo>
                    <a:pt x="3162" y="93"/>
                  </a:lnTo>
                  <a:lnTo>
                    <a:pt x="3217" y="148"/>
                  </a:lnTo>
                  <a:lnTo>
                    <a:pt x="3254" y="222"/>
                  </a:lnTo>
                  <a:lnTo>
                    <a:pt x="3254" y="222"/>
                  </a:lnTo>
                  <a:lnTo>
                    <a:pt x="3309" y="185"/>
                  </a:lnTo>
                  <a:lnTo>
                    <a:pt x="3364" y="185"/>
                  </a:lnTo>
                  <a:lnTo>
                    <a:pt x="3419" y="185"/>
                  </a:lnTo>
                  <a:lnTo>
                    <a:pt x="3456" y="222"/>
                  </a:lnTo>
                  <a:lnTo>
                    <a:pt x="3493" y="240"/>
                  </a:lnTo>
                  <a:lnTo>
                    <a:pt x="3530" y="295"/>
                  </a:lnTo>
                  <a:lnTo>
                    <a:pt x="3548" y="332"/>
                  </a:lnTo>
                  <a:lnTo>
                    <a:pt x="3548" y="387"/>
                  </a:lnTo>
                  <a:lnTo>
                    <a:pt x="3548" y="387"/>
                  </a:lnTo>
                  <a:lnTo>
                    <a:pt x="3511" y="497"/>
                  </a:lnTo>
                  <a:lnTo>
                    <a:pt x="3438" y="608"/>
                  </a:lnTo>
                  <a:lnTo>
                    <a:pt x="3291" y="791"/>
                  </a:lnTo>
                  <a:lnTo>
                    <a:pt x="3291" y="791"/>
                  </a:lnTo>
                  <a:lnTo>
                    <a:pt x="2923" y="1232"/>
                  </a:lnTo>
                  <a:lnTo>
                    <a:pt x="2574" y="1692"/>
                  </a:lnTo>
                  <a:lnTo>
                    <a:pt x="2372" y="1913"/>
                  </a:lnTo>
                  <a:lnTo>
                    <a:pt x="2188" y="2133"/>
                  </a:lnTo>
                  <a:lnTo>
                    <a:pt x="1967" y="2335"/>
                  </a:lnTo>
                  <a:lnTo>
                    <a:pt x="1747" y="2501"/>
                  </a:lnTo>
                  <a:lnTo>
                    <a:pt x="1747" y="2501"/>
                  </a:lnTo>
                  <a:lnTo>
                    <a:pt x="1673" y="2501"/>
                  </a:lnTo>
                  <a:lnTo>
                    <a:pt x="1599" y="2464"/>
                  </a:lnTo>
                  <a:lnTo>
                    <a:pt x="1508" y="2427"/>
                  </a:lnTo>
                  <a:lnTo>
                    <a:pt x="1434" y="2354"/>
                  </a:lnTo>
                  <a:lnTo>
                    <a:pt x="1287" y="2207"/>
                  </a:lnTo>
                  <a:lnTo>
                    <a:pt x="1140" y="2023"/>
                  </a:lnTo>
                  <a:lnTo>
                    <a:pt x="883" y="1637"/>
                  </a:lnTo>
                  <a:lnTo>
                    <a:pt x="754" y="1453"/>
                  </a:lnTo>
                  <a:lnTo>
                    <a:pt x="644" y="1324"/>
                  </a:lnTo>
                  <a:lnTo>
                    <a:pt x="644" y="1324"/>
                  </a:lnTo>
                  <a:lnTo>
                    <a:pt x="570" y="1196"/>
                  </a:lnTo>
                  <a:lnTo>
                    <a:pt x="478" y="1085"/>
                  </a:lnTo>
                  <a:lnTo>
                    <a:pt x="258" y="846"/>
                  </a:lnTo>
                  <a:lnTo>
                    <a:pt x="166" y="736"/>
                  </a:lnTo>
                  <a:lnTo>
                    <a:pt x="74" y="608"/>
                  </a:lnTo>
                  <a:lnTo>
                    <a:pt x="19" y="479"/>
                  </a:lnTo>
                  <a:lnTo>
                    <a:pt x="0" y="350"/>
                  </a:lnTo>
                  <a:lnTo>
                    <a:pt x="0" y="350"/>
                  </a:lnTo>
                  <a:lnTo>
                    <a:pt x="37" y="295"/>
                  </a:lnTo>
                  <a:lnTo>
                    <a:pt x="74" y="240"/>
                  </a:lnTo>
                  <a:lnTo>
                    <a:pt x="203" y="166"/>
                  </a:lnTo>
                  <a:lnTo>
                    <a:pt x="368" y="93"/>
                  </a:lnTo>
                  <a:lnTo>
                    <a:pt x="552" y="56"/>
                  </a:lnTo>
                  <a:lnTo>
                    <a:pt x="754" y="19"/>
                  </a:lnTo>
                  <a:lnTo>
                    <a:pt x="956" y="1"/>
                  </a:lnTo>
                  <a:lnTo>
                    <a:pt x="1397" y="1"/>
                  </a:lnTo>
                  <a:lnTo>
                    <a:pt x="1397" y="1"/>
                  </a:lnTo>
                  <a:lnTo>
                    <a:pt x="1728" y="1"/>
                  </a:lnTo>
                  <a:lnTo>
                    <a:pt x="1728" y="1"/>
                  </a:lnTo>
                  <a:close/>
                  <a:moveTo>
                    <a:pt x="3088" y="442"/>
                  </a:moveTo>
                  <a:lnTo>
                    <a:pt x="3088" y="442"/>
                  </a:lnTo>
                  <a:lnTo>
                    <a:pt x="2096" y="387"/>
                  </a:lnTo>
                  <a:lnTo>
                    <a:pt x="1599" y="387"/>
                  </a:lnTo>
                  <a:lnTo>
                    <a:pt x="1103" y="387"/>
                  </a:lnTo>
                  <a:lnTo>
                    <a:pt x="1103" y="387"/>
                  </a:lnTo>
                  <a:lnTo>
                    <a:pt x="772" y="424"/>
                  </a:lnTo>
                  <a:lnTo>
                    <a:pt x="441" y="479"/>
                  </a:lnTo>
                  <a:lnTo>
                    <a:pt x="441" y="479"/>
                  </a:lnTo>
                  <a:lnTo>
                    <a:pt x="625" y="663"/>
                  </a:lnTo>
                  <a:lnTo>
                    <a:pt x="772" y="865"/>
                  </a:lnTo>
                  <a:lnTo>
                    <a:pt x="1085" y="1269"/>
                  </a:lnTo>
                  <a:lnTo>
                    <a:pt x="1379" y="1692"/>
                  </a:lnTo>
                  <a:lnTo>
                    <a:pt x="1544" y="1894"/>
                  </a:lnTo>
                  <a:lnTo>
                    <a:pt x="1691" y="2078"/>
                  </a:lnTo>
                  <a:lnTo>
                    <a:pt x="1691" y="2078"/>
                  </a:lnTo>
                  <a:lnTo>
                    <a:pt x="2077" y="1692"/>
                  </a:lnTo>
                  <a:lnTo>
                    <a:pt x="2408" y="1288"/>
                  </a:lnTo>
                  <a:lnTo>
                    <a:pt x="3088" y="442"/>
                  </a:lnTo>
                  <a:lnTo>
                    <a:pt x="3088"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5"/>
            <p:cNvSpPr/>
            <p:nvPr/>
          </p:nvSpPr>
          <p:spPr>
            <a:xfrm>
              <a:off x="5288775" y="323125"/>
              <a:ext cx="31275" cy="28975"/>
            </a:xfrm>
            <a:custGeom>
              <a:rect b="b" l="l" r="r" t="t"/>
              <a:pathLst>
                <a:path extrusionOk="0" h="1159" w="1251">
                  <a:moveTo>
                    <a:pt x="681" y="1159"/>
                  </a:moveTo>
                  <a:lnTo>
                    <a:pt x="681" y="1159"/>
                  </a:lnTo>
                  <a:lnTo>
                    <a:pt x="497" y="1140"/>
                  </a:lnTo>
                  <a:lnTo>
                    <a:pt x="332" y="1103"/>
                  </a:lnTo>
                  <a:lnTo>
                    <a:pt x="185" y="1048"/>
                  </a:lnTo>
                  <a:lnTo>
                    <a:pt x="74" y="975"/>
                  </a:lnTo>
                  <a:lnTo>
                    <a:pt x="38" y="920"/>
                  </a:lnTo>
                  <a:lnTo>
                    <a:pt x="1" y="865"/>
                  </a:lnTo>
                  <a:lnTo>
                    <a:pt x="1" y="809"/>
                  </a:lnTo>
                  <a:lnTo>
                    <a:pt x="1" y="736"/>
                  </a:lnTo>
                  <a:lnTo>
                    <a:pt x="19" y="662"/>
                  </a:lnTo>
                  <a:lnTo>
                    <a:pt x="56" y="589"/>
                  </a:lnTo>
                  <a:lnTo>
                    <a:pt x="129" y="515"/>
                  </a:lnTo>
                  <a:lnTo>
                    <a:pt x="203" y="423"/>
                  </a:lnTo>
                  <a:lnTo>
                    <a:pt x="203" y="423"/>
                  </a:lnTo>
                  <a:lnTo>
                    <a:pt x="350" y="258"/>
                  </a:lnTo>
                  <a:lnTo>
                    <a:pt x="424" y="166"/>
                  </a:lnTo>
                  <a:lnTo>
                    <a:pt x="497" y="93"/>
                  </a:lnTo>
                  <a:lnTo>
                    <a:pt x="589" y="19"/>
                  </a:lnTo>
                  <a:lnTo>
                    <a:pt x="681" y="1"/>
                  </a:lnTo>
                  <a:lnTo>
                    <a:pt x="718" y="1"/>
                  </a:lnTo>
                  <a:lnTo>
                    <a:pt x="773" y="1"/>
                  </a:lnTo>
                  <a:lnTo>
                    <a:pt x="810" y="37"/>
                  </a:lnTo>
                  <a:lnTo>
                    <a:pt x="865" y="74"/>
                  </a:lnTo>
                  <a:lnTo>
                    <a:pt x="865" y="74"/>
                  </a:lnTo>
                  <a:lnTo>
                    <a:pt x="1030" y="331"/>
                  </a:lnTo>
                  <a:lnTo>
                    <a:pt x="1122" y="515"/>
                  </a:lnTo>
                  <a:lnTo>
                    <a:pt x="1214" y="699"/>
                  </a:lnTo>
                  <a:lnTo>
                    <a:pt x="1251" y="865"/>
                  </a:lnTo>
                  <a:lnTo>
                    <a:pt x="1251" y="938"/>
                  </a:lnTo>
                  <a:lnTo>
                    <a:pt x="1232" y="1012"/>
                  </a:lnTo>
                  <a:lnTo>
                    <a:pt x="1196" y="1048"/>
                  </a:lnTo>
                  <a:lnTo>
                    <a:pt x="1159" y="1085"/>
                  </a:lnTo>
                  <a:lnTo>
                    <a:pt x="1085" y="1085"/>
                  </a:lnTo>
                  <a:lnTo>
                    <a:pt x="975" y="1085"/>
                  </a:lnTo>
                  <a:lnTo>
                    <a:pt x="975" y="1085"/>
                  </a:lnTo>
                  <a:lnTo>
                    <a:pt x="920" y="1122"/>
                  </a:lnTo>
                  <a:lnTo>
                    <a:pt x="846" y="1159"/>
                  </a:lnTo>
                  <a:lnTo>
                    <a:pt x="754" y="1159"/>
                  </a:lnTo>
                  <a:lnTo>
                    <a:pt x="681" y="1159"/>
                  </a:lnTo>
                  <a:lnTo>
                    <a:pt x="681" y="1159"/>
                  </a:lnTo>
                  <a:close/>
                  <a:moveTo>
                    <a:pt x="442" y="736"/>
                  </a:moveTo>
                  <a:lnTo>
                    <a:pt x="442" y="736"/>
                  </a:lnTo>
                  <a:lnTo>
                    <a:pt x="442" y="736"/>
                  </a:lnTo>
                  <a:lnTo>
                    <a:pt x="442" y="736"/>
                  </a:lnTo>
                  <a:lnTo>
                    <a:pt x="442" y="717"/>
                  </a:lnTo>
                  <a:lnTo>
                    <a:pt x="442" y="717"/>
                  </a:lnTo>
                  <a:lnTo>
                    <a:pt x="442" y="736"/>
                  </a:lnTo>
                  <a:lnTo>
                    <a:pt x="442" y="736"/>
                  </a:lnTo>
                  <a:lnTo>
                    <a:pt x="442" y="736"/>
                  </a:lnTo>
                  <a:lnTo>
                    <a:pt x="442" y="736"/>
                  </a:lnTo>
                  <a:lnTo>
                    <a:pt x="442" y="736"/>
                  </a:lnTo>
                  <a:lnTo>
                    <a:pt x="442"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5"/>
            <p:cNvSpPr/>
            <p:nvPr/>
          </p:nvSpPr>
          <p:spPr>
            <a:xfrm>
              <a:off x="5034650" y="325425"/>
              <a:ext cx="34025" cy="26675"/>
            </a:xfrm>
            <a:custGeom>
              <a:rect b="b" l="l" r="r" t="t"/>
              <a:pathLst>
                <a:path extrusionOk="0" h="1067" w="1361">
                  <a:moveTo>
                    <a:pt x="424" y="1048"/>
                  </a:moveTo>
                  <a:lnTo>
                    <a:pt x="424" y="1048"/>
                  </a:lnTo>
                  <a:lnTo>
                    <a:pt x="313" y="1030"/>
                  </a:lnTo>
                  <a:lnTo>
                    <a:pt x="203" y="1011"/>
                  </a:lnTo>
                  <a:lnTo>
                    <a:pt x="111" y="956"/>
                  </a:lnTo>
                  <a:lnTo>
                    <a:pt x="56" y="883"/>
                  </a:lnTo>
                  <a:lnTo>
                    <a:pt x="1" y="791"/>
                  </a:lnTo>
                  <a:lnTo>
                    <a:pt x="1" y="699"/>
                  </a:lnTo>
                  <a:lnTo>
                    <a:pt x="38" y="607"/>
                  </a:lnTo>
                  <a:lnTo>
                    <a:pt x="129" y="497"/>
                  </a:lnTo>
                  <a:lnTo>
                    <a:pt x="129" y="497"/>
                  </a:lnTo>
                  <a:lnTo>
                    <a:pt x="258" y="350"/>
                  </a:lnTo>
                  <a:lnTo>
                    <a:pt x="387" y="184"/>
                  </a:lnTo>
                  <a:lnTo>
                    <a:pt x="460" y="111"/>
                  </a:lnTo>
                  <a:lnTo>
                    <a:pt x="552" y="56"/>
                  </a:lnTo>
                  <a:lnTo>
                    <a:pt x="626" y="19"/>
                  </a:lnTo>
                  <a:lnTo>
                    <a:pt x="736" y="1"/>
                  </a:lnTo>
                  <a:lnTo>
                    <a:pt x="736" y="1"/>
                  </a:lnTo>
                  <a:lnTo>
                    <a:pt x="828" y="56"/>
                  </a:lnTo>
                  <a:lnTo>
                    <a:pt x="920" y="129"/>
                  </a:lnTo>
                  <a:lnTo>
                    <a:pt x="1030" y="203"/>
                  </a:lnTo>
                  <a:lnTo>
                    <a:pt x="1104" y="313"/>
                  </a:lnTo>
                  <a:lnTo>
                    <a:pt x="1251" y="534"/>
                  </a:lnTo>
                  <a:lnTo>
                    <a:pt x="1361" y="754"/>
                  </a:lnTo>
                  <a:lnTo>
                    <a:pt x="1361" y="754"/>
                  </a:lnTo>
                  <a:lnTo>
                    <a:pt x="1361" y="809"/>
                  </a:lnTo>
                  <a:lnTo>
                    <a:pt x="1343" y="864"/>
                  </a:lnTo>
                  <a:lnTo>
                    <a:pt x="1306" y="901"/>
                  </a:lnTo>
                  <a:lnTo>
                    <a:pt x="1269" y="938"/>
                  </a:lnTo>
                  <a:lnTo>
                    <a:pt x="1232" y="956"/>
                  </a:lnTo>
                  <a:lnTo>
                    <a:pt x="1177" y="975"/>
                  </a:lnTo>
                  <a:lnTo>
                    <a:pt x="1122" y="975"/>
                  </a:lnTo>
                  <a:lnTo>
                    <a:pt x="1067" y="938"/>
                  </a:lnTo>
                  <a:lnTo>
                    <a:pt x="1067" y="938"/>
                  </a:lnTo>
                  <a:lnTo>
                    <a:pt x="993" y="1011"/>
                  </a:lnTo>
                  <a:lnTo>
                    <a:pt x="938" y="1048"/>
                  </a:lnTo>
                  <a:lnTo>
                    <a:pt x="846" y="1067"/>
                  </a:lnTo>
                  <a:lnTo>
                    <a:pt x="773" y="1067"/>
                  </a:lnTo>
                  <a:lnTo>
                    <a:pt x="589" y="1067"/>
                  </a:lnTo>
                  <a:lnTo>
                    <a:pt x="424" y="1048"/>
                  </a:lnTo>
                  <a:lnTo>
                    <a:pt x="424" y="1048"/>
                  </a:lnTo>
                  <a:close/>
                  <a:moveTo>
                    <a:pt x="883" y="644"/>
                  </a:moveTo>
                  <a:lnTo>
                    <a:pt x="883" y="644"/>
                  </a:lnTo>
                  <a:lnTo>
                    <a:pt x="865" y="625"/>
                  </a:lnTo>
                  <a:lnTo>
                    <a:pt x="865" y="625"/>
                  </a:lnTo>
                  <a:lnTo>
                    <a:pt x="846" y="644"/>
                  </a:lnTo>
                  <a:lnTo>
                    <a:pt x="846" y="644"/>
                  </a:lnTo>
                  <a:lnTo>
                    <a:pt x="883" y="644"/>
                  </a:lnTo>
                  <a:lnTo>
                    <a:pt x="883"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5"/>
            <p:cNvSpPr/>
            <p:nvPr/>
          </p:nvSpPr>
          <p:spPr>
            <a:xfrm>
              <a:off x="5413325" y="324500"/>
              <a:ext cx="36325" cy="29450"/>
            </a:xfrm>
            <a:custGeom>
              <a:rect b="b" l="l" r="r" t="t"/>
              <a:pathLst>
                <a:path extrusionOk="0" h="1178" w="1453">
                  <a:moveTo>
                    <a:pt x="1177" y="368"/>
                  </a:moveTo>
                  <a:lnTo>
                    <a:pt x="1177" y="368"/>
                  </a:lnTo>
                  <a:lnTo>
                    <a:pt x="1287" y="515"/>
                  </a:lnTo>
                  <a:lnTo>
                    <a:pt x="1379" y="662"/>
                  </a:lnTo>
                  <a:lnTo>
                    <a:pt x="1416" y="754"/>
                  </a:lnTo>
                  <a:lnTo>
                    <a:pt x="1452" y="828"/>
                  </a:lnTo>
                  <a:lnTo>
                    <a:pt x="1452" y="920"/>
                  </a:lnTo>
                  <a:lnTo>
                    <a:pt x="1452" y="1012"/>
                  </a:lnTo>
                  <a:lnTo>
                    <a:pt x="1452" y="1012"/>
                  </a:lnTo>
                  <a:lnTo>
                    <a:pt x="1416" y="1048"/>
                  </a:lnTo>
                  <a:lnTo>
                    <a:pt x="1379" y="1085"/>
                  </a:lnTo>
                  <a:lnTo>
                    <a:pt x="1342" y="1104"/>
                  </a:lnTo>
                  <a:lnTo>
                    <a:pt x="1305" y="1122"/>
                  </a:lnTo>
                  <a:lnTo>
                    <a:pt x="1213" y="1122"/>
                  </a:lnTo>
                  <a:lnTo>
                    <a:pt x="1177" y="1104"/>
                  </a:lnTo>
                  <a:lnTo>
                    <a:pt x="1140" y="1067"/>
                  </a:lnTo>
                  <a:lnTo>
                    <a:pt x="1140" y="1067"/>
                  </a:lnTo>
                  <a:lnTo>
                    <a:pt x="901" y="1140"/>
                  </a:lnTo>
                  <a:lnTo>
                    <a:pt x="680" y="1159"/>
                  </a:lnTo>
                  <a:lnTo>
                    <a:pt x="423" y="1177"/>
                  </a:lnTo>
                  <a:lnTo>
                    <a:pt x="202" y="1177"/>
                  </a:lnTo>
                  <a:lnTo>
                    <a:pt x="202" y="1177"/>
                  </a:lnTo>
                  <a:lnTo>
                    <a:pt x="110" y="1140"/>
                  </a:lnTo>
                  <a:lnTo>
                    <a:pt x="55" y="1104"/>
                  </a:lnTo>
                  <a:lnTo>
                    <a:pt x="19" y="1048"/>
                  </a:lnTo>
                  <a:lnTo>
                    <a:pt x="0" y="993"/>
                  </a:lnTo>
                  <a:lnTo>
                    <a:pt x="0" y="938"/>
                  </a:lnTo>
                  <a:lnTo>
                    <a:pt x="19" y="883"/>
                  </a:lnTo>
                  <a:lnTo>
                    <a:pt x="74" y="736"/>
                  </a:lnTo>
                  <a:lnTo>
                    <a:pt x="184" y="607"/>
                  </a:lnTo>
                  <a:lnTo>
                    <a:pt x="276" y="460"/>
                  </a:lnTo>
                  <a:lnTo>
                    <a:pt x="386" y="350"/>
                  </a:lnTo>
                  <a:lnTo>
                    <a:pt x="460" y="240"/>
                  </a:lnTo>
                  <a:lnTo>
                    <a:pt x="460" y="240"/>
                  </a:lnTo>
                  <a:lnTo>
                    <a:pt x="552" y="111"/>
                  </a:lnTo>
                  <a:lnTo>
                    <a:pt x="662" y="38"/>
                  </a:lnTo>
                  <a:lnTo>
                    <a:pt x="754" y="1"/>
                  </a:lnTo>
                  <a:lnTo>
                    <a:pt x="846" y="19"/>
                  </a:lnTo>
                  <a:lnTo>
                    <a:pt x="938" y="56"/>
                  </a:lnTo>
                  <a:lnTo>
                    <a:pt x="1011" y="129"/>
                  </a:lnTo>
                  <a:lnTo>
                    <a:pt x="1103" y="240"/>
                  </a:lnTo>
                  <a:lnTo>
                    <a:pt x="1177" y="368"/>
                  </a:lnTo>
                  <a:lnTo>
                    <a:pt x="1177"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5"/>
            <p:cNvSpPr/>
            <p:nvPr/>
          </p:nvSpPr>
          <p:spPr>
            <a:xfrm>
              <a:off x="5581500" y="279475"/>
              <a:ext cx="92850" cy="64825"/>
            </a:xfrm>
            <a:custGeom>
              <a:rect b="b" l="l" r="r" t="t"/>
              <a:pathLst>
                <a:path extrusionOk="0" h="2593" w="3714">
                  <a:moveTo>
                    <a:pt x="1122" y="0"/>
                  </a:moveTo>
                  <a:lnTo>
                    <a:pt x="1122" y="0"/>
                  </a:lnTo>
                  <a:lnTo>
                    <a:pt x="1729" y="37"/>
                  </a:lnTo>
                  <a:lnTo>
                    <a:pt x="2335" y="74"/>
                  </a:lnTo>
                  <a:lnTo>
                    <a:pt x="2942" y="129"/>
                  </a:lnTo>
                  <a:lnTo>
                    <a:pt x="3530" y="166"/>
                  </a:lnTo>
                  <a:lnTo>
                    <a:pt x="3530" y="166"/>
                  </a:lnTo>
                  <a:lnTo>
                    <a:pt x="3622" y="184"/>
                  </a:lnTo>
                  <a:lnTo>
                    <a:pt x="3677" y="239"/>
                  </a:lnTo>
                  <a:lnTo>
                    <a:pt x="3714" y="294"/>
                  </a:lnTo>
                  <a:lnTo>
                    <a:pt x="3714" y="368"/>
                  </a:lnTo>
                  <a:lnTo>
                    <a:pt x="3695" y="442"/>
                  </a:lnTo>
                  <a:lnTo>
                    <a:pt x="3640" y="497"/>
                  </a:lnTo>
                  <a:lnTo>
                    <a:pt x="3585" y="533"/>
                  </a:lnTo>
                  <a:lnTo>
                    <a:pt x="3493" y="533"/>
                  </a:lnTo>
                  <a:lnTo>
                    <a:pt x="3493" y="533"/>
                  </a:lnTo>
                  <a:lnTo>
                    <a:pt x="3401" y="699"/>
                  </a:lnTo>
                  <a:lnTo>
                    <a:pt x="3309" y="883"/>
                  </a:lnTo>
                  <a:lnTo>
                    <a:pt x="3107" y="1214"/>
                  </a:lnTo>
                  <a:lnTo>
                    <a:pt x="2868" y="1544"/>
                  </a:lnTo>
                  <a:lnTo>
                    <a:pt x="2666" y="1875"/>
                  </a:lnTo>
                  <a:lnTo>
                    <a:pt x="2666" y="1875"/>
                  </a:lnTo>
                  <a:lnTo>
                    <a:pt x="2482" y="2169"/>
                  </a:lnTo>
                  <a:lnTo>
                    <a:pt x="2390" y="2316"/>
                  </a:lnTo>
                  <a:lnTo>
                    <a:pt x="2280" y="2445"/>
                  </a:lnTo>
                  <a:lnTo>
                    <a:pt x="2151" y="2555"/>
                  </a:lnTo>
                  <a:lnTo>
                    <a:pt x="2096" y="2574"/>
                  </a:lnTo>
                  <a:lnTo>
                    <a:pt x="2023" y="2592"/>
                  </a:lnTo>
                  <a:lnTo>
                    <a:pt x="1949" y="2592"/>
                  </a:lnTo>
                  <a:lnTo>
                    <a:pt x="1876" y="2592"/>
                  </a:lnTo>
                  <a:lnTo>
                    <a:pt x="1784" y="2555"/>
                  </a:lnTo>
                  <a:lnTo>
                    <a:pt x="1692" y="2482"/>
                  </a:lnTo>
                  <a:lnTo>
                    <a:pt x="1692" y="2482"/>
                  </a:lnTo>
                  <a:lnTo>
                    <a:pt x="1508" y="2335"/>
                  </a:lnTo>
                  <a:lnTo>
                    <a:pt x="1343" y="2169"/>
                  </a:lnTo>
                  <a:lnTo>
                    <a:pt x="1012" y="1802"/>
                  </a:lnTo>
                  <a:lnTo>
                    <a:pt x="718" y="1416"/>
                  </a:lnTo>
                  <a:lnTo>
                    <a:pt x="405" y="1048"/>
                  </a:lnTo>
                  <a:lnTo>
                    <a:pt x="405" y="1048"/>
                  </a:lnTo>
                  <a:lnTo>
                    <a:pt x="277" y="901"/>
                  </a:lnTo>
                  <a:lnTo>
                    <a:pt x="166" y="772"/>
                  </a:lnTo>
                  <a:lnTo>
                    <a:pt x="93" y="644"/>
                  </a:lnTo>
                  <a:lnTo>
                    <a:pt x="38" y="533"/>
                  </a:lnTo>
                  <a:lnTo>
                    <a:pt x="1" y="442"/>
                  </a:lnTo>
                  <a:lnTo>
                    <a:pt x="1" y="350"/>
                  </a:lnTo>
                  <a:lnTo>
                    <a:pt x="19" y="276"/>
                  </a:lnTo>
                  <a:lnTo>
                    <a:pt x="56" y="221"/>
                  </a:lnTo>
                  <a:lnTo>
                    <a:pt x="129" y="166"/>
                  </a:lnTo>
                  <a:lnTo>
                    <a:pt x="203" y="111"/>
                  </a:lnTo>
                  <a:lnTo>
                    <a:pt x="295" y="74"/>
                  </a:lnTo>
                  <a:lnTo>
                    <a:pt x="387" y="55"/>
                  </a:lnTo>
                  <a:lnTo>
                    <a:pt x="644" y="19"/>
                  </a:lnTo>
                  <a:lnTo>
                    <a:pt x="938" y="0"/>
                  </a:lnTo>
                  <a:lnTo>
                    <a:pt x="938" y="0"/>
                  </a:lnTo>
                  <a:lnTo>
                    <a:pt x="1122" y="0"/>
                  </a:lnTo>
                  <a:lnTo>
                    <a:pt x="1122" y="0"/>
                  </a:lnTo>
                  <a:close/>
                  <a:moveTo>
                    <a:pt x="3089" y="515"/>
                  </a:moveTo>
                  <a:lnTo>
                    <a:pt x="3089" y="515"/>
                  </a:lnTo>
                  <a:lnTo>
                    <a:pt x="2482" y="497"/>
                  </a:lnTo>
                  <a:lnTo>
                    <a:pt x="1894" y="442"/>
                  </a:lnTo>
                  <a:lnTo>
                    <a:pt x="1288" y="386"/>
                  </a:lnTo>
                  <a:lnTo>
                    <a:pt x="993" y="386"/>
                  </a:lnTo>
                  <a:lnTo>
                    <a:pt x="681" y="386"/>
                  </a:lnTo>
                  <a:lnTo>
                    <a:pt x="681" y="386"/>
                  </a:lnTo>
                  <a:lnTo>
                    <a:pt x="479" y="423"/>
                  </a:lnTo>
                  <a:lnTo>
                    <a:pt x="479" y="423"/>
                  </a:lnTo>
                  <a:lnTo>
                    <a:pt x="405" y="442"/>
                  </a:lnTo>
                  <a:lnTo>
                    <a:pt x="405" y="442"/>
                  </a:lnTo>
                  <a:lnTo>
                    <a:pt x="773" y="901"/>
                  </a:lnTo>
                  <a:lnTo>
                    <a:pt x="1140" y="1379"/>
                  </a:lnTo>
                  <a:lnTo>
                    <a:pt x="1343" y="1618"/>
                  </a:lnTo>
                  <a:lnTo>
                    <a:pt x="1545" y="1839"/>
                  </a:lnTo>
                  <a:lnTo>
                    <a:pt x="1765" y="2041"/>
                  </a:lnTo>
                  <a:lnTo>
                    <a:pt x="1986" y="2225"/>
                  </a:lnTo>
                  <a:lnTo>
                    <a:pt x="1986" y="2225"/>
                  </a:lnTo>
                  <a:lnTo>
                    <a:pt x="2280" y="1802"/>
                  </a:lnTo>
                  <a:lnTo>
                    <a:pt x="2556"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5"/>
            <p:cNvSpPr/>
            <p:nvPr/>
          </p:nvSpPr>
          <p:spPr>
            <a:xfrm>
              <a:off x="5723975" y="279475"/>
              <a:ext cx="92850" cy="64825"/>
            </a:xfrm>
            <a:custGeom>
              <a:rect b="b" l="l" r="r" t="t"/>
              <a:pathLst>
                <a:path extrusionOk="0" h="2593" w="3714">
                  <a:moveTo>
                    <a:pt x="1121" y="0"/>
                  </a:moveTo>
                  <a:lnTo>
                    <a:pt x="1121" y="0"/>
                  </a:lnTo>
                  <a:lnTo>
                    <a:pt x="1728" y="37"/>
                  </a:lnTo>
                  <a:lnTo>
                    <a:pt x="2316" y="74"/>
                  </a:lnTo>
                  <a:lnTo>
                    <a:pt x="2923" y="129"/>
                  </a:lnTo>
                  <a:lnTo>
                    <a:pt x="3529" y="166"/>
                  </a:lnTo>
                  <a:lnTo>
                    <a:pt x="3529" y="166"/>
                  </a:lnTo>
                  <a:lnTo>
                    <a:pt x="3621" y="184"/>
                  </a:lnTo>
                  <a:lnTo>
                    <a:pt x="3676" y="239"/>
                  </a:lnTo>
                  <a:lnTo>
                    <a:pt x="3695" y="294"/>
                  </a:lnTo>
                  <a:lnTo>
                    <a:pt x="3713" y="368"/>
                  </a:lnTo>
                  <a:lnTo>
                    <a:pt x="3676" y="442"/>
                  </a:lnTo>
                  <a:lnTo>
                    <a:pt x="3640" y="497"/>
                  </a:lnTo>
                  <a:lnTo>
                    <a:pt x="3566" y="533"/>
                  </a:lnTo>
                  <a:lnTo>
                    <a:pt x="3493" y="533"/>
                  </a:lnTo>
                  <a:lnTo>
                    <a:pt x="3493" y="533"/>
                  </a:lnTo>
                  <a:lnTo>
                    <a:pt x="3401" y="699"/>
                  </a:lnTo>
                  <a:lnTo>
                    <a:pt x="3309" y="883"/>
                  </a:lnTo>
                  <a:lnTo>
                    <a:pt x="3088" y="1214"/>
                  </a:lnTo>
                  <a:lnTo>
                    <a:pt x="2868" y="1544"/>
                  </a:lnTo>
                  <a:lnTo>
                    <a:pt x="2665" y="1875"/>
                  </a:lnTo>
                  <a:lnTo>
                    <a:pt x="2665" y="1875"/>
                  </a:lnTo>
                  <a:lnTo>
                    <a:pt x="2482" y="2169"/>
                  </a:lnTo>
                  <a:lnTo>
                    <a:pt x="2390" y="2316"/>
                  </a:lnTo>
                  <a:lnTo>
                    <a:pt x="2279" y="2445"/>
                  </a:lnTo>
                  <a:lnTo>
                    <a:pt x="2151" y="2555"/>
                  </a:lnTo>
                  <a:lnTo>
                    <a:pt x="2077" y="2574"/>
                  </a:lnTo>
                  <a:lnTo>
                    <a:pt x="2004" y="2592"/>
                  </a:lnTo>
                  <a:lnTo>
                    <a:pt x="1930" y="2592"/>
                  </a:lnTo>
                  <a:lnTo>
                    <a:pt x="1857" y="2592"/>
                  </a:lnTo>
                  <a:lnTo>
                    <a:pt x="1783" y="2555"/>
                  </a:lnTo>
                  <a:lnTo>
                    <a:pt x="1691" y="2482"/>
                  </a:lnTo>
                  <a:lnTo>
                    <a:pt x="1691" y="2482"/>
                  </a:lnTo>
                  <a:lnTo>
                    <a:pt x="1507" y="2335"/>
                  </a:lnTo>
                  <a:lnTo>
                    <a:pt x="1342" y="2169"/>
                  </a:lnTo>
                  <a:lnTo>
                    <a:pt x="1011" y="1802"/>
                  </a:lnTo>
                  <a:lnTo>
                    <a:pt x="699" y="1416"/>
                  </a:lnTo>
                  <a:lnTo>
                    <a:pt x="404" y="1048"/>
                  </a:lnTo>
                  <a:lnTo>
                    <a:pt x="404" y="1048"/>
                  </a:lnTo>
                  <a:lnTo>
                    <a:pt x="257" y="901"/>
                  </a:lnTo>
                  <a:lnTo>
                    <a:pt x="147" y="772"/>
                  </a:lnTo>
                  <a:lnTo>
                    <a:pt x="74" y="644"/>
                  </a:lnTo>
                  <a:lnTo>
                    <a:pt x="18" y="533"/>
                  </a:lnTo>
                  <a:lnTo>
                    <a:pt x="0" y="442"/>
                  </a:lnTo>
                  <a:lnTo>
                    <a:pt x="0" y="350"/>
                  </a:lnTo>
                  <a:lnTo>
                    <a:pt x="18" y="276"/>
                  </a:lnTo>
                  <a:lnTo>
                    <a:pt x="55" y="221"/>
                  </a:lnTo>
                  <a:lnTo>
                    <a:pt x="110" y="166"/>
                  </a:lnTo>
                  <a:lnTo>
                    <a:pt x="184" y="111"/>
                  </a:lnTo>
                  <a:lnTo>
                    <a:pt x="276" y="74"/>
                  </a:lnTo>
                  <a:lnTo>
                    <a:pt x="386" y="55"/>
                  </a:lnTo>
                  <a:lnTo>
                    <a:pt x="643" y="19"/>
                  </a:lnTo>
                  <a:lnTo>
                    <a:pt x="919" y="0"/>
                  </a:lnTo>
                  <a:lnTo>
                    <a:pt x="919" y="0"/>
                  </a:lnTo>
                  <a:lnTo>
                    <a:pt x="1121" y="0"/>
                  </a:lnTo>
                  <a:lnTo>
                    <a:pt x="1121" y="0"/>
                  </a:lnTo>
                  <a:close/>
                  <a:moveTo>
                    <a:pt x="3088" y="515"/>
                  </a:moveTo>
                  <a:lnTo>
                    <a:pt x="3088" y="515"/>
                  </a:lnTo>
                  <a:lnTo>
                    <a:pt x="2482" y="497"/>
                  </a:lnTo>
                  <a:lnTo>
                    <a:pt x="1875" y="442"/>
                  </a:lnTo>
                  <a:lnTo>
                    <a:pt x="1287" y="386"/>
                  </a:lnTo>
                  <a:lnTo>
                    <a:pt x="974" y="386"/>
                  </a:lnTo>
                  <a:lnTo>
                    <a:pt x="680" y="386"/>
                  </a:lnTo>
                  <a:lnTo>
                    <a:pt x="680" y="386"/>
                  </a:lnTo>
                  <a:lnTo>
                    <a:pt x="478" y="423"/>
                  </a:lnTo>
                  <a:lnTo>
                    <a:pt x="478" y="423"/>
                  </a:lnTo>
                  <a:lnTo>
                    <a:pt x="404" y="442"/>
                  </a:lnTo>
                  <a:lnTo>
                    <a:pt x="404" y="442"/>
                  </a:lnTo>
                  <a:lnTo>
                    <a:pt x="772" y="901"/>
                  </a:lnTo>
                  <a:lnTo>
                    <a:pt x="1140" y="1379"/>
                  </a:lnTo>
                  <a:lnTo>
                    <a:pt x="1342" y="1618"/>
                  </a:lnTo>
                  <a:lnTo>
                    <a:pt x="1544" y="1839"/>
                  </a:lnTo>
                  <a:lnTo>
                    <a:pt x="1746"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5"/>
            <p:cNvSpPr/>
            <p:nvPr/>
          </p:nvSpPr>
          <p:spPr>
            <a:xfrm>
              <a:off x="5549350" y="323125"/>
              <a:ext cx="31725" cy="28975"/>
            </a:xfrm>
            <a:custGeom>
              <a:rect b="b" l="l" r="r" t="t"/>
              <a:pathLst>
                <a:path extrusionOk="0" h="1159" w="1269">
                  <a:moveTo>
                    <a:pt x="699" y="1159"/>
                  </a:moveTo>
                  <a:lnTo>
                    <a:pt x="699" y="1159"/>
                  </a:lnTo>
                  <a:lnTo>
                    <a:pt x="515" y="1140"/>
                  </a:lnTo>
                  <a:lnTo>
                    <a:pt x="331" y="1103"/>
                  </a:lnTo>
                  <a:lnTo>
                    <a:pt x="184" y="1048"/>
                  </a:lnTo>
                  <a:lnTo>
                    <a:pt x="74" y="975"/>
                  </a:lnTo>
                  <a:lnTo>
                    <a:pt x="37" y="920"/>
                  </a:lnTo>
                  <a:lnTo>
                    <a:pt x="18" y="865"/>
                  </a:lnTo>
                  <a:lnTo>
                    <a:pt x="0" y="809"/>
                  </a:lnTo>
                  <a:lnTo>
                    <a:pt x="0" y="736"/>
                  </a:lnTo>
                  <a:lnTo>
                    <a:pt x="37" y="662"/>
                  </a:lnTo>
                  <a:lnTo>
                    <a:pt x="74" y="589"/>
                  </a:lnTo>
                  <a:lnTo>
                    <a:pt x="129" y="515"/>
                  </a:lnTo>
                  <a:lnTo>
                    <a:pt x="221" y="423"/>
                  </a:lnTo>
                  <a:lnTo>
                    <a:pt x="221" y="423"/>
                  </a:lnTo>
                  <a:lnTo>
                    <a:pt x="349" y="258"/>
                  </a:lnTo>
                  <a:lnTo>
                    <a:pt x="423" y="166"/>
                  </a:lnTo>
                  <a:lnTo>
                    <a:pt x="515" y="93"/>
                  </a:lnTo>
                  <a:lnTo>
                    <a:pt x="588" y="19"/>
                  </a:lnTo>
                  <a:lnTo>
                    <a:pt x="680" y="1"/>
                  </a:lnTo>
                  <a:lnTo>
                    <a:pt x="735" y="1"/>
                  </a:lnTo>
                  <a:lnTo>
                    <a:pt x="772" y="1"/>
                  </a:lnTo>
                  <a:lnTo>
                    <a:pt x="827" y="37"/>
                  </a:lnTo>
                  <a:lnTo>
                    <a:pt x="882" y="74"/>
                  </a:lnTo>
                  <a:lnTo>
                    <a:pt x="882" y="74"/>
                  </a:lnTo>
                  <a:lnTo>
                    <a:pt x="1048" y="331"/>
                  </a:lnTo>
                  <a:lnTo>
                    <a:pt x="1140" y="515"/>
                  </a:lnTo>
                  <a:lnTo>
                    <a:pt x="1213" y="699"/>
                  </a:lnTo>
                  <a:lnTo>
                    <a:pt x="1250" y="865"/>
                  </a:lnTo>
                  <a:lnTo>
                    <a:pt x="1268" y="938"/>
                  </a:lnTo>
                  <a:lnTo>
                    <a:pt x="1250" y="1012"/>
                  </a:lnTo>
                  <a:lnTo>
                    <a:pt x="1213"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1" y="736"/>
                  </a:lnTo>
                  <a:lnTo>
                    <a:pt x="441"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5"/>
            <p:cNvSpPr/>
            <p:nvPr/>
          </p:nvSpPr>
          <p:spPr>
            <a:xfrm>
              <a:off x="5673875" y="324500"/>
              <a:ext cx="36775" cy="29450"/>
            </a:xfrm>
            <a:custGeom>
              <a:rect b="b" l="l" r="r" t="t"/>
              <a:pathLst>
                <a:path extrusionOk="0" h="1178" w="1471">
                  <a:moveTo>
                    <a:pt x="1195" y="368"/>
                  </a:moveTo>
                  <a:lnTo>
                    <a:pt x="1195" y="368"/>
                  </a:lnTo>
                  <a:lnTo>
                    <a:pt x="1287" y="515"/>
                  </a:lnTo>
                  <a:lnTo>
                    <a:pt x="1397" y="662"/>
                  </a:lnTo>
                  <a:lnTo>
                    <a:pt x="1434" y="754"/>
                  </a:lnTo>
                  <a:lnTo>
                    <a:pt x="1453" y="828"/>
                  </a:lnTo>
                  <a:lnTo>
                    <a:pt x="1471" y="920"/>
                  </a:lnTo>
                  <a:lnTo>
                    <a:pt x="1453" y="1012"/>
                  </a:lnTo>
                  <a:lnTo>
                    <a:pt x="1453" y="1012"/>
                  </a:lnTo>
                  <a:lnTo>
                    <a:pt x="1434" y="1048"/>
                  </a:lnTo>
                  <a:lnTo>
                    <a:pt x="1397" y="1085"/>
                  </a:lnTo>
                  <a:lnTo>
                    <a:pt x="1306"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0" y="993"/>
                  </a:lnTo>
                  <a:lnTo>
                    <a:pt x="0" y="938"/>
                  </a:lnTo>
                  <a:lnTo>
                    <a:pt x="19" y="883"/>
                  </a:lnTo>
                  <a:lnTo>
                    <a:pt x="92" y="736"/>
                  </a:lnTo>
                  <a:lnTo>
                    <a:pt x="184" y="607"/>
                  </a:lnTo>
                  <a:lnTo>
                    <a:pt x="295" y="460"/>
                  </a:lnTo>
                  <a:lnTo>
                    <a:pt x="405" y="350"/>
                  </a:lnTo>
                  <a:lnTo>
                    <a:pt x="478" y="240"/>
                  </a:lnTo>
                  <a:lnTo>
                    <a:pt x="478" y="240"/>
                  </a:lnTo>
                  <a:lnTo>
                    <a:pt x="570" y="111"/>
                  </a:lnTo>
                  <a:lnTo>
                    <a:pt x="662" y="38"/>
                  </a:lnTo>
                  <a:lnTo>
                    <a:pt x="773" y="1"/>
                  </a:lnTo>
                  <a:lnTo>
                    <a:pt x="864" y="19"/>
                  </a:lnTo>
                  <a:lnTo>
                    <a:pt x="938" y="56"/>
                  </a:lnTo>
                  <a:lnTo>
                    <a:pt x="1030" y="129"/>
                  </a:lnTo>
                  <a:lnTo>
                    <a:pt x="1122" y="240"/>
                  </a:lnTo>
                  <a:lnTo>
                    <a:pt x="1195" y="368"/>
                  </a:lnTo>
                  <a:lnTo>
                    <a:pt x="1195"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5"/>
            <p:cNvSpPr/>
            <p:nvPr/>
          </p:nvSpPr>
          <p:spPr>
            <a:xfrm>
              <a:off x="5164700" y="323125"/>
              <a:ext cx="29450" cy="26675"/>
            </a:xfrm>
            <a:custGeom>
              <a:rect b="b" l="l" r="r" t="t"/>
              <a:pathLst>
                <a:path extrusionOk="0" h="1067" w="1178">
                  <a:moveTo>
                    <a:pt x="865" y="56"/>
                  </a:moveTo>
                  <a:lnTo>
                    <a:pt x="865" y="56"/>
                  </a:lnTo>
                  <a:lnTo>
                    <a:pt x="938" y="166"/>
                  </a:lnTo>
                  <a:lnTo>
                    <a:pt x="1012" y="295"/>
                  </a:lnTo>
                  <a:lnTo>
                    <a:pt x="1085" y="460"/>
                  </a:lnTo>
                  <a:lnTo>
                    <a:pt x="1140" y="626"/>
                  </a:lnTo>
                  <a:lnTo>
                    <a:pt x="1177" y="791"/>
                  </a:lnTo>
                  <a:lnTo>
                    <a:pt x="1159" y="846"/>
                  </a:lnTo>
                  <a:lnTo>
                    <a:pt x="1140" y="901"/>
                  </a:lnTo>
                  <a:lnTo>
                    <a:pt x="1122" y="956"/>
                  </a:lnTo>
                  <a:lnTo>
                    <a:pt x="1067" y="993"/>
                  </a:lnTo>
                  <a:lnTo>
                    <a:pt x="993" y="1012"/>
                  </a:lnTo>
                  <a:lnTo>
                    <a:pt x="901" y="1012"/>
                  </a:lnTo>
                  <a:lnTo>
                    <a:pt x="901" y="1012"/>
                  </a:lnTo>
                  <a:lnTo>
                    <a:pt x="773" y="1048"/>
                  </a:lnTo>
                  <a:lnTo>
                    <a:pt x="626" y="1067"/>
                  </a:lnTo>
                  <a:lnTo>
                    <a:pt x="350" y="1048"/>
                  </a:lnTo>
                  <a:lnTo>
                    <a:pt x="350" y="1048"/>
                  </a:lnTo>
                  <a:lnTo>
                    <a:pt x="221" y="1048"/>
                  </a:lnTo>
                  <a:lnTo>
                    <a:pt x="111" y="1012"/>
                  </a:lnTo>
                  <a:lnTo>
                    <a:pt x="56" y="956"/>
                  </a:lnTo>
                  <a:lnTo>
                    <a:pt x="1" y="883"/>
                  </a:lnTo>
                  <a:lnTo>
                    <a:pt x="1" y="791"/>
                  </a:lnTo>
                  <a:lnTo>
                    <a:pt x="19" y="699"/>
                  </a:lnTo>
                  <a:lnTo>
                    <a:pt x="56" y="607"/>
                  </a:lnTo>
                  <a:lnTo>
                    <a:pt x="148" y="515"/>
                  </a:lnTo>
                  <a:lnTo>
                    <a:pt x="148" y="515"/>
                  </a:lnTo>
                  <a:lnTo>
                    <a:pt x="221" y="442"/>
                  </a:lnTo>
                  <a:lnTo>
                    <a:pt x="295" y="331"/>
                  </a:lnTo>
                  <a:lnTo>
                    <a:pt x="460" y="129"/>
                  </a:lnTo>
                  <a:lnTo>
                    <a:pt x="552" y="56"/>
                  </a:lnTo>
                  <a:lnTo>
                    <a:pt x="644" y="1"/>
                  </a:lnTo>
                  <a:lnTo>
                    <a:pt x="699" y="1"/>
                  </a:lnTo>
                  <a:lnTo>
                    <a:pt x="754" y="1"/>
                  </a:lnTo>
                  <a:lnTo>
                    <a:pt x="810" y="19"/>
                  </a:lnTo>
                  <a:lnTo>
                    <a:pt x="865" y="56"/>
                  </a:lnTo>
                  <a:lnTo>
                    <a:pt x="86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5"/>
            <p:cNvSpPr/>
            <p:nvPr/>
          </p:nvSpPr>
          <p:spPr>
            <a:xfrm>
              <a:off x="4387625" y="324500"/>
              <a:ext cx="30825" cy="23925"/>
            </a:xfrm>
            <a:custGeom>
              <a:rect b="b" l="l" r="r" t="t"/>
              <a:pathLst>
                <a:path extrusionOk="0" h="957" w="1233">
                  <a:moveTo>
                    <a:pt x="865" y="74"/>
                  </a:moveTo>
                  <a:lnTo>
                    <a:pt x="865" y="74"/>
                  </a:lnTo>
                  <a:lnTo>
                    <a:pt x="938" y="185"/>
                  </a:lnTo>
                  <a:lnTo>
                    <a:pt x="1030" y="313"/>
                  </a:lnTo>
                  <a:lnTo>
                    <a:pt x="1122" y="460"/>
                  </a:lnTo>
                  <a:lnTo>
                    <a:pt x="1195" y="607"/>
                  </a:lnTo>
                  <a:lnTo>
                    <a:pt x="1232" y="736"/>
                  </a:lnTo>
                  <a:lnTo>
                    <a:pt x="1232" y="810"/>
                  </a:lnTo>
                  <a:lnTo>
                    <a:pt x="1214" y="846"/>
                  </a:lnTo>
                  <a:lnTo>
                    <a:pt x="1177" y="883"/>
                  </a:lnTo>
                  <a:lnTo>
                    <a:pt x="1122" y="920"/>
                  </a:lnTo>
                  <a:lnTo>
                    <a:pt x="1048" y="920"/>
                  </a:lnTo>
                  <a:lnTo>
                    <a:pt x="956" y="920"/>
                  </a:lnTo>
                  <a:lnTo>
                    <a:pt x="956" y="920"/>
                  </a:lnTo>
                  <a:lnTo>
                    <a:pt x="901" y="938"/>
                  </a:lnTo>
                  <a:lnTo>
                    <a:pt x="846" y="957"/>
                  </a:lnTo>
                  <a:lnTo>
                    <a:pt x="736" y="957"/>
                  </a:lnTo>
                  <a:lnTo>
                    <a:pt x="736" y="957"/>
                  </a:lnTo>
                  <a:lnTo>
                    <a:pt x="534" y="938"/>
                  </a:lnTo>
                  <a:lnTo>
                    <a:pt x="350" y="920"/>
                  </a:lnTo>
                  <a:lnTo>
                    <a:pt x="184" y="865"/>
                  </a:lnTo>
                  <a:lnTo>
                    <a:pt x="129" y="828"/>
                  </a:lnTo>
                  <a:lnTo>
                    <a:pt x="74" y="773"/>
                  </a:lnTo>
                  <a:lnTo>
                    <a:pt x="37" y="718"/>
                  </a:lnTo>
                  <a:lnTo>
                    <a:pt x="1" y="662"/>
                  </a:lnTo>
                  <a:lnTo>
                    <a:pt x="1" y="607"/>
                  </a:lnTo>
                  <a:lnTo>
                    <a:pt x="19" y="552"/>
                  </a:lnTo>
                  <a:lnTo>
                    <a:pt x="37" y="479"/>
                  </a:lnTo>
                  <a:lnTo>
                    <a:pt x="92" y="405"/>
                  </a:lnTo>
                  <a:lnTo>
                    <a:pt x="184" y="332"/>
                  </a:lnTo>
                  <a:lnTo>
                    <a:pt x="276" y="240"/>
                  </a:lnTo>
                  <a:lnTo>
                    <a:pt x="276" y="240"/>
                  </a:lnTo>
                  <a:lnTo>
                    <a:pt x="405" y="129"/>
                  </a:lnTo>
                  <a:lnTo>
                    <a:pt x="479" y="74"/>
                  </a:lnTo>
                  <a:lnTo>
                    <a:pt x="552" y="38"/>
                  </a:lnTo>
                  <a:lnTo>
                    <a:pt x="626" y="1"/>
                  </a:lnTo>
                  <a:lnTo>
                    <a:pt x="717" y="1"/>
                  </a:lnTo>
                  <a:lnTo>
                    <a:pt x="791" y="19"/>
                  </a:lnTo>
                  <a:lnTo>
                    <a:pt x="865" y="74"/>
                  </a:lnTo>
                  <a:lnTo>
                    <a:pt x="865"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5"/>
            <p:cNvSpPr/>
            <p:nvPr/>
          </p:nvSpPr>
          <p:spPr>
            <a:xfrm>
              <a:off x="4140850" y="324050"/>
              <a:ext cx="32200" cy="24375"/>
            </a:xfrm>
            <a:custGeom>
              <a:rect b="b" l="l" r="r" t="t"/>
              <a:pathLst>
                <a:path extrusionOk="0" h="975" w="1288">
                  <a:moveTo>
                    <a:pt x="791" y="37"/>
                  </a:moveTo>
                  <a:lnTo>
                    <a:pt x="791" y="37"/>
                  </a:lnTo>
                  <a:lnTo>
                    <a:pt x="865" y="92"/>
                  </a:lnTo>
                  <a:lnTo>
                    <a:pt x="975" y="203"/>
                  </a:lnTo>
                  <a:lnTo>
                    <a:pt x="1104" y="331"/>
                  </a:lnTo>
                  <a:lnTo>
                    <a:pt x="1196" y="460"/>
                  </a:lnTo>
                  <a:lnTo>
                    <a:pt x="1269" y="607"/>
                  </a:lnTo>
                  <a:lnTo>
                    <a:pt x="1287" y="662"/>
                  </a:lnTo>
                  <a:lnTo>
                    <a:pt x="1287" y="717"/>
                  </a:lnTo>
                  <a:lnTo>
                    <a:pt x="1269" y="772"/>
                  </a:lnTo>
                  <a:lnTo>
                    <a:pt x="1232" y="809"/>
                  </a:lnTo>
                  <a:lnTo>
                    <a:pt x="1177" y="846"/>
                  </a:lnTo>
                  <a:lnTo>
                    <a:pt x="1085" y="864"/>
                  </a:lnTo>
                  <a:lnTo>
                    <a:pt x="1085" y="864"/>
                  </a:lnTo>
                  <a:lnTo>
                    <a:pt x="1030" y="919"/>
                  </a:lnTo>
                  <a:lnTo>
                    <a:pt x="957" y="956"/>
                  </a:lnTo>
                  <a:lnTo>
                    <a:pt x="883" y="975"/>
                  </a:lnTo>
                  <a:lnTo>
                    <a:pt x="809" y="975"/>
                  </a:lnTo>
                  <a:lnTo>
                    <a:pt x="809" y="975"/>
                  </a:lnTo>
                  <a:lnTo>
                    <a:pt x="626" y="975"/>
                  </a:lnTo>
                  <a:lnTo>
                    <a:pt x="423" y="956"/>
                  </a:lnTo>
                  <a:lnTo>
                    <a:pt x="258" y="901"/>
                  </a:lnTo>
                  <a:lnTo>
                    <a:pt x="111" y="846"/>
                  </a:lnTo>
                  <a:lnTo>
                    <a:pt x="56" y="809"/>
                  </a:lnTo>
                  <a:lnTo>
                    <a:pt x="19" y="754"/>
                  </a:lnTo>
                  <a:lnTo>
                    <a:pt x="1" y="699"/>
                  </a:lnTo>
                  <a:lnTo>
                    <a:pt x="1" y="644"/>
                  </a:lnTo>
                  <a:lnTo>
                    <a:pt x="19" y="570"/>
                  </a:lnTo>
                  <a:lnTo>
                    <a:pt x="56" y="497"/>
                  </a:lnTo>
                  <a:lnTo>
                    <a:pt x="129" y="405"/>
                  </a:lnTo>
                  <a:lnTo>
                    <a:pt x="221" y="313"/>
                  </a:lnTo>
                  <a:lnTo>
                    <a:pt x="221" y="313"/>
                  </a:lnTo>
                  <a:lnTo>
                    <a:pt x="350" y="203"/>
                  </a:lnTo>
                  <a:lnTo>
                    <a:pt x="479" y="74"/>
                  </a:lnTo>
                  <a:lnTo>
                    <a:pt x="552" y="37"/>
                  </a:lnTo>
                  <a:lnTo>
                    <a:pt x="626" y="19"/>
                  </a:lnTo>
                  <a:lnTo>
                    <a:pt x="699" y="0"/>
                  </a:lnTo>
                  <a:lnTo>
                    <a:pt x="791" y="37"/>
                  </a:lnTo>
                  <a:lnTo>
                    <a:pt x="79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5"/>
            <p:cNvSpPr/>
            <p:nvPr/>
          </p:nvSpPr>
          <p:spPr>
            <a:xfrm>
              <a:off x="3901425" y="326800"/>
              <a:ext cx="29900" cy="23925"/>
            </a:xfrm>
            <a:custGeom>
              <a:rect b="b" l="l" r="r" t="t"/>
              <a:pathLst>
                <a:path extrusionOk="0" h="957" w="1196">
                  <a:moveTo>
                    <a:pt x="1122" y="552"/>
                  </a:moveTo>
                  <a:lnTo>
                    <a:pt x="1122" y="552"/>
                  </a:lnTo>
                  <a:lnTo>
                    <a:pt x="1159" y="626"/>
                  </a:lnTo>
                  <a:lnTo>
                    <a:pt x="1177" y="699"/>
                  </a:lnTo>
                  <a:lnTo>
                    <a:pt x="1196" y="773"/>
                  </a:lnTo>
                  <a:lnTo>
                    <a:pt x="1177" y="846"/>
                  </a:lnTo>
                  <a:lnTo>
                    <a:pt x="1177" y="846"/>
                  </a:lnTo>
                  <a:lnTo>
                    <a:pt x="1159" y="901"/>
                  </a:lnTo>
                  <a:lnTo>
                    <a:pt x="1122" y="938"/>
                  </a:lnTo>
                  <a:lnTo>
                    <a:pt x="1067" y="956"/>
                  </a:lnTo>
                  <a:lnTo>
                    <a:pt x="1030" y="956"/>
                  </a:lnTo>
                  <a:lnTo>
                    <a:pt x="975" y="956"/>
                  </a:lnTo>
                  <a:lnTo>
                    <a:pt x="938" y="956"/>
                  </a:lnTo>
                  <a:lnTo>
                    <a:pt x="883" y="920"/>
                  </a:lnTo>
                  <a:lnTo>
                    <a:pt x="846" y="883"/>
                  </a:lnTo>
                  <a:lnTo>
                    <a:pt x="846" y="883"/>
                  </a:lnTo>
                  <a:lnTo>
                    <a:pt x="846" y="883"/>
                  </a:lnTo>
                  <a:lnTo>
                    <a:pt x="846" y="883"/>
                  </a:lnTo>
                  <a:lnTo>
                    <a:pt x="571" y="920"/>
                  </a:lnTo>
                  <a:lnTo>
                    <a:pt x="350" y="920"/>
                  </a:lnTo>
                  <a:lnTo>
                    <a:pt x="240" y="901"/>
                  </a:lnTo>
                  <a:lnTo>
                    <a:pt x="166" y="865"/>
                  </a:lnTo>
                  <a:lnTo>
                    <a:pt x="93" y="846"/>
                  </a:lnTo>
                  <a:lnTo>
                    <a:pt x="38" y="791"/>
                  </a:lnTo>
                  <a:lnTo>
                    <a:pt x="1" y="754"/>
                  </a:lnTo>
                  <a:lnTo>
                    <a:pt x="1" y="681"/>
                  </a:lnTo>
                  <a:lnTo>
                    <a:pt x="1" y="626"/>
                  </a:lnTo>
                  <a:lnTo>
                    <a:pt x="38" y="534"/>
                  </a:lnTo>
                  <a:lnTo>
                    <a:pt x="74" y="460"/>
                  </a:lnTo>
                  <a:lnTo>
                    <a:pt x="166" y="350"/>
                  </a:lnTo>
                  <a:lnTo>
                    <a:pt x="258" y="258"/>
                  </a:lnTo>
                  <a:lnTo>
                    <a:pt x="387" y="129"/>
                  </a:lnTo>
                  <a:lnTo>
                    <a:pt x="387" y="129"/>
                  </a:lnTo>
                  <a:lnTo>
                    <a:pt x="460" y="74"/>
                  </a:lnTo>
                  <a:lnTo>
                    <a:pt x="516" y="19"/>
                  </a:lnTo>
                  <a:lnTo>
                    <a:pt x="571" y="1"/>
                  </a:lnTo>
                  <a:lnTo>
                    <a:pt x="626" y="1"/>
                  </a:lnTo>
                  <a:lnTo>
                    <a:pt x="681" y="1"/>
                  </a:lnTo>
                  <a:lnTo>
                    <a:pt x="736" y="19"/>
                  </a:lnTo>
                  <a:lnTo>
                    <a:pt x="828" y="93"/>
                  </a:lnTo>
                  <a:lnTo>
                    <a:pt x="920" y="184"/>
                  </a:lnTo>
                  <a:lnTo>
                    <a:pt x="994" y="313"/>
                  </a:lnTo>
                  <a:lnTo>
                    <a:pt x="1122" y="552"/>
                  </a:lnTo>
                  <a:lnTo>
                    <a:pt x="1122" y="55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5"/>
            <p:cNvSpPr/>
            <p:nvPr/>
          </p:nvSpPr>
          <p:spPr>
            <a:xfrm>
              <a:off x="3666150" y="320825"/>
              <a:ext cx="33125" cy="23925"/>
            </a:xfrm>
            <a:custGeom>
              <a:rect b="b" l="l" r="r" t="t"/>
              <a:pathLst>
                <a:path extrusionOk="0" h="957" w="1325">
                  <a:moveTo>
                    <a:pt x="1306" y="607"/>
                  </a:moveTo>
                  <a:lnTo>
                    <a:pt x="1306" y="607"/>
                  </a:lnTo>
                  <a:lnTo>
                    <a:pt x="1324" y="681"/>
                  </a:lnTo>
                  <a:lnTo>
                    <a:pt x="1324" y="754"/>
                  </a:lnTo>
                  <a:lnTo>
                    <a:pt x="1287" y="809"/>
                  </a:lnTo>
                  <a:lnTo>
                    <a:pt x="1232" y="865"/>
                  </a:lnTo>
                  <a:lnTo>
                    <a:pt x="1177" y="883"/>
                  </a:lnTo>
                  <a:lnTo>
                    <a:pt x="1103" y="883"/>
                  </a:lnTo>
                  <a:lnTo>
                    <a:pt x="1030" y="865"/>
                  </a:lnTo>
                  <a:lnTo>
                    <a:pt x="956" y="828"/>
                  </a:lnTo>
                  <a:lnTo>
                    <a:pt x="956" y="828"/>
                  </a:lnTo>
                  <a:lnTo>
                    <a:pt x="920" y="883"/>
                  </a:lnTo>
                  <a:lnTo>
                    <a:pt x="846" y="901"/>
                  </a:lnTo>
                  <a:lnTo>
                    <a:pt x="791" y="938"/>
                  </a:lnTo>
                  <a:lnTo>
                    <a:pt x="717" y="938"/>
                  </a:lnTo>
                  <a:lnTo>
                    <a:pt x="570" y="957"/>
                  </a:lnTo>
                  <a:lnTo>
                    <a:pt x="423" y="957"/>
                  </a:lnTo>
                  <a:lnTo>
                    <a:pt x="423" y="957"/>
                  </a:lnTo>
                  <a:lnTo>
                    <a:pt x="258" y="938"/>
                  </a:lnTo>
                  <a:lnTo>
                    <a:pt x="129" y="901"/>
                  </a:lnTo>
                  <a:lnTo>
                    <a:pt x="74" y="883"/>
                  </a:lnTo>
                  <a:lnTo>
                    <a:pt x="37" y="846"/>
                  </a:lnTo>
                  <a:lnTo>
                    <a:pt x="19" y="809"/>
                  </a:lnTo>
                  <a:lnTo>
                    <a:pt x="1" y="754"/>
                  </a:lnTo>
                  <a:lnTo>
                    <a:pt x="1" y="662"/>
                  </a:lnTo>
                  <a:lnTo>
                    <a:pt x="56" y="552"/>
                  </a:lnTo>
                  <a:lnTo>
                    <a:pt x="129" y="423"/>
                  </a:lnTo>
                  <a:lnTo>
                    <a:pt x="240" y="313"/>
                  </a:lnTo>
                  <a:lnTo>
                    <a:pt x="240" y="313"/>
                  </a:lnTo>
                  <a:lnTo>
                    <a:pt x="313" y="203"/>
                  </a:lnTo>
                  <a:lnTo>
                    <a:pt x="405" y="93"/>
                  </a:lnTo>
                  <a:lnTo>
                    <a:pt x="460" y="37"/>
                  </a:lnTo>
                  <a:lnTo>
                    <a:pt x="515" y="19"/>
                  </a:lnTo>
                  <a:lnTo>
                    <a:pt x="570" y="1"/>
                  </a:lnTo>
                  <a:lnTo>
                    <a:pt x="644" y="19"/>
                  </a:lnTo>
                  <a:lnTo>
                    <a:pt x="644" y="19"/>
                  </a:lnTo>
                  <a:lnTo>
                    <a:pt x="736" y="74"/>
                  </a:lnTo>
                  <a:lnTo>
                    <a:pt x="828" y="148"/>
                  </a:lnTo>
                  <a:lnTo>
                    <a:pt x="993" y="295"/>
                  </a:lnTo>
                  <a:lnTo>
                    <a:pt x="1140" y="460"/>
                  </a:lnTo>
                  <a:lnTo>
                    <a:pt x="1306" y="607"/>
                  </a:lnTo>
                  <a:lnTo>
                    <a:pt x="1306" y="60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5"/>
            <p:cNvSpPr/>
            <p:nvPr/>
          </p:nvSpPr>
          <p:spPr>
            <a:xfrm>
              <a:off x="3436850" y="314850"/>
              <a:ext cx="29875" cy="25300"/>
            </a:xfrm>
            <a:custGeom>
              <a:rect b="b" l="l" r="r" t="t"/>
              <a:pathLst>
                <a:path extrusionOk="0" h="1012" w="1195">
                  <a:moveTo>
                    <a:pt x="1030" y="368"/>
                  </a:moveTo>
                  <a:lnTo>
                    <a:pt x="1030" y="368"/>
                  </a:lnTo>
                  <a:lnTo>
                    <a:pt x="1085" y="442"/>
                  </a:lnTo>
                  <a:lnTo>
                    <a:pt x="1140" y="534"/>
                  </a:lnTo>
                  <a:lnTo>
                    <a:pt x="1177" y="626"/>
                  </a:lnTo>
                  <a:lnTo>
                    <a:pt x="1195" y="718"/>
                  </a:lnTo>
                  <a:lnTo>
                    <a:pt x="1177" y="791"/>
                  </a:lnTo>
                  <a:lnTo>
                    <a:pt x="1140" y="865"/>
                  </a:lnTo>
                  <a:lnTo>
                    <a:pt x="1121" y="883"/>
                  </a:lnTo>
                  <a:lnTo>
                    <a:pt x="1066" y="901"/>
                  </a:lnTo>
                  <a:lnTo>
                    <a:pt x="956" y="901"/>
                  </a:lnTo>
                  <a:lnTo>
                    <a:pt x="956" y="901"/>
                  </a:lnTo>
                  <a:lnTo>
                    <a:pt x="864" y="938"/>
                  </a:lnTo>
                  <a:lnTo>
                    <a:pt x="772" y="975"/>
                  </a:lnTo>
                  <a:lnTo>
                    <a:pt x="680" y="993"/>
                  </a:lnTo>
                  <a:lnTo>
                    <a:pt x="570" y="1012"/>
                  </a:lnTo>
                  <a:lnTo>
                    <a:pt x="368" y="993"/>
                  </a:lnTo>
                  <a:lnTo>
                    <a:pt x="166" y="975"/>
                  </a:lnTo>
                  <a:lnTo>
                    <a:pt x="166" y="975"/>
                  </a:lnTo>
                  <a:lnTo>
                    <a:pt x="74" y="920"/>
                  </a:lnTo>
                  <a:lnTo>
                    <a:pt x="19" y="865"/>
                  </a:lnTo>
                  <a:lnTo>
                    <a:pt x="0" y="791"/>
                  </a:lnTo>
                  <a:lnTo>
                    <a:pt x="19" y="718"/>
                  </a:lnTo>
                  <a:lnTo>
                    <a:pt x="55" y="626"/>
                  </a:lnTo>
                  <a:lnTo>
                    <a:pt x="92" y="552"/>
                  </a:lnTo>
                  <a:lnTo>
                    <a:pt x="221" y="424"/>
                  </a:lnTo>
                  <a:lnTo>
                    <a:pt x="221" y="424"/>
                  </a:lnTo>
                  <a:lnTo>
                    <a:pt x="313" y="295"/>
                  </a:lnTo>
                  <a:lnTo>
                    <a:pt x="405" y="166"/>
                  </a:lnTo>
                  <a:lnTo>
                    <a:pt x="460" y="111"/>
                  </a:lnTo>
                  <a:lnTo>
                    <a:pt x="515" y="56"/>
                  </a:lnTo>
                  <a:lnTo>
                    <a:pt x="570" y="19"/>
                  </a:lnTo>
                  <a:lnTo>
                    <a:pt x="644" y="1"/>
                  </a:lnTo>
                  <a:lnTo>
                    <a:pt x="644" y="1"/>
                  </a:lnTo>
                  <a:lnTo>
                    <a:pt x="717" y="19"/>
                  </a:lnTo>
                  <a:lnTo>
                    <a:pt x="772" y="37"/>
                  </a:lnTo>
                  <a:lnTo>
                    <a:pt x="827" y="93"/>
                  </a:lnTo>
                  <a:lnTo>
                    <a:pt x="864" y="148"/>
                  </a:lnTo>
                  <a:lnTo>
                    <a:pt x="956" y="258"/>
                  </a:lnTo>
                  <a:lnTo>
                    <a:pt x="1030" y="368"/>
                  </a:lnTo>
                  <a:lnTo>
                    <a:pt x="1030"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5"/>
            <p:cNvSpPr/>
            <p:nvPr/>
          </p:nvSpPr>
          <p:spPr>
            <a:xfrm>
              <a:off x="3183175" y="315775"/>
              <a:ext cx="28975" cy="22550"/>
            </a:xfrm>
            <a:custGeom>
              <a:rect b="b" l="l" r="r" t="t"/>
              <a:pathLst>
                <a:path extrusionOk="0" h="902" w="1159">
                  <a:moveTo>
                    <a:pt x="1159" y="662"/>
                  </a:moveTo>
                  <a:lnTo>
                    <a:pt x="1159" y="662"/>
                  </a:lnTo>
                  <a:lnTo>
                    <a:pt x="1159" y="717"/>
                  </a:lnTo>
                  <a:lnTo>
                    <a:pt x="1159" y="773"/>
                  </a:lnTo>
                  <a:lnTo>
                    <a:pt x="1122" y="828"/>
                  </a:lnTo>
                  <a:lnTo>
                    <a:pt x="1085" y="864"/>
                  </a:lnTo>
                  <a:lnTo>
                    <a:pt x="1030" y="901"/>
                  </a:lnTo>
                  <a:lnTo>
                    <a:pt x="975" y="901"/>
                  </a:lnTo>
                  <a:lnTo>
                    <a:pt x="901" y="901"/>
                  </a:lnTo>
                  <a:lnTo>
                    <a:pt x="846" y="864"/>
                  </a:lnTo>
                  <a:lnTo>
                    <a:pt x="846" y="864"/>
                  </a:lnTo>
                  <a:lnTo>
                    <a:pt x="809" y="846"/>
                  </a:lnTo>
                  <a:lnTo>
                    <a:pt x="809" y="846"/>
                  </a:lnTo>
                  <a:lnTo>
                    <a:pt x="570" y="864"/>
                  </a:lnTo>
                  <a:lnTo>
                    <a:pt x="405" y="864"/>
                  </a:lnTo>
                  <a:lnTo>
                    <a:pt x="276" y="846"/>
                  </a:lnTo>
                  <a:lnTo>
                    <a:pt x="148" y="809"/>
                  </a:lnTo>
                  <a:lnTo>
                    <a:pt x="93" y="773"/>
                  </a:lnTo>
                  <a:lnTo>
                    <a:pt x="56" y="736"/>
                  </a:lnTo>
                  <a:lnTo>
                    <a:pt x="19" y="681"/>
                  </a:lnTo>
                  <a:lnTo>
                    <a:pt x="1" y="625"/>
                  </a:lnTo>
                  <a:lnTo>
                    <a:pt x="1" y="570"/>
                  </a:lnTo>
                  <a:lnTo>
                    <a:pt x="19" y="497"/>
                  </a:lnTo>
                  <a:lnTo>
                    <a:pt x="19" y="497"/>
                  </a:lnTo>
                  <a:lnTo>
                    <a:pt x="166" y="276"/>
                  </a:lnTo>
                  <a:lnTo>
                    <a:pt x="258" y="166"/>
                  </a:lnTo>
                  <a:lnTo>
                    <a:pt x="350" y="74"/>
                  </a:lnTo>
                  <a:lnTo>
                    <a:pt x="442" y="19"/>
                  </a:lnTo>
                  <a:lnTo>
                    <a:pt x="497" y="0"/>
                  </a:lnTo>
                  <a:lnTo>
                    <a:pt x="552" y="0"/>
                  </a:lnTo>
                  <a:lnTo>
                    <a:pt x="607" y="0"/>
                  </a:lnTo>
                  <a:lnTo>
                    <a:pt x="644" y="37"/>
                  </a:lnTo>
                  <a:lnTo>
                    <a:pt x="699" y="74"/>
                  </a:lnTo>
                  <a:lnTo>
                    <a:pt x="754" y="148"/>
                  </a:lnTo>
                  <a:lnTo>
                    <a:pt x="754" y="148"/>
                  </a:lnTo>
                  <a:lnTo>
                    <a:pt x="846" y="295"/>
                  </a:lnTo>
                  <a:lnTo>
                    <a:pt x="938" y="423"/>
                  </a:lnTo>
                  <a:lnTo>
                    <a:pt x="1159" y="662"/>
                  </a:lnTo>
                  <a:lnTo>
                    <a:pt x="1159" y="66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5"/>
            <p:cNvSpPr/>
            <p:nvPr/>
          </p:nvSpPr>
          <p:spPr>
            <a:xfrm>
              <a:off x="2930900" y="311650"/>
              <a:ext cx="29425" cy="24825"/>
            </a:xfrm>
            <a:custGeom>
              <a:rect b="b" l="l" r="r" t="t"/>
              <a:pathLst>
                <a:path extrusionOk="0" h="993" w="1177">
                  <a:moveTo>
                    <a:pt x="956" y="349"/>
                  </a:moveTo>
                  <a:lnTo>
                    <a:pt x="956" y="349"/>
                  </a:lnTo>
                  <a:lnTo>
                    <a:pt x="1121" y="570"/>
                  </a:lnTo>
                  <a:lnTo>
                    <a:pt x="1140" y="625"/>
                  </a:lnTo>
                  <a:lnTo>
                    <a:pt x="1158" y="680"/>
                  </a:lnTo>
                  <a:lnTo>
                    <a:pt x="1177" y="754"/>
                  </a:lnTo>
                  <a:lnTo>
                    <a:pt x="1158" y="809"/>
                  </a:lnTo>
                  <a:lnTo>
                    <a:pt x="1158" y="809"/>
                  </a:lnTo>
                  <a:lnTo>
                    <a:pt x="1121" y="864"/>
                  </a:lnTo>
                  <a:lnTo>
                    <a:pt x="1066" y="901"/>
                  </a:lnTo>
                  <a:lnTo>
                    <a:pt x="993" y="919"/>
                  </a:lnTo>
                  <a:lnTo>
                    <a:pt x="919" y="919"/>
                  </a:lnTo>
                  <a:lnTo>
                    <a:pt x="919" y="919"/>
                  </a:lnTo>
                  <a:lnTo>
                    <a:pt x="827" y="974"/>
                  </a:lnTo>
                  <a:lnTo>
                    <a:pt x="717" y="993"/>
                  </a:lnTo>
                  <a:lnTo>
                    <a:pt x="478" y="993"/>
                  </a:lnTo>
                  <a:lnTo>
                    <a:pt x="478" y="993"/>
                  </a:lnTo>
                  <a:lnTo>
                    <a:pt x="349" y="974"/>
                  </a:lnTo>
                  <a:lnTo>
                    <a:pt x="221" y="956"/>
                  </a:lnTo>
                  <a:lnTo>
                    <a:pt x="110" y="901"/>
                  </a:lnTo>
                  <a:lnTo>
                    <a:pt x="37" y="846"/>
                  </a:lnTo>
                  <a:lnTo>
                    <a:pt x="0" y="772"/>
                  </a:lnTo>
                  <a:lnTo>
                    <a:pt x="0" y="717"/>
                  </a:lnTo>
                  <a:lnTo>
                    <a:pt x="0" y="662"/>
                  </a:lnTo>
                  <a:lnTo>
                    <a:pt x="55" y="552"/>
                  </a:lnTo>
                  <a:lnTo>
                    <a:pt x="166" y="441"/>
                  </a:lnTo>
                  <a:lnTo>
                    <a:pt x="166" y="441"/>
                  </a:lnTo>
                  <a:lnTo>
                    <a:pt x="239" y="331"/>
                  </a:lnTo>
                  <a:lnTo>
                    <a:pt x="331" y="202"/>
                  </a:lnTo>
                  <a:lnTo>
                    <a:pt x="405" y="92"/>
                  </a:lnTo>
                  <a:lnTo>
                    <a:pt x="460" y="37"/>
                  </a:lnTo>
                  <a:lnTo>
                    <a:pt x="515" y="0"/>
                  </a:lnTo>
                  <a:lnTo>
                    <a:pt x="515" y="0"/>
                  </a:lnTo>
                  <a:lnTo>
                    <a:pt x="607" y="0"/>
                  </a:lnTo>
                  <a:lnTo>
                    <a:pt x="662" y="0"/>
                  </a:lnTo>
                  <a:lnTo>
                    <a:pt x="735" y="37"/>
                  </a:lnTo>
                  <a:lnTo>
                    <a:pt x="791" y="92"/>
                  </a:lnTo>
                  <a:lnTo>
                    <a:pt x="882" y="221"/>
                  </a:lnTo>
                  <a:lnTo>
                    <a:pt x="956" y="349"/>
                  </a:lnTo>
                  <a:lnTo>
                    <a:pt x="956" y="34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5"/>
            <p:cNvSpPr/>
            <p:nvPr/>
          </p:nvSpPr>
          <p:spPr>
            <a:xfrm>
              <a:off x="2679975" y="309800"/>
              <a:ext cx="30350" cy="24375"/>
            </a:xfrm>
            <a:custGeom>
              <a:rect b="b" l="l" r="r" t="t"/>
              <a:pathLst>
                <a:path extrusionOk="0" h="975" w="1214">
                  <a:moveTo>
                    <a:pt x="902" y="239"/>
                  </a:moveTo>
                  <a:lnTo>
                    <a:pt x="902" y="239"/>
                  </a:lnTo>
                  <a:lnTo>
                    <a:pt x="1012" y="387"/>
                  </a:lnTo>
                  <a:lnTo>
                    <a:pt x="1140" y="552"/>
                  </a:lnTo>
                  <a:lnTo>
                    <a:pt x="1177" y="644"/>
                  </a:lnTo>
                  <a:lnTo>
                    <a:pt x="1214" y="717"/>
                  </a:lnTo>
                  <a:lnTo>
                    <a:pt x="1214" y="809"/>
                  </a:lnTo>
                  <a:lnTo>
                    <a:pt x="1177" y="901"/>
                  </a:lnTo>
                  <a:lnTo>
                    <a:pt x="1177" y="901"/>
                  </a:lnTo>
                  <a:lnTo>
                    <a:pt x="1122" y="956"/>
                  </a:lnTo>
                  <a:lnTo>
                    <a:pt x="1049" y="975"/>
                  </a:lnTo>
                  <a:lnTo>
                    <a:pt x="957" y="956"/>
                  </a:lnTo>
                  <a:lnTo>
                    <a:pt x="902" y="920"/>
                  </a:lnTo>
                  <a:lnTo>
                    <a:pt x="902" y="920"/>
                  </a:lnTo>
                  <a:lnTo>
                    <a:pt x="497" y="956"/>
                  </a:lnTo>
                  <a:lnTo>
                    <a:pt x="295" y="975"/>
                  </a:lnTo>
                  <a:lnTo>
                    <a:pt x="203" y="956"/>
                  </a:lnTo>
                  <a:lnTo>
                    <a:pt x="111" y="938"/>
                  </a:lnTo>
                  <a:lnTo>
                    <a:pt x="111" y="938"/>
                  </a:lnTo>
                  <a:lnTo>
                    <a:pt x="38" y="883"/>
                  </a:lnTo>
                  <a:lnTo>
                    <a:pt x="19" y="828"/>
                  </a:lnTo>
                  <a:lnTo>
                    <a:pt x="1" y="754"/>
                  </a:lnTo>
                  <a:lnTo>
                    <a:pt x="19" y="681"/>
                  </a:lnTo>
                  <a:lnTo>
                    <a:pt x="56" y="607"/>
                  </a:lnTo>
                  <a:lnTo>
                    <a:pt x="111" y="534"/>
                  </a:lnTo>
                  <a:lnTo>
                    <a:pt x="203" y="423"/>
                  </a:lnTo>
                  <a:lnTo>
                    <a:pt x="203" y="423"/>
                  </a:lnTo>
                  <a:lnTo>
                    <a:pt x="350" y="166"/>
                  </a:lnTo>
                  <a:lnTo>
                    <a:pt x="424" y="74"/>
                  </a:lnTo>
                  <a:lnTo>
                    <a:pt x="516" y="19"/>
                  </a:lnTo>
                  <a:lnTo>
                    <a:pt x="552" y="1"/>
                  </a:lnTo>
                  <a:lnTo>
                    <a:pt x="589" y="1"/>
                  </a:lnTo>
                  <a:lnTo>
                    <a:pt x="644" y="1"/>
                  </a:lnTo>
                  <a:lnTo>
                    <a:pt x="681" y="19"/>
                  </a:lnTo>
                  <a:lnTo>
                    <a:pt x="791" y="111"/>
                  </a:lnTo>
                  <a:lnTo>
                    <a:pt x="902" y="239"/>
                  </a:lnTo>
                  <a:lnTo>
                    <a:pt x="902" y="23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5"/>
            <p:cNvSpPr/>
            <p:nvPr/>
          </p:nvSpPr>
          <p:spPr>
            <a:xfrm>
              <a:off x="2441475" y="306575"/>
              <a:ext cx="27150" cy="25300"/>
            </a:xfrm>
            <a:custGeom>
              <a:rect b="b" l="l" r="r" t="t"/>
              <a:pathLst>
                <a:path extrusionOk="0" h="1012" w="1086">
                  <a:moveTo>
                    <a:pt x="1067" y="699"/>
                  </a:moveTo>
                  <a:lnTo>
                    <a:pt x="1067" y="699"/>
                  </a:lnTo>
                  <a:lnTo>
                    <a:pt x="1085" y="755"/>
                  </a:lnTo>
                  <a:lnTo>
                    <a:pt x="1067" y="810"/>
                  </a:lnTo>
                  <a:lnTo>
                    <a:pt x="1049" y="865"/>
                  </a:lnTo>
                  <a:lnTo>
                    <a:pt x="1012" y="902"/>
                  </a:lnTo>
                  <a:lnTo>
                    <a:pt x="975" y="938"/>
                  </a:lnTo>
                  <a:lnTo>
                    <a:pt x="920" y="938"/>
                  </a:lnTo>
                  <a:lnTo>
                    <a:pt x="865" y="938"/>
                  </a:lnTo>
                  <a:lnTo>
                    <a:pt x="810" y="920"/>
                  </a:lnTo>
                  <a:lnTo>
                    <a:pt x="810" y="920"/>
                  </a:lnTo>
                  <a:lnTo>
                    <a:pt x="699" y="975"/>
                  </a:lnTo>
                  <a:lnTo>
                    <a:pt x="589" y="1012"/>
                  </a:lnTo>
                  <a:lnTo>
                    <a:pt x="350" y="1012"/>
                  </a:lnTo>
                  <a:lnTo>
                    <a:pt x="350" y="1012"/>
                  </a:lnTo>
                  <a:lnTo>
                    <a:pt x="203" y="1012"/>
                  </a:lnTo>
                  <a:lnTo>
                    <a:pt x="111" y="975"/>
                  </a:lnTo>
                  <a:lnTo>
                    <a:pt x="38" y="902"/>
                  </a:lnTo>
                  <a:lnTo>
                    <a:pt x="1" y="828"/>
                  </a:lnTo>
                  <a:lnTo>
                    <a:pt x="1" y="736"/>
                  </a:lnTo>
                  <a:lnTo>
                    <a:pt x="38" y="626"/>
                  </a:lnTo>
                  <a:lnTo>
                    <a:pt x="93" y="516"/>
                  </a:lnTo>
                  <a:lnTo>
                    <a:pt x="148" y="405"/>
                  </a:lnTo>
                  <a:lnTo>
                    <a:pt x="148" y="405"/>
                  </a:lnTo>
                  <a:lnTo>
                    <a:pt x="221" y="277"/>
                  </a:lnTo>
                  <a:lnTo>
                    <a:pt x="277" y="148"/>
                  </a:lnTo>
                  <a:lnTo>
                    <a:pt x="313" y="93"/>
                  </a:lnTo>
                  <a:lnTo>
                    <a:pt x="368" y="38"/>
                  </a:lnTo>
                  <a:lnTo>
                    <a:pt x="424" y="1"/>
                  </a:lnTo>
                  <a:lnTo>
                    <a:pt x="497" y="1"/>
                  </a:lnTo>
                  <a:lnTo>
                    <a:pt x="497" y="1"/>
                  </a:lnTo>
                  <a:lnTo>
                    <a:pt x="607" y="38"/>
                  </a:lnTo>
                  <a:lnTo>
                    <a:pt x="681" y="93"/>
                  </a:lnTo>
                  <a:lnTo>
                    <a:pt x="754" y="185"/>
                  </a:lnTo>
                  <a:lnTo>
                    <a:pt x="828" y="295"/>
                  </a:lnTo>
                  <a:lnTo>
                    <a:pt x="938" y="497"/>
                  </a:lnTo>
                  <a:lnTo>
                    <a:pt x="1012" y="607"/>
                  </a:lnTo>
                  <a:lnTo>
                    <a:pt x="1067" y="699"/>
                  </a:lnTo>
                  <a:lnTo>
                    <a:pt x="1067" y="69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5"/>
            <p:cNvSpPr/>
            <p:nvPr/>
          </p:nvSpPr>
          <p:spPr>
            <a:xfrm>
              <a:off x="2190575" y="311175"/>
              <a:ext cx="30350" cy="26675"/>
            </a:xfrm>
            <a:custGeom>
              <a:rect b="b" l="l" r="r" t="t"/>
              <a:pathLst>
                <a:path extrusionOk="0" h="1067" w="1214">
                  <a:moveTo>
                    <a:pt x="975" y="295"/>
                  </a:moveTo>
                  <a:lnTo>
                    <a:pt x="975" y="295"/>
                  </a:lnTo>
                  <a:lnTo>
                    <a:pt x="1067" y="442"/>
                  </a:lnTo>
                  <a:lnTo>
                    <a:pt x="1177" y="626"/>
                  </a:lnTo>
                  <a:lnTo>
                    <a:pt x="1195" y="718"/>
                  </a:lnTo>
                  <a:lnTo>
                    <a:pt x="1214" y="809"/>
                  </a:lnTo>
                  <a:lnTo>
                    <a:pt x="1195" y="901"/>
                  </a:lnTo>
                  <a:lnTo>
                    <a:pt x="1140" y="975"/>
                  </a:lnTo>
                  <a:lnTo>
                    <a:pt x="1140" y="975"/>
                  </a:lnTo>
                  <a:lnTo>
                    <a:pt x="1085" y="993"/>
                  </a:lnTo>
                  <a:lnTo>
                    <a:pt x="1011" y="1012"/>
                  </a:lnTo>
                  <a:lnTo>
                    <a:pt x="956" y="993"/>
                  </a:lnTo>
                  <a:lnTo>
                    <a:pt x="901" y="957"/>
                  </a:lnTo>
                  <a:lnTo>
                    <a:pt x="901" y="957"/>
                  </a:lnTo>
                  <a:lnTo>
                    <a:pt x="846" y="993"/>
                  </a:lnTo>
                  <a:lnTo>
                    <a:pt x="773" y="1030"/>
                  </a:lnTo>
                  <a:lnTo>
                    <a:pt x="625" y="1048"/>
                  </a:lnTo>
                  <a:lnTo>
                    <a:pt x="478" y="1067"/>
                  </a:lnTo>
                  <a:lnTo>
                    <a:pt x="331" y="1067"/>
                  </a:lnTo>
                  <a:lnTo>
                    <a:pt x="331" y="1067"/>
                  </a:lnTo>
                  <a:lnTo>
                    <a:pt x="203" y="1048"/>
                  </a:lnTo>
                  <a:lnTo>
                    <a:pt x="111" y="1012"/>
                  </a:lnTo>
                  <a:lnTo>
                    <a:pt x="56" y="975"/>
                  </a:lnTo>
                  <a:lnTo>
                    <a:pt x="19" y="938"/>
                  </a:lnTo>
                  <a:lnTo>
                    <a:pt x="0" y="883"/>
                  </a:lnTo>
                  <a:lnTo>
                    <a:pt x="0" y="809"/>
                  </a:lnTo>
                  <a:lnTo>
                    <a:pt x="19" y="754"/>
                  </a:lnTo>
                  <a:lnTo>
                    <a:pt x="56" y="681"/>
                  </a:lnTo>
                  <a:lnTo>
                    <a:pt x="166" y="515"/>
                  </a:lnTo>
                  <a:lnTo>
                    <a:pt x="276" y="368"/>
                  </a:lnTo>
                  <a:lnTo>
                    <a:pt x="387" y="221"/>
                  </a:lnTo>
                  <a:lnTo>
                    <a:pt x="478" y="93"/>
                  </a:lnTo>
                  <a:lnTo>
                    <a:pt x="478" y="93"/>
                  </a:lnTo>
                  <a:lnTo>
                    <a:pt x="552" y="37"/>
                  </a:lnTo>
                  <a:lnTo>
                    <a:pt x="625" y="1"/>
                  </a:lnTo>
                  <a:lnTo>
                    <a:pt x="681" y="1"/>
                  </a:lnTo>
                  <a:lnTo>
                    <a:pt x="754" y="37"/>
                  </a:lnTo>
                  <a:lnTo>
                    <a:pt x="828" y="93"/>
                  </a:lnTo>
                  <a:lnTo>
                    <a:pt x="883" y="148"/>
                  </a:lnTo>
                  <a:lnTo>
                    <a:pt x="975" y="295"/>
                  </a:lnTo>
                  <a:lnTo>
                    <a:pt x="975"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5"/>
            <p:cNvSpPr/>
            <p:nvPr/>
          </p:nvSpPr>
          <p:spPr>
            <a:xfrm>
              <a:off x="1946100" y="313925"/>
              <a:ext cx="27600" cy="25775"/>
            </a:xfrm>
            <a:custGeom>
              <a:rect b="b" l="l" r="r" t="t"/>
              <a:pathLst>
                <a:path extrusionOk="0" h="1031" w="1104">
                  <a:moveTo>
                    <a:pt x="1103" y="773"/>
                  </a:moveTo>
                  <a:lnTo>
                    <a:pt x="1103" y="773"/>
                  </a:lnTo>
                  <a:lnTo>
                    <a:pt x="1103" y="810"/>
                  </a:lnTo>
                  <a:lnTo>
                    <a:pt x="1085" y="865"/>
                  </a:lnTo>
                  <a:lnTo>
                    <a:pt x="1067" y="902"/>
                  </a:lnTo>
                  <a:lnTo>
                    <a:pt x="1030" y="938"/>
                  </a:lnTo>
                  <a:lnTo>
                    <a:pt x="993" y="957"/>
                  </a:lnTo>
                  <a:lnTo>
                    <a:pt x="938" y="975"/>
                  </a:lnTo>
                  <a:lnTo>
                    <a:pt x="901" y="975"/>
                  </a:lnTo>
                  <a:lnTo>
                    <a:pt x="846" y="957"/>
                  </a:lnTo>
                  <a:lnTo>
                    <a:pt x="846" y="957"/>
                  </a:lnTo>
                  <a:lnTo>
                    <a:pt x="791" y="994"/>
                  </a:lnTo>
                  <a:lnTo>
                    <a:pt x="717" y="1012"/>
                  </a:lnTo>
                  <a:lnTo>
                    <a:pt x="589" y="1030"/>
                  </a:lnTo>
                  <a:lnTo>
                    <a:pt x="313" y="1030"/>
                  </a:lnTo>
                  <a:lnTo>
                    <a:pt x="313" y="1030"/>
                  </a:lnTo>
                  <a:lnTo>
                    <a:pt x="184" y="1012"/>
                  </a:lnTo>
                  <a:lnTo>
                    <a:pt x="92" y="975"/>
                  </a:lnTo>
                  <a:lnTo>
                    <a:pt x="19" y="920"/>
                  </a:lnTo>
                  <a:lnTo>
                    <a:pt x="1" y="847"/>
                  </a:lnTo>
                  <a:lnTo>
                    <a:pt x="1" y="755"/>
                  </a:lnTo>
                  <a:lnTo>
                    <a:pt x="19" y="663"/>
                  </a:lnTo>
                  <a:lnTo>
                    <a:pt x="74" y="571"/>
                  </a:lnTo>
                  <a:lnTo>
                    <a:pt x="129" y="479"/>
                  </a:lnTo>
                  <a:lnTo>
                    <a:pt x="129" y="479"/>
                  </a:lnTo>
                  <a:lnTo>
                    <a:pt x="221" y="350"/>
                  </a:lnTo>
                  <a:lnTo>
                    <a:pt x="276" y="222"/>
                  </a:lnTo>
                  <a:lnTo>
                    <a:pt x="368" y="93"/>
                  </a:lnTo>
                  <a:lnTo>
                    <a:pt x="405" y="38"/>
                  </a:lnTo>
                  <a:lnTo>
                    <a:pt x="478" y="1"/>
                  </a:lnTo>
                  <a:lnTo>
                    <a:pt x="478" y="1"/>
                  </a:lnTo>
                  <a:lnTo>
                    <a:pt x="570" y="1"/>
                  </a:lnTo>
                  <a:lnTo>
                    <a:pt x="662" y="19"/>
                  </a:lnTo>
                  <a:lnTo>
                    <a:pt x="717" y="74"/>
                  </a:lnTo>
                  <a:lnTo>
                    <a:pt x="791" y="148"/>
                  </a:lnTo>
                  <a:lnTo>
                    <a:pt x="883" y="332"/>
                  </a:lnTo>
                  <a:lnTo>
                    <a:pt x="975" y="497"/>
                  </a:lnTo>
                  <a:lnTo>
                    <a:pt x="975" y="497"/>
                  </a:lnTo>
                  <a:lnTo>
                    <a:pt x="1048" y="626"/>
                  </a:lnTo>
                  <a:lnTo>
                    <a:pt x="1085" y="699"/>
                  </a:lnTo>
                  <a:lnTo>
                    <a:pt x="1103" y="773"/>
                  </a:lnTo>
                  <a:lnTo>
                    <a:pt x="1103"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p:nvPr/>
          </p:nvSpPr>
          <p:spPr>
            <a:xfrm>
              <a:off x="1716800" y="316700"/>
              <a:ext cx="24375" cy="23000"/>
            </a:xfrm>
            <a:custGeom>
              <a:rect b="b" l="l" r="r" t="t"/>
              <a:pathLst>
                <a:path extrusionOk="0" h="920" w="975">
                  <a:moveTo>
                    <a:pt x="864" y="350"/>
                  </a:moveTo>
                  <a:lnTo>
                    <a:pt x="864" y="350"/>
                  </a:lnTo>
                  <a:lnTo>
                    <a:pt x="938" y="552"/>
                  </a:lnTo>
                  <a:lnTo>
                    <a:pt x="974" y="644"/>
                  </a:lnTo>
                  <a:lnTo>
                    <a:pt x="956" y="754"/>
                  </a:lnTo>
                  <a:lnTo>
                    <a:pt x="956" y="754"/>
                  </a:lnTo>
                  <a:lnTo>
                    <a:pt x="919" y="809"/>
                  </a:lnTo>
                  <a:lnTo>
                    <a:pt x="864" y="864"/>
                  </a:lnTo>
                  <a:lnTo>
                    <a:pt x="791" y="883"/>
                  </a:lnTo>
                  <a:lnTo>
                    <a:pt x="717" y="864"/>
                  </a:lnTo>
                  <a:lnTo>
                    <a:pt x="717" y="864"/>
                  </a:lnTo>
                  <a:lnTo>
                    <a:pt x="607" y="901"/>
                  </a:lnTo>
                  <a:lnTo>
                    <a:pt x="478" y="919"/>
                  </a:lnTo>
                  <a:lnTo>
                    <a:pt x="239" y="919"/>
                  </a:lnTo>
                  <a:lnTo>
                    <a:pt x="239" y="919"/>
                  </a:lnTo>
                  <a:lnTo>
                    <a:pt x="147" y="901"/>
                  </a:lnTo>
                  <a:lnTo>
                    <a:pt x="74" y="864"/>
                  </a:lnTo>
                  <a:lnTo>
                    <a:pt x="19" y="809"/>
                  </a:lnTo>
                  <a:lnTo>
                    <a:pt x="0" y="754"/>
                  </a:lnTo>
                  <a:lnTo>
                    <a:pt x="0" y="680"/>
                  </a:lnTo>
                  <a:lnTo>
                    <a:pt x="19" y="607"/>
                  </a:lnTo>
                  <a:lnTo>
                    <a:pt x="55" y="533"/>
                  </a:lnTo>
                  <a:lnTo>
                    <a:pt x="110" y="460"/>
                  </a:lnTo>
                  <a:lnTo>
                    <a:pt x="110" y="460"/>
                  </a:lnTo>
                  <a:lnTo>
                    <a:pt x="276" y="239"/>
                  </a:lnTo>
                  <a:lnTo>
                    <a:pt x="368" y="129"/>
                  </a:lnTo>
                  <a:lnTo>
                    <a:pt x="460" y="19"/>
                  </a:lnTo>
                  <a:lnTo>
                    <a:pt x="460" y="19"/>
                  </a:lnTo>
                  <a:lnTo>
                    <a:pt x="533" y="0"/>
                  </a:lnTo>
                  <a:lnTo>
                    <a:pt x="607" y="0"/>
                  </a:lnTo>
                  <a:lnTo>
                    <a:pt x="662" y="37"/>
                  </a:lnTo>
                  <a:lnTo>
                    <a:pt x="717" y="74"/>
                  </a:lnTo>
                  <a:lnTo>
                    <a:pt x="809" y="202"/>
                  </a:lnTo>
                  <a:lnTo>
                    <a:pt x="864" y="350"/>
                  </a:lnTo>
                  <a:lnTo>
                    <a:pt x="864" y="35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91" name="Shape 291"/>
        <p:cNvGrpSpPr/>
        <p:nvPr/>
      </p:nvGrpSpPr>
      <p:grpSpPr>
        <a:xfrm>
          <a:off x="0" y="0"/>
          <a:ext cx="0" cy="0"/>
          <a:chOff x="0" y="0"/>
          <a:chExt cx="0" cy="0"/>
        </a:xfrm>
      </p:grpSpPr>
      <p:pic>
        <p:nvPicPr>
          <p:cNvPr id="292" name="Google Shape;292;p16"/>
          <p:cNvPicPr preferRelativeResize="0"/>
          <p:nvPr/>
        </p:nvPicPr>
        <p:blipFill rotWithShape="1">
          <a:blip r:embed="rId2">
            <a:alphaModFix amt="90000"/>
          </a:blip>
          <a:srcRect b="0" l="0" r="0" t="0"/>
          <a:stretch/>
        </p:blipFill>
        <p:spPr>
          <a:xfrm flipH="1">
            <a:off x="0" y="0"/>
            <a:ext cx="9144000" cy="5143500"/>
          </a:xfrm>
          <a:prstGeom prst="rect">
            <a:avLst/>
          </a:prstGeom>
          <a:noFill/>
          <a:ln>
            <a:noFill/>
          </a:ln>
        </p:spPr>
      </p:pic>
      <p:grpSp>
        <p:nvGrpSpPr>
          <p:cNvPr id="293" name="Google Shape;293;p16"/>
          <p:cNvGrpSpPr/>
          <p:nvPr/>
        </p:nvGrpSpPr>
        <p:grpSpPr>
          <a:xfrm>
            <a:off x="168738" y="186378"/>
            <a:ext cx="8806525" cy="4770745"/>
            <a:chOff x="1537100" y="238125"/>
            <a:chExt cx="4383100" cy="2374450"/>
          </a:xfrm>
        </p:grpSpPr>
        <p:sp>
          <p:nvSpPr>
            <p:cNvPr id="294" name="Google Shape;294;p16"/>
            <p:cNvSpPr/>
            <p:nvPr/>
          </p:nvSpPr>
          <p:spPr>
            <a:xfrm>
              <a:off x="1537100" y="238125"/>
              <a:ext cx="4383100" cy="2374450"/>
            </a:xfrm>
            <a:custGeom>
              <a:rect b="b" l="l" r="r" t="t"/>
              <a:pathLst>
                <a:path extrusionOk="0" h="94978" w="175324">
                  <a:moveTo>
                    <a:pt x="174791" y="58674"/>
                  </a:moveTo>
                  <a:lnTo>
                    <a:pt x="174791" y="58674"/>
                  </a:lnTo>
                  <a:lnTo>
                    <a:pt x="174809" y="56781"/>
                  </a:lnTo>
                  <a:lnTo>
                    <a:pt x="174828" y="54906"/>
                  </a:lnTo>
                  <a:lnTo>
                    <a:pt x="174828" y="51119"/>
                  </a:lnTo>
                  <a:lnTo>
                    <a:pt x="174809" y="47351"/>
                  </a:lnTo>
                  <a:lnTo>
                    <a:pt x="174773" y="43583"/>
                  </a:lnTo>
                  <a:lnTo>
                    <a:pt x="174699" y="36046"/>
                  </a:lnTo>
                  <a:lnTo>
                    <a:pt x="174681" y="32260"/>
                  </a:lnTo>
                  <a:lnTo>
                    <a:pt x="174699" y="28491"/>
                  </a:lnTo>
                  <a:lnTo>
                    <a:pt x="174699" y="28491"/>
                  </a:lnTo>
                  <a:lnTo>
                    <a:pt x="174625" y="25495"/>
                  </a:lnTo>
                  <a:lnTo>
                    <a:pt x="174534" y="22499"/>
                  </a:lnTo>
                  <a:lnTo>
                    <a:pt x="174368" y="16507"/>
                  </a:lnTo>
                  <a:lnTo>
                    <a:pt x="174295" y="13510"/>
                  </a:lnTo>
                  <a:lnTo>
                    <a:pt x="174239" y="10496"/>
                  </a:lnTo>
                  <a:lnTo>
                    <a:pt x="174221" y="7500"/>
                  </a:lnTo>
                  <a:lnTo>
                    <a:pt x="174239" y="6011"/>
                  </a:lnTo>
                  <a:lnTo>
                    <a:pt x="174258" y="4503"/>
                  </a:lnTo>
                  <a:lnTo>
                    <a:pt x="174258" y="4503"/>
                  </a:lnTo>
                  <a:lnTo>
                    <a:pt x="174258" y="3529"/>
                  </a:lnTo>
                  <a:lnTo>
                    <a:pt x="174276" y="2555"/>
                  </a:lnTo>
                  <a:lnTo>
                    <a:pt x="174276" y="2555"/>
                  </a:lnTo>
                  <a:lnTo>
                    <a:pt x="173835" y="2941"/>
                  </a:lnTo>
                  <a:lnTo>
                    <a:pt x="173835" y="2941"/>
                  </a:lnTo>
                  <a:lnTo>
                    <a:pt x="173909" y="2831"/>
                  </a:lnTo>
                  <a:lnTo>
                    <a:pt x="173909" y="2831"/>
                  </a:lnTo>
                  <a:lnTo>
                    <a:pt x="173909" y="2831"/>
                  </a:lnTo>
                  <a:lnTo>
                    <a:pt x="173909" y="2831"/>
                  </a:lnTo>
                  <a:lnTo>
                    <a:pt x="173927" y="2812"/>
                  </a:lnTo>
                  <a:lnTo>
                    <a:pt x="173927" y="2812"/>
                  </a:lnTo>
                  <a:lnTo>
                    <a:pt x="173927" y="2812"/>
                  </a:lnTo>
                  <a:lnTo>
                    <a:pt x="173927" y="2812"/>
                  </a:lnTo>
                  <a:lnTo>
                    <a:pt x="173927" y="2812"/>
                  </a:lnTo>
                  <a:lnTo>
                    <a:pt x="173927" y="2812"/>
                  </a:lnTo>
                  <a:lnTo>
                    <a:pt x="173927" y="2812"/>
                  </a:lnTo>
                  <a:lnTo>
                    <a:pt x="173927" y="2812"/>
                  </a:lnTo>
                  <a:lnTo>
                    <a:pt x="174037" y="2647"/>
                  </a:lnTo>
                  <a:lnTo>
                    <a:pt x="174037" y="2647"/>
                  </a:lnTo>
                  <a:lnTo>
                    <a:pt x="174092" y="2573"/>
                  </a:lnTo>
                  <a:lnTo>
                    <a:pt x="174092" y="2573"/>
                  </a:lnTo>
                  <a:lnTo>
                    <a:pt x="174092" y="2573"/>
                  </a:lnTo>
                  <a:lnTo>
                    <a:pt x="174092" y="2573"/>
                  </a:lnTo>
                  <a:lnTo>
                    <a:pt x="174295" y="2298"/>
                  </a:lnTo>
                  <a:lnTo>
                    <a:pt x="174295" y="2298"/>
                  </a:lnTo>
                  <a:lnTo>
                    <a:pt x="174331" y="1434"/>
                  </a:lnTo>
                  <a:lnTo>
                    <a:pt x="174368" y="570"/>
                  </a:lnTo>
                  <a:lnTo>
                    <a:pt x="174368" y="570"/>
                  </a:lnTo>
                  <a:lnTo>
                    <a:pt x="174203" y="588"/>
                  </a:lnTo>
                  <a:lnTo>
                    <a:pt x="174203" y="588"/>
                  </a:lnTo>
                  <a:lnTo>
                    <a:pt x="172475" y="662"/>
                  </a:lnTo>
                  <a:lnTo>
                    <a:pt x="170765" y="717"/>
                  </a:lnTo>
                  <a:lnTo>
                    <a:pt x="167310" y="790"/>
                  </a:lnTo>
                  <a:lnTo>
                    <a:pt x="163854" y="846"/>
                  </a:lnTo>
                  <a:lnTo>
                    <a:pt x="160398" y="882"/>
                  </a:lnTo>
                  <a:lnTo>
                    <a:pt x="160398" y="882"/>
                  </a:lnTo>
                  <a:lnTo>
                    <a:pt x="146961" y="662"/>
                  </a:lnTo>
                  <a:lnTo>
                    <a:pt x="140234" y="551"/>
                  </a:lnTo>
                  <a:lnTo>
                    <a:pt x="133506" y="460"/>
                  </a:lnTo>
                  <a:lnTo>
                    <a:pt x="133506" y="460"/>
                  </a:lnTo>
                  <a:lnTo>
                    <a:pt x="130712" y="441"/>
                  </a:lnTo>
                  <a:lnTo>
                    <a:pt x="127936" y="441"/>
                  </a:lnTo>
                  <a:lnTo>
                    <a:pt x="122348" y="478"/>
                  </a:lnTo>
                  <a:lnTo>
                    <a:pt x="122348" y="478"/>
                  </a:lnTo>
                  <a:lnTo>
                    <a:pt x="119187" y="496"/>
                  </a:lnTo>
                  <a:lnTo>
                    <a:pt x="116025" y="496"/>
                  </a:lnTo>
                  <a:lnTo>
                    <a:pt x="112845" y="496"/>
                  </a:lnTo>
                  <a:lnTo>
                    <a:pt x="109684" y="460"/>
                  </a:lnTo>
                  <a:lnTo>
                    <a:pt x="109684" y="460"/>
                  </a:lnTo>
                  <a:lnTo>
                    <a:pt x="107588" y="441"/>
                  </a:lnTo>
                  <a:lnTo>
                    <a:pt x="105493" y="441"/>
                  </a:lnTo>
                  <a:lnTo>
                    <a:pt x="101320" y="460"/>
                  </a:lnTo>
                  <a:lnTo>
                    <a:pt x="97129" y="515"/>
                  </a:lnTo>
                  <a:lnTo>
                    <a:pt x="92938" y="570"/>
                  </a:lnTo>
                  <a:lnTo>
                    <a:pt x="92938" y="570"/>
                  </a:lnTo>
                  <a:lnTo>
                    <a:pt x="88324" y="625"/>
                  </a:lnTo>
                  <a:lnTo>
                    <a:pt x="83710" y="680"/>
                  </a:lnTo>
                  <a:lnTo>
                    <a:pt x="81413" y="699"/>
                  </a:lnTo>
                  <a:lnTo>
                    <a:pt x="79097" y="699"/>
                  </a:lnTo>
                  <a:lnTo>
                    <a:pt x="76799" y="680"/>
                  </a:lnTo>
                  <a:lnTo>
                    <a:pt x="74483" y="662"/>
                  </a:lnTo>
                  <a:lnTo>
                    <a:pt x="74483" y="662"/>
                  </a:lnTo>
                  <a:lnTo>
                    <a:pt x="67719" y="662"/>
                  </a:lnTo>
                  <a:lnTo>
                    <a:pt x="60972" y="643"/>
                  </a:lnTo>
                  <a:lnTo>
                    <a:pt x="47444" y="588"/>
                  </a:lnTo>
                  <a:lnTo>
                    <a:pt x="47444" y="588"/>
                  </a:lnTo>
                  <a:lnTo>
                    <a:pt x="38363" y="533"/>
                  </a:lnTo>
                  <a:lnTo>
                    <a:pt x="29264" y="496"/>
                  </a:lnTo>
                  <a:lnTo>
                    <a:pt x="24724" y="496"/>
                  </a:lnTo>
                  <a:lnTo>
                    <a:pt x="20184" y="496"/>
                  </a:lnTo>
                  <a:lnTo>
                    <a:pt x="15644" y="515"/>
                  </a:lnTo>
                  <a:lnTo>
                    <a:pt x="11103" y="551"/>
                  </a:lnTo>
                  <a:lnTo>
                    <a:pt x="11103" y="551"/>
                  </a:lnTo>
                  <a:lnTo>
                    <a:pt x="7537" y="551"/>
                  </a:lnTo>
                  <a:lnTo>
                    <a:pt x="5754" y="533"/>
                  </a:lnTo>
                  <a:lnTo>
                    <a:pt x="3990" y="515"/>
                  </a:lnTo>
                  <a:lnTo>
                    <a:pt x="3990" y="515"/>
                  </a:lnTo>
                  <a:lnTo>
                    <a:pt x="975" y="441"/>
                  </a:lnTo>
                  <a:lnTo>
                    <a:pt x="975" y="441"/>
                  </a:lnTo>
                  <a:lnTo>
                    <a:pt x="810" y="441"/>
                  </a:lnTo>
                  <a:lnTo>
                    <a:pt x="626" y="441"/>
                  </a:lnTo>
                  <a:lnTo>
                    <a:pt x="626" y="441"/>
                  </a:lnTo>
                  <a:lnTo>
                    <a:pt x="516" y="441"/>
                  </a:lnTo>
                  <a:lnTo>
                    <a:pt x="516" y="441"/>
                  </a:lnTo>
                  <a:lnTo>
                    <a:pt x="534" y="1029"/>
                  </a:lnTo>
                  <a:lnTo>
                    <a:pt x="534" y="1323"/>
                  </a:lnTo>
                  <a:lnTo>
                    <a:pt x="534" y="1618"/>
                  </a:lnTo>
                  <a:lnTo>
                    <a:pt x="534" y="1618"/>
                  </a:lnTo>
                  <a:lnTo>
                    <a:pt x="589" y="8952"/>
                  </a:lnTo>
                  <a:lnTo>
                    <a:pt x="644" y="16286"/>
                  </a:lnTo>
                  <a:lnTo>
                    <a:pt x="791" y="30955"/>
                  </a:lnTo>
                  <a:lnTo>
                    <a:pt x="791" y="30955"/>
                  </a:lnTo>
                  <a:lnTo>
                    <a:pt x="773" y="33969"/>
                  </a:lnTo>
                  <a:lnTo>
                    <a:pt x="755" y="36984"/>
                  </a:lnTo>
                  <a:lnTo>
                    <a:pt x="699" y="43013"/>
                  </a:lnTo>
                  <a:lnTo>
                    <a:pt x="663" y="46027"/>
                  </a:lnTo>
                  <a:lnTo>
                    <a:pt x="626" y="49042"/>
                  </a:lnTo>
                  <a:lnTo>
                    <a:pt x="626" y="52057"/>
                  </a:lnTo>
                  <a:lnTo>
                    <a:pt x="644" y="55071"/>
                  </a:lnTo>
                  <a:lnTo>
                    <a:pt x="644" y="55071"/>
                  </a:lnTo>
                  <a:lnTo>
                    <a:pt x="810" y="61909"/>
                  </a:lnTo>
                  <a:lnTo>
                    <a:pt x="883" y="65328"/>
                  </a:lnTo>
                  <a:lnTo>
                    <a:pt x="938" y="68747"/>
                  </a:lnTo>
                  <a:lnTo>
                    <a:pt x="975" y="72166"/>
                  </a:lnTo>
                  <a:lnTo>
                    <a:pt x="994" y="75585"/>
                  </a:lnTo>
                  <a:lnTo>
                    <a:pt x="994" y="79004"/>
                  </a:lnTo>
                  <a:lnTo>
                    <a:pt x="975" y="82423"/>
                  </a:lnTo>
                  <a:lnTo>
                    <a:pt x="975" y="82423"/>
                  </a:lnTo>
                  <a:lnTo>
                    <a:pt x="975" y="84555"/>
                  </a:lnTo>
                  <a:lnTo>
                    <a:pt x="994" y="86688"/>
                  </a:lnTo>
                  <a:lnTo>
                    <a:pt x="1012" y="88801"/>
                  </a:lnTo>
                  <a:lnTo>
                    <a:pt x="1049" y="90934"/>
                  </a:lnTo>
                  <a:lnTo>
                    <a:pt x="1049" y="90934"/>
                  </a:lnTo>
                  <a:lnTo>
                    <a:pt x="1049" y="91265"/>
                  </a:lnTo>
                  <a:lnTo>
                    <a:pt x="1067" y="91687"/>
                  </a:lnTo>
                  <a:lnTo>
                    <a:pt x="1104" y="92717"/>
                  </a:lnTo>
                  <a:lnTo>
                    <a:pt x="1122" y="93231"/>
                  </a:lnTo>
                  <a:lnTo>
                    <a:pt x="1122" y="93746"/>
                  </a:lnTo>
                  <a:lnTo>
                    <a:pt x="1122" y="94187"/>
                  </a:lnTo>
                  <a:lnTo>
                    <a:pt x="1104" y="94371"/>
                  </a:lnTo>
                  <a:lnTo>
                    <a:pt x="1067" y="94536"/>
                  </a:lnTo>
                  <a:lnTo>
                    <a:pt x="1067" y="94536"/>
                  </a:lnTo>
                  <a:lnTo>
                    <a:pt x="1361" y="94481"/>
                  </a:lnTo>
                  <a:lnTo>
                    <a:pt x="1655" y="94463"/>
                  </a:lnTo>
                  <a:lnTo>
                    <a:pt x="1913" y="94463"/>
                  </a:lnTo>
                  <a:lnTo>
                    <a:pt x="2078" y="94445"/>
                  </a:lnTo>
                  <a:lnTo>
                    <a:pt x="2078" y="94445"/>
                  </a:lnTo>
                  <a:lnTo>
                    <a:pt x="2813" y="94408"/>
                  </a:lnTo>
                  <a:lnTo>
                    <a:pt x="3549" y="94389"/>
                  </a:lnTo>
                  <a:lnTo>
                    <a:pt x="5038" y="94371"/>
                  </a:lnTo>
                  <a:lnTo>
                    <a:pt x="6526" y="94389"/>
                  </a:lnTo>
                  <a:lnTo>
                    <a:pt x="7997" y="94426"/>
                  </a:lnTo>
                  <a:lnTo>
                    <a:pt x="10975" y="94536"/>
                  </a:lnTo>
                  <a:lnTo>
                    <a:pt x="12464" y="94573"/>
                  </a:lnTo>
                  <a:lnTo>
                    <a:pt x="13934" y="94592"/>
                  </a:lnTo>
                  <a:lnTo>
                    <a:pt x="13934" y="94592"/>
                  </a:lnTo>
                  <a:lnTo>
                    <a:pt x="15827" y="94592"/>
                  </a:lnTo>
                  <a:lnTo>
                    <a:pt x="17702" y="94555"/>
                  </a:lnTo>
                  <a:lnTo>
                    <a:pt x="21452" y="94481"/>
                  </a:lnTo>
                  <a:lnTo>
                    <a:pt x="23327" y="94445"/>
                  </a:lnTo>
                  <a:lnTo>
                    <a:pt x="25202" y="94408"/>
                  </a:lnTo>
                  <a:lnTo>
                    <a:pt x="27077" y="94389"/>
                  </a:lnTo>
                  <a:lnTo>
                    <a:pt x="28952" y="94389"/>
                  </a:lnTo>
                  <a:lnTo>
                    <a:pt x="28952" y="94389"/>
                  </a:lnTo>
                  <a:lnTo>
                    <a:pt x="35220" y="94389"/>
                  </a:lnTo>
                  <a:lnTo>
                    <a:pt x="41470" y="94371"/>
                  </a:lnTo>
                  <a:lnTo>
                    <a:pt x="44595" y="94353"/>
                  </a:lnTo>
                  <a:lnTo>
                    <a:pt x="47719" y="94316"/>
                  </a:lnTo>
                  <a:lnTo>
                    <a:pt x="50863" y="94279"/>
                  </a:lnTo>
                  <a:lnTo>
                    <a:pt x="53988" y="94206"/>
                  </a:lnTo>
                  <a:lnTo>
                    <a:pt x="53988" y="94206"/>
                  </a:lnTo>
                  <a:lnTo>
                    <a:pt x="57590" y="94169"/>
                  </a:lnTo>
                  <a:lnTo>
                    <a:pt x="61193" y="94132"/>
                  </a:lnTo>
                  <a:lnTo>
                    <a:pt x="64814" y="94132"/>
                  </a:lnTo>
                  <a:lnTo>
                    <a:pt x="68417" y="94150"/>
                  </a:lnTo>
                  <a:lnTo>
                    <a:pt x="75641" y="94169"/>
                  </a:lnTo>
                  <a:lnTo>
                    <a:pt x="79244" y="94169"/>
                  </a:lnTo>
                  <a:lnTo>
                    <a:pt x="82847" y="94169"/>
                  </a:lnTo>
                  <a:lnTo>
                    <a:pt x="82847" y="94169"/>
                  </a:lnTo>
                  <a:lnTo>
                    <a:pt x="86946" y="94224"/>
                  </a:lnTo>
                  <a:lnTo>
                    <a:pt x="91045" y="94279"/>
                  </a:lnTo>
                  <a:lnTo>
                    <a:pt x="99224" y="94426"/>
                  </a:lnTo>
                  <a:lnTo>
                    <a:pt x="103324" y="94481"/>
                  </a:lnTo>
                  <a:lnTo>
                    <a:pt x="107423" y="94500"/>
                  </a:lnTo>
                  <a:lnTo>
                    <a:pt x="111503" y="94500"/>
                  </a:lnTo>
                  <a:lnTo>
                    <a:pt x="113562" y="94500"/>
                  </a:lnTo>
                  <a:lnTo>
                    <a:pt x="115602" y="94463"/>
                  </a:lnTo>
                  <a:lnTo>
                    <a:pt x="115602" y="94463"/>
                  </a:lnTo>
                  <a:lnTo>
                    <a:pt x="121576" y="94353"/>
                  </a:lnTo>
                  <a:lnTo>
                    <a:pt x="127569" y="94279"/>
                  </a:lnTo>
                  <a:lnTo>
                    <a:pt x="133543" y="94206"/>
                  </a:lnTo>
                  <a:lnTo>
                    <a:pt x="139535" y="94169"/>
                  </a:lnTo>
                  <a:lnTo>
                    <a:pt x="145509" y="94150"/>
                  </a:lnTo>
                  <a:lnTo>
                    <a:pt x="151483" y="94150"/>
                  </a:lnTo>
                  <a:lnTo>
                    <a:pt x="157476" y="94169"/>
                  </a:lnTo>
                  <a:lnTo>
                    <a:pt x="163450" y="94224"/>
                  </a:lnTo>
                  <a:lnTo>
                    <a:pt x="163450" y="94224"/>
                  </a:lnTo>
                  <a:lnTo>
                    <a:pt x="165729" y="94224"/>
                  </a:lnTo>
                  <a:lnTo>
                    <a:pt x="168027" y="94224"/>
                  </a:lnTo>
                  <a:lnTo>
                    <a:pt x="170306" y="94261"/>
                  </a:lnTo>
                  <a:lnTo>
                    <a:pt x="172585" y="94316"/>
                  </a:lnTo>
                  <a:lnTo>
                    <a:pt x="172585" y="94316"/>
                  </a:lnTo>
                  <a:lnTo>
                    <a:pt x="173615" y="94353"/>
                  </a:lnTo>
                  <a:lnTo>
                    <a:pt x="174625" y="94408"/>
                  </a:lnTo>
                  <a:lnTo>
                    <a:pt x="174625" y="94408"/>
                  </a:lnTo>
                  <a:lnTo>
                    <a:pt x="174681" y="94408"/>
                  </a:lnTo>
                  <a:lnTo>
                    <a:pt x="174681" y="94408"/>
                  </a:lnTo>
                  <a:lnTo>
                    <a:pt x="174607" y="93544"/>
                  </a:lnTo>
                  <a:lnTo>
                    <a:pt x="174570" y="92680"/>
                  </a:lnTo>
                  <a:lnTo>
                    <a:pt x="174552" y="91816"/>
                  </a:lnTo>
                  <a:lnTo>
                    <a:pt x="174552" y="91375"/>
                  </a:lnTo>
                  <a:lnTo>
                    <a:pt x="174570" y="90952"/>
                  </a:lnTo>
                  <a:lnTo>
                    <a:pt x="174570" y="90952"/>
                  </a:lnTo>
                  <a:lnTo>
                    <a:pt x="174589" y="90051"/>
                  </a:lnTo>
                  <a:lnTo>
                    <a:pt x="174589" y="89169"/>
                  </a:lnTo>
                  <a:lnTo>
                    <a:pt x="174552" y="87386"/>
                  </a:lnTo>
                  <a:lnTo>
                    <a:pt x="174497" y="85621"/>
                  </a:lnTo>
                  <a:lnTo>
                    <a:pt x="174497" y="84721"/>
                  </a:lnTo>
                  <a:lnTo>
                    <a:pt x="174515" y="83838"/>
                  </a:lnTo>
                  <a:lnTo>
                    <a:pt x="174515" y="83838"/>
                  </a:lnTo>
                  <a:lnTo>
                    <a:pt x="174552" y="80695"/>
                  </a:lnTo>
                  <a:lnTo>
                    <a:pt x="174607" y="77552"/>
                  </a:lnTo>
                  <a:lnTo>
                    <a:pt x="174717" y="71247"/>
                  </a:lnTo>
                  <a:lnTo>
                    <a:pt x="174754" y="68104"/>
                  </a:lnTo>
                  <a:lnTo>
                    <a:pt x="174791" y="64961"/>
                  </a:lnTo>
                  <a:lnTo>
                    <a:pt x="174809" y="61817"/>
                  </a:lnTo>
                  <a:lnTo>
                    <a:pt x="174791" y="58674"/>
                  </a:lnTo>
                  <a:lnTo>
                    <a:pt x="174791" y="58674"/>
                  </a:lnTo>
                  <a:close/>
                  <a:moveTo>
                    <a:pt x="175287" y="45678"/>
                  </a:moveTo>
                  <a:lnTo>
                    <a:pt x="175287" y="45678"/>
                  </a:lnTo>
                  <a:lnTo>
                    <a:pt x="175324" y="50531"/>
                  </a:lnTo>
                  <a:lnTo>
                    <a:pt x="175324" y="55402"/>
                  </a:lnTo>
                  <a:lnTo>
                    <a:pt x="175306" y="60273"/>
                  </a:lnTo>
                  <a:lnTo>
                    <a:pt x="175250" y="65144"/>
                  </a:lnTo>
                  <a:lnTo>
                    <a:pt x="175122" y="74887"/>
                  </a:lnTo>
                  <a:lnTo>
                    <a:pt x="174975" y="84610"/>
                  </a:lnTo>
                  <a:lnTo>
                    <a:pt x="174975" y="84610"/>
                  </a:lnTo>
                  <a:lnTo>
                    <a:pt x="174975" y="85529"/>
                  </a:lnTo>
                  <a:lnTo>
                    <a:pt x="174993" y="86430"/>
                  </a:lnTo>
                  <a:lnTo>
                    <a:pt x="175030" y="88250"/>
                  </a:lnTo>
                  <a:lnTo>
                    <a:pt x="175048" y="89151"/>
                  </a:lnTo>
                  <a:lnTo>
                    <a:pt x="175048" y="90070"/>
                  </a:lnTo>
                  <a:lnTo>
                    <a:pt x="175030" y="90970"/>
                  </a:lnTo>
                  <a:lnTo>
                    <a:pt x="175012" y="91871"/>
                  </a:lnTo>
                  <a:lnTo>
                    <a:pt x="175012" y="91871"/>
                  </a:lnTo>
                  <a:lnTo>
                    <a:pt x="174993" y="92000"/>
                  </a:lnTo>
                  <a:lnTo>
                    <a:pt x="174993" y="92147"/>
                  </a:lnTo>
                  <a:lnTo>
                    <a:pt x="175012" y="92551"/>
                  </a:lnTo>
                  <a:lnTo>
                    <a:pt x="175103" y="93525"/>
                  </a:lnTo>
                  <a:lnTo>
                    <a:pt x="175122" y="94003"/>
                  </a:lnTo>
                  <a:lnTo>
                    <a:pt x="175122" y="94224"/>
                  </a:lnTo>
                  <a:lnTo>
                    <a:pt x="175103" y="94408"/>
                  </a:lnTo>
                  <a:lnTo>
                    <a:pt x="175085" y="94555"/>
                  </a:lnTo>
                  <a:lnTo>
                    <a:pt x="175030" y="94665"/>
                  </a:lnTo>
                  <a:lnTo>
                    <a:pt x="175012" y="94702"/>
                  </a:lnTo>
                  <a:lnTo>
                    <a:pt x="174975" y="94739"/>
                  </a:lnTo>
                  <a:lnTo>
                    <a:pt x="174938" y="94739"/>
                  </a:lnTo>
                  <a:lnTo>
                    <a:pt x="174883" y="94739"/>
                  </a:lnTo>
                  <a:lnTo>
                    <a:pt x="174883" y="94739"/>
                  </a:lnTo>
                  <a:lnTo>
                    <a:pt x="174809" y="94739"/>
                  </a:lnTo>
                  <a:lnTo>
                    <a:pt x="174809" y="94739"/>
                  </a:lnTo>
                  <a:lnTo>
                    <a:pt x="174773" y="94775"/>
                  </a:lnTo>
                  <a:lnTo>
                    <a:pt x="174736" y="94794"/>
                  </a:lnTo>
                  <a:lnTo>
                    <a:pt x="174681" y="94812"/>
                  </a:lnTo>
                  <a:lnTo>
                    <a:pt x="174625" y="94812"/>
                  </a:lnTo>
                  <a:lnTo>
                    <a:pt x="174625" y="94812"/>
                  </a:lnTo>
                  <a:lnTo>
                    <a:pt x="173486" y="94757"/>
                  </a:lnTo>
                  <a:lnTo>
                    <a:pt x="172365" y="94720"/>
                  </a:lnTo>
                  <a:lnTo>
                    <a:pt x="170122" y="94665"/>
                  </a:lnTo>
                  <a:lnTo>
                    <a:pt x="167861" y="94628"/>
                  </a:lnTo>
                  <a:lnTo>
                    <a:pt x="165600" y="94628"/>
                  </a:lnTo>
                  <a:lnTo>
                    <a:pt x="161097" y="94628"/>
                  </a:lnTo>
                  <a:lnTo>
                    <a:pt x="158854" y="94610"/>
                  </a:lnTo>
                  <a:lnTo>
                    <a:pt x="156593" y="94592"/>
                  </a:lnTo>
                  <a:lnTo>
                    <a:pt x="156593" y="94592"/>
                  </a:lnTo>
                  <a:lnTo>
                    <a:pt x="153193" y="94536"/>
                  </a:lnTo>
                  <a:lnTo>
                    <a:pt x="149792" y="94518"/>
                  </a:lnTo>
                  <a:lnTo>
                    <a:pt x="146391" y="94518"/>
                  </a:lnTo>
                  <a:lnTo>
                    <a:pt x="142991" y="94536"/>
                  </a:lnTo>
                  <a:lnTo>
                    <a:pt x="139590" y="94555"/>
                  </a:lnTo>
                  <a:lnTo>
                    <a:pt x="136190" y="94592"/>
                  </a:lnTo>
                  <a:lnTo>
                    <a:pt x="129389" y="94684"/>
                  </a:lnTo>
                  <a:lnTo>
                    <a:pt x="122606" y="94775"/>
                  </a:lnTo>
                  <a:lnTo>
                    <a:pt x="115805" y="94867"/>
                  </a:lnTo>
                  <a:lnTo>
                    <a:pt x="112404" y="94886"/>
                  </a:lnTo>
                  <a:lnTo>
                    <a:pt x="109003" y="94904"/>
                  </a:lnTo>
                  <a:lnTo>
                    <a:pt x="105603" y="94886"/>
                  </a:lnTo>
                  <a:lnTo>
                    <a:pt x="102202" y="94867"/>
                  </a:lnTo>
                  <a:lnTo>
                    <a:pt x="102202" y="94867"/>
                  </a:lnTo>
                  <a:lnTo>
                    <a:pt x="94960" y="94757"/>
                  </a:lnTo>
                  <a:lnTo>
                    <a:pt x="87718" y="94647"/>
                  </a:lnTo>
                  <a:lnTo>
                    <a:pt x="80475" y="94573"/>
                  </a:lnTo>
                  <a:lnTo>
                    <a:pt x="73233" y="94536"/>
                  </a:lnTo>
                  <a:lnTo>
                    <a:pt x="65972" y="94536"/>
                  </a:lnTo>
                  <a:lnTo>
                    <a:pt x="62351" y="94536"/>
                  </a:lnTo>
                  <a:lnTo>
                    <a:pt x="58730" y="94555"/>
                  </a:lnTo>
                  <a:lnTo>
                    <a:pt x="55109" y="94592"/>
                  </a:lnTo>
                  <a:lnTo>
                    <a:pt x="51488" y="94647"/>
                  </a:lnTo>
                  <a:lnTo>
                    <a:pt x="47866" y="94702"/>
                  </a:lnTo>
                  <a:lnTo>
                    <a:pt x="44245" y="94775"/>
                  </a:lnTo>
                  <a:lnTo>
                    <a:pt x="44245" y="94775"/>
                  </a:lnTo>
                  <a:lnTo>
                    <a:pt x="36819" y="94775"/>
                  </a:lnTo>
                  <a:lnTo>
                    <a:pt x="29375" y="94794"/>
                  </a:lnTo>
                  <a:lnTo>
                    <a:pt x="25662" y="94812"/>
                  </a:lnTo>
                  <a:lnTo>
                    <a:pt x="21949" y="94849"/>
                  </a:lnTo>
                  <a:lnTo>
                    <a:pt x="18217" y="94904"/>
                  </a:lnTo>
                  <a:lnTo>
                    <a:pt x="14504" y="94978"/>
                  </a:lnTo>
                  <a:lnTo>
                    <a:pt x="14504" y="94978"/>
                  </a:lnTo>
                  <a:lnTo>
                    <a:pt x="12942" y="94978"/>
                  </a:lnTo>
                  <a:lnTo>
                    <a:pt x="11361" y="94922"/>
                  </a:lnTo>
                  <a:lnTo>
                    <a:pt x="8218" y="94812"/>
                  </a:lnTo>
                  <a:lnTo>
                    <a:pt x="6637" y="94775"/>
                  </a:lnTo>
                  <a:lnTo>
                    <a:pt x="5074" y="94757"/>
                  </a:lnTo>
                  <a:lnTo>
                    <a:pt x="4284" y="94757"/>
                  </a:lnTo>
                  <a:lnTo>
                    <a:pt x="3493" y="94757"/>
                  </a:lnTo>
                  <a:lnTo>
                    <a:pt x="2721" y="94794"/>
                  </a:lnTo>
                  <a:lnTo>
                    <a:pt x="1931" y="94831"/>
                  </a:lnTo>
                  <a:lnTo>
                    <a:pt x="1931" y="94831"/>
                  </a:lnTo>
                  <a:lnTo>
                    <a:pt x="1802" y="94831"/>
                  </a:lnTo>
                  <a:lnTo>
                    <a:pt x="1655" y="94849"/>
                  </a:lnTo>
                  <a:lnTo>
                    <a:pt x="1380" y="94886"/>
                  </a:lnTo>
                  <a:lnTo>
                    <a:pt x="1233" y="94904"/>
                  </a:lnTo>
                  <a:lnTo>
                    <a:pt x="1104" y="94904"/>
                  </a:lnTo>
                  <a:lnTo>
                    <a:pt x="994" y="94886"/>
                  </a:lnTo>
                  <a:lnTo>
                    <a:pt x="883" y="94831"/>
                  </a:lnTo>
                  <a:lnTo>
                    <a:pt x="883" y="94831"/>
                  </a:lnTo>
                  <a:lnTo>
                    <a:pt x="883" y="94831"/>
                  </a:lnTo>
                  <a:lnTo>
                    <a:pt x="883" y="94831"/>
                  </a:lnTo>
                  <a:lnTo>
                    <a:pt x="828" y="94831"/>
                  </a:lnTo>
                  <a:lnTo>
                    <a:pt x="755" y="94775"/>
                  </a:lnTo>
                  <a:lnTo>
                    <a:pt x="681" y="94720"/>
                  </a:lnTo>
                  <a:lnTo>
                    <a:pt x="608" y="94628"/>
                  </a:lnTo>
                  <a:lnTo>
                    <a:pt x="608" y="94628"/>
                  </a:lnTo>
                  <a:lnTo>
                    <a:pt x="552" y="89408"/>
                  </a:lnTo>
                  <a:lnTo>
                    <a:pt x="516" y="84188"/>
                  </a:lnTo>
                  <a:lnTo>
                    <a:pt x="442" y="73765"/>
                  </a:lnTo>
                  <a:lnTo>
                    <a:pt x="405" y="68563"/>
                  </a:lnTo>
                  <a:lnTo>
                    <a:pt x="350" y="63343"/>
                  </a:lnTo>
                  <a:lnTo>
                    <a:pt x="258" y="58123"/>
                  </a:lnTo>
                  <a:lnTo>
                    <a:pt x="148" y="52921"/>
                  </a:lnTo>
                  <a:lnTo>
                    <a:pt x="148" y="52921"/>
                  </a:lnTo>
                  <a:lnTo>
                    <a:pt x="222" y="46561"/>
                  </a:lnTo>
                  <a:lnTo>
                    <a:pt x="258" y="40201"/>
                  </a:lnTo>
                  <a:lnTo>
                    <a:pt x="258" y="33859"/>
                  </a:lnTo>
                  <a:lnTo>
                    <a:pt x="258" y="27499"/>
                  </a:lnTo>
                  <a:lnTo>
                    <a:pt x="222" y="21139"/>
                  </a:lnTo>
                  <a:lnTo>
                    <a:pt x="185" y="14779"/>
                  </a:lnTo>
                  <a:lnTo>
                    <a:pt x="74" y="2077"/>
                  </a:lnTo>
                  <a:lnTo>
                    <a:pt x="74" y="2077"/>
                  </a:lnTo>
                  <a:lnTo>
                    <a:pt x="56" y="331"/>
                  </a:lnTo>
                  <a:lnTo>
                    <a:pt x="56" y="331"/>
                  </a:lnTo>
                  <a:lnTo>
                    <a:pt x="19" y="294"/>
                  </a:lnTo>
                  <a:lnTo>
                    <a:pt x="1" y="239"/>
                  </a:lnTo>
                  <a:lnTo>
                    <a:pt x="1" y="239"/>
                  </a:lnTo>
                  <a:lnTo>
                    <a:pt x="1" y="165"/>
                  </a:lnTo>
                  <a:lnTo>
                    <a:pt x="38" y="110"/>
                  </a:lnTo>
                  <a:lnTo>
                    <a:pt x="38" y="110"/>
                  </a:lnTo>
                  <a:lnTo>
                    <a:pt x="56" y="110"/>
                  </a:lnTo>
                  <a:lnTo>
                    <a:pt x="56" y="110"/>
                  </a:lnTo>
                  <a:lnTo>
                    <a:pt x="56" y="110"/>
                  </a:lnTo>
                  <a:lnTo>
                    <a:pt x="56" y="110"/>
                  </a:lnTo>
                  <a:lnTo>
                    <a:pt x="130" y="92"/>
                  </a:lnTo>
                  <a:lnTo>
                    <a:pt x="130" y="92"/>
                  </a:lnTo>
                  <a:lnTo>
                    <a:pt x="166" y="74"/>
                  </a:lnTo>
                  <a:lnTo>
                    <a:pt x="166" y="74"/>
                  </a:lnTo>
                  <a:lnTo>
                    <a:pt x="166" y="74"/>
                  </a:lnTo>
                  <a:lnTo>
                    <a:pt x="166" y="74"/>
                  </a:lnTo>
                  <a:lnTo>
                    <a:pt x="332" y="18"/>
                  </a:lnTo>
                  <a:lnTo>
                    <a:pt x="332" y="18"/>
                  </a:lnTo>
                  <a:lnTo>
                    <a:pt x="350" y="18"/>
                  </a:lnTo>
                  <a:lnTo>
                    <a:pt x="350" y="18"/>
                  </a:lnTo>
                  <a:lnTo>
                    <a:pt x="350" y="18"/>
                  </a:lnTo>
                  <a:lnTo>
                    <a:pt x="350" y="18"/>
                  </a:lnTo>
                  <a:lnTo>
                    <a:pt x="424" y="0"/>
                  </a:lnTo>
                  <a:lnTo>
                    <a:pt x="424" y="0"/>
                  </a:lnTo>
                  <a:lnTo>
                    <a:pt x="442" y="0"/>
                  </a:lnTo>
                  <a:lnTo>
                    <a:pt x="442" y="0"/>
                  </a:lnTo>
                  <a:lnTo>
                    <a:pt x="516" y="0"/>
                  </a:lnTo>
                  <a:lnTo>
                    <a:pt x="516" y="0"/>
                  </a:lnTo>
                  <a:lnTo>
                    <a:pt x="516" y="18"/>
                  </a:lnTo>
                  <a:lnTo>
                    <a:pt x="516" y="18"/>
                  </a:lnTo>
                  <a:lnTo>
                    <a:pt x="571" y="37"/>
                  </a:lnTo>
                  <a:lnTo>
                    <a:pt x="571" y="37"/>
                  </a:lnTo>
                  <a:lnTo>
                    <a:pt x="699" y="37"/>
                  </a:lnTo>
                  <a:lnTo>
                    <a:pt x="828" y="37"/>
                  </a:lnTo>
                  <a:lnTo>
                    <a:pt x="828" y="37"/>
                  </a:lnTo>
                  <a:lnTo>
                    <a:pt x="3126" y="74"/>
                  </a:lnTo>
                  <a:lnTo>
                    <a:pt x="3126" y="74"/>
                  </a:lnTo>
                  <a:lnTo>
                    <a:pt x="5754" y="129"/>
                  </a:lnTo>
                  <a:lnTo>
                    <a:pt x="8365" y="147"/>
                  </a:lnTo>
                  <a:lnTo>
                    <a:pt x="13603" y="147"/>
                  </a:lnTo>
                  <a:lnTo>
                    <a:pt x="13603" y="147"/>
                  </a:lnTo>
                  <a:lnTo>
                    <a:pt x="17555" y="110"/>
                  </a:lnTo>
                  <a:lnTo>
                    <a:pt x="21507" y="74"/>
                  </a:lnTo>
                  <a:lnTo>
                    <a:pt x="25478" y="74"/>
                  </a:lnTo>
                  <a:lnTo>
                    <a:pt x="29430" y="74"/>
                  </a:lnTo>
                  <a:lnTo>
                    <a:pt x="37352" y="110"/>
                  </a:lnTo>
                  <a:lnTo>
                    <a:pt x="45275" y="147"/>
                  </a:lnTo>
                  <a:lnTo>
                    <a:pt x="45275" y="147"/>
                  </a:lnTo>
                  <a:lnTo>
                    <a:pt x="56782" y="221"/>
                  </a:lnTo>
                  <a:lnTo>
                    <a:pt x="62535" y="239"/>
                  </a:lnTo>
                  <a:lnTo>
                    <a:pt x="68270" y="239"/>
                  </a:lnTo>
                  <a:lnTo>
                    <a:pt x="68270" y="239"/>
                  </a:lnTo>
                  <a:lnTo>
                    <a:pt x="71248" y="257"/>
                  </a:lnTo>
                  <a:lnTo>
                    <a:pt x="74207" y="276"/>
                  </a:lnTo>
                  <a:lnTo>
                    <a:pt x="77167" y="276"/>
                  </a:lnTo>
                  <a:lnTo>
                    <a:pt x="80126" y="257"/>
                  </a:lnTo>
                  <a:lnTo>
                    <a:pt x="86045" y="221"/>
                  </a:lnTo>
                  <a:lnTo>
                    <a:pt x="91964" y="165"/>
                  </a:lnTo>
                  <a:lnTo>
                    <a:pt x="91964" y="165"/>
                  </a:lnTo>
                  <a:lnTo>
                    <a:pt x="100291" y="74"/>
                  </a:lnTo>
                  <a:lnTo>
                    <a:pt x="104445" y="55"/>
                  </a:lnTo>
                  <a:lnTo>
                    <a:pt x="108617" y="37"/>
                  </a:lnTo>
                  <a:lnTo>
                    <a:pt x="108617" y="37"/>
                  </a:lnTo>
                  <a:lnTo>
                    <a:pt x="111963" y="74"/>
                  </a:lnTo>
                  <a:lnTo>
                    <a:pt x="115308" y="92"/>
                  </a:lnTo>
                  <a:lnTo>
                    <a:pt x="118654" y="74"/>
                  </a:lnTo>
                  <a:lnTo>
                    <a:pt x="121999" y="74"/>
                  </a:lnTo>
                  <a:lnTo>
                    <a:pt x="121999" y="74"/>
                  </a:lnTo>
                  <a:lnTo>
                    <a:pt x="128157" y="37"/>
                  </a:lnTo>
                  <a:lnTo>
                    <a:pt x="131227" y="55"/>
                  </a:lnTo>
                  <a:lnTo>
                    <a:pt x="134296" y="74"/>
                  </a:lnTo>
                  <a:lnTo>
                    <a:pt x="134296" y="74"/>
                  </a:lnTo>
                  <a:lnTo>
                    <a:pt x="139002" y="129"/>
                  </a:lnTo>
                  <a:lnTo>
                    <a:pt x="143708" y="202"/>
                  </a:lnTo>
                  <a:lnTo>
                    <a:pt x="148413" y="294"/>
                  </a:lnTo>
                  <a:lnTo>
                    <a:pt x="153119" y="368"/>
                  </a:lnTo>
                  <a:lnTo>
                    <a:pt x="157825" y="423"/>
                  </a:lnTo>
                  <a:lnTo>
                    <a:pt x="160196" y="441"/>
                  </a:lnTo>
                  <a:lnTo>
                    <a:pt x="162549" y="441"/>
                  </a:lnTo>
                  <a:lnTo>
                    <a:pt x="164902" y="441"/>
                  </a:lnTo>
                  <a:lnTo>
                    <a:pt x="167254" y="404"/>
                  </a:lnTo>
                  <a:lnTo>
                    <a:pt x="169607" y="368"/>
                  </a:lnTo>
                  <a:lnTo>
                    <a:pt x="171960" y="312"/>
                  </a:lnTo>
                  <a:lnTo>
                    <a:pt x="171960" y="312"/>
                  </a:lnTo>
                  <a:lnTo>
                    <a:pt x="173192" y="257"/>
                  </a:lnTo>
                  <a:lnTo>
                    <a:pt x="174423" y="184"/>
                  </a:lnTo>
                  <a:lnTo>
                    <a:pt x="174423" y="184"/>
                  </a:lnTo>
                  <a:lnTo>
                    <a:pt x="174460" y="147"/>
                  </a:lnTo>
                  <a:lnTo>
                    <a:pt x="174515" y="110"/>
                  </a:lnTo>
                  <a:lnTo>
                    <a:pt x="174589" y="74"/>
                  </a:lnTo>
                  <a:lnTo>
                    <a:pt x="174662" y="74"/>
                  </a:lnTo>
                  <a:lnTo>
                    <a:pt x="174662" y="74"/>
                  </a:lnTo>
                  <a:lnTo>
                    <a:pt x="174736" y="92"/>
                  </a:lnTo>
                  <a:lnTo>
                    <a:pt x="174791" y="129"/>
                  </a:lnTo>
                  <a:lnTo>
                    <a:pt x="174846" y="165"/>
                  </a:lnTo>
                  <a:lnTo>
                    <a:pt x="174864" y="221"/>
                  </a:lnTo>
                  <a:lnTo>
                    <a:pt x="174883" y="294"/>
                  </a:lnTo>
                  <a:lnTo>
                    <a:pt x="174901" y="349"/>
                  </a:lnTo>
                  <a:lnTo>
                    <a:pt x="174883" y="515"/>
                  </a:lnTo>
                  <a:lnTo>
                    <a:pt x="174846" y="827"/>
                  </a:lnTo>
                  <a:lnTo>
                    <a:pt x="174828" y="956"/>
                  </a:lnTo>
                  <a:lnTo>
                    <a:pt x="174828" y="1066"/>
                  </a:lnTo>
                  <a:lnTo>
                    <a:pt x="174828" y="1066"/>
                  </a:lnTo>
                  <a:lnTo>
                    <a:pt x="174791" y="2665"/>
                  </a:lnTo>
                  <a:lnTo>
                    <a:pt x="174754" y="4265"/>
                  </a:lnTo>
                  <a:lnTo>
                    <a:pt x="174736" y="5864"/>
                  </a:lnTo>
                  <a:lnTo>
                    <a:pt x="174736" y="7463"/>
                  </a:lnTo>
                  <a:lnTo>
                    <a:pt x="174754" y="10643"/>
                  </a:lnTo>
                  <a:lnTo>
                    <a:pt x="174809" y="13841"/>
                  </a:lnTo>
                  <a:lnTo>
                    <a:pt x="174883" y="17021"/>
                  </a:lnTo>
                  <a:lnTo>
                    <a:pt x="174975" y="20220"/>
                  </a:lnTo>
                  <a:lnTo>
                    <a:pt x="175159" y="26598"/>
                  </a:lnTo>
                  <a:lnTo>
                    <a:pt x="175159" y="26598"/>
                  </a:lnTo>
                  <a:lnTo>
                    <a:pt x="175195" y="28988"/>
                  </a:lnTo>
                  <a:lnTo>
                    <a:pt x="175195" y="31377"/>
                  </a:lnTo>
                  <a:lnTo>
                    <a:pt x="175195" y="36138"/>
                  </a:lnTo>
                  <a:lnTo>
                    <a:pt x="175195" y="38528"/>
                  </a:lnTo>
                  <a:lnTo>
                    <a:pt x="175195" y="40899"/>
                  </a:lnTo>
                  <a:lnTo>
                    <a:pt x="175232" y="43289"/>
                  </a:lnTo>
                  <a:lnTo>
                    <a:pt x="175287" y="45678"/>
                  </a:lnTo>
                  <a:lnTo>
                    <a:pt x="175287" y="4567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a:off x="1565150" y="290500"/>
              <a:ext cx="50100" cy="66200"/>
            </a:xfrm>
            <a:custGeom>
              <a:rect b="b" l="l" r="r" t="t"/>
              <a:pathLst>
                <a:path extrusionOk="0" h="2648" w="2004">
                  <a:moveTo>
                    <a:pt x="74" y="2556"/>
                  </a:moveTo>
                  <a:lnTo>
                    <a:pt x="74" y="2556"/>
                  </a:lnTo>
                  <a:lnTo>
                    <a:pt x="37" y="2335"/>
                  </a:lnTo>
                  <a:lnTo>
                    <a:pt x="19" y="2114"/>
                  </a:lnTo>
                  <a:lnTo>
                    <a:pt x="0" y="1673"/>
                  </a:lnTo>
                  <a:lnTo>
                    <a:pt x="19" y="1214"/>
                  </a:lnTo>
                  <a:lnTo>
                    <a:pt x="0" y="773"/>
                  </a:lnTo>
                  <a:lnTo>
                    <a:pt x="0" y="773"/>
                  </a:lnTo>
                  <a:lnTo>
                    <a:pt x="0" y="515"/>
                  </a:lnTo>
                  <a:lnTo>
                    <a:pt x="0" y="368"/>
                  </a:lnTo>
                  <a:lnTo>
                    <a:pt x="19" y="221"/>
                  </a:lnTo>
                  <a:lnTo>
                    <a:pt x="37" y="111"/>
                  </a:lnTo>
                  <a:lnTo>
                    <a:pt x="55" y="56"/>
                  </a:lnTo>
                  <a:lnTo>
                    <a:pt x="92" y="19"/>
                  </a:lnTo>
                  <a:lnTo>
                    <a:pt x="147" y="1"/>
                  </a:lnTo>
                  <a:lnTo>
                    <a:pt x="184" y="1"/>
                  </a:lnTo>
                  <a:lnTo>
                    <a:pt x="258" y="1"/>
                  </a:lnTo>
                  <a:lnTo>
                    <a:pt x="331" y="37"/>
                  </a:lnTo>
                  <a:lnTo>
                    <a:pt x="331" y="37"/>
                  </a:lnTo>
                  <a:lnTo>
                    <a:pt x="386" y="19"/>
                  </a:lnTo>
                  <a:lnTo>
                    <a:pt x="460" y="19"/>
                  </a:lnTo>
                  <a:lnTo>
                    <a:pt x="515" y="19"/>
                  </a:lnTo>
                  <a:lnTo>
                    <a:pt x="588" y="56"/>
                  </a:lnTo>
                  <a:lnTo>
                    <a:pt x="735" y="129"/>
                  </a:lnTo>
                  <a:lnTo>
                    <a:pt x="901" y="221"/>
                  </a:lnTo>
                  <a:lnTo>
                    <a:pt x="1177" y="460"/>
                  </a:lnTo>
                  <a:lnTo>
                    <a:pt x="1416" y="662"/>
                  </a:lnTo>
                  <a:lnTo>
                    <a:pt x="1416" y="662"/>
                  </a:lnTo>
                  <a:lnTo>
                    <a:pt x="1655" y="883"/>
                  </a:lnTo>
                  <a:lnTo>
                    <a:pt x="1783" y="1030"/>
                  </a:lnTo>
                  <a:lnTo>
                    <a:pt x="1894" y="1177"/>
                  </a:lnTo>
                  <a:lnTo>
                    <a:pt x="1967" y="1324"/>
                  </a:lnTo>
                  <a:lnTo>
                    <a:pt x="1985" y="1398"/>
                  </a:lnTo>
                  <a:lnTo>
                    <a:pt x="2004" y="1489"/>
                  </a:lnTo>
                  <a:lnTo>
                    <a:pt x="1985" y="1563"/>
                  </a:lnTo>
                  <a:lnTo>
                    <a:pt x="1949" y="1636"/>
                  </a:lnTo>
                  <a:lnTo>
                    <a:pt x="1912" y="1710"/>
                  </a:lnTo>
                  <a:lnTo>
                    <a:pt x="1838" y="1765"/>
                  </a:lnTo>
                  <a:lnTo>
                    <a:pt x="1838" y="1765"/>
                  </a:lnTo>
                  <a:lnTo>
                    <a:pt x="1673" y="1875"/>
                  </a:lnTo>
                  <a:lnTo>
                    <a:pt x="1452" y="2041"/>
                  </a:lnTo>
                  <a:lnTo>
                    <a:pt x="1213" y="2206"/>
                  </a:lnTo>
                  <a:lnTo>
                    <a:pt x="956" y="2390"/>
                  </a:lnTo>
                  <a:lnTo>
                    <a:pt x="699" y="2537"/>
                  </a:lnTo>
                  <a:lnTo>
                    <a:pt x="570" y="2592"/>
                  </a:lnTo>
                  <a:lnTo>
                    <a:pt x="441" y="2629"/>
                  </a:lnTo>
                  <a:lnTo>
                    <a:pt x="331" y="2647"/>
                  </a:lnTo>
                  <a:lnTo>
                    <a:pt x="239" y="2647"/>
                  </a:lnTo>
                  <a:lnTo>
                    <a:pt x="147" y="2611"/>
                  </a:lnTo>
                  <a:lnTo>
                    <a:pt x="74" y="2556"/>
                  </a:lnTo>
                  <a:lnTo>
                    <a:pt x="74" y="2556"/>
                  </a:lnTo>
                  <a:close/>
                  <a:moveTo>
                    <a:pt x="368" y="809"/>
                  </a:moveTo>
                  <a:lnTo>
                    <a:pt x="368" y="809"/>
                  </a:lnTo>
                  <a:lnTo>
                    <a:pt x="405" y="2243"/>
                  </a:lnTo>
                  <a:lnTo>
                    <a:pt x="405" y="2243"/>
                  </a:lnTo>
                  <a:lnTo>
                    <a:pt x="717" y="2078"/>
                  </a:lnTo>
                  <a:lnTo>
                    <a:pt x="1011" y="1894"/>
                  </a:lnTo>
                  <a:lnTo>
                    <a:pt x="1599" y="1471"/>
                  </a:lnTo>
                  <a:lnTo>
                    <a:pt x="1599" y="1471"/>
                  </a:lnTo>
                  <a:lnTo>
                    <a:pt x="1489" y="1306"/>
                  </a:lnTo>
                  <a:lnTo>
                    <a:pt x="1360" y="1140"/>
                  </a:lnTo>
                  <a:lnTo>
                    <a:pt x="1213" y="993"/>
                  </a:lnTo>
                  <a:lnTo>
                    <a:pt x="1066" y="846"/>
                  </a:lnTo>
                  <a:lnTo>
                    <a:pt x="901" y="717"/>
                  </a:lnTo>
                  <a:lnTo>
                    <a:pt x="717" y="607"/>
                  </a:lnTo>
                  <a:lnTo>
                    <a:pt x="368" y="387"/>
                  </a:lnTo>
                  <a:lnTo>
                    <a:pt x="368" y="387"/>
                  </a:lnTo>
                  <a:lnTo>
                    <a:pt x="368" y="809"/>
                  </a:lnTo>
                  <a:lnTo>
                    <a:pt x="368" y="8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1566975" y="379650"/>
              <a:ext cx="57475" cy="62975"/>
            </a:xfrm>
            <a:custGeom>
              <a:rect b="b" l="l" r="r" t="t"/>
              <a:pathLst>
                <a:path extrusionOk="0" h="2519" w="2299">
                  <a:moveTo>
                    <a:pt x="240" y="2519"/>
                  </a:moveTo>
                  <a:lnTo>
                    <a:pt x="240" y="2519"/>
                  </a:lnTo>
                  <a:lnTo>
                    <a:pt x="203" y="2482"/>
                  </a:lnTo>
                  <a:lnTo>
                    <a:pt x="148" y="2445"/>
                  </a:lnTo>
                  <a:lnTo>
                    <a:pt x="93" y="2335"/>
                  </a:lnTo>
                  <a:lnTo>
                    <a:pt x="74" y="2225"/>
                  </a:lnTo>
                  <a:lnTo>
                    <a:pt x="56" y="2096"/>
                  </a:lnTo>
                  <a:lnTo>
                    <a:pt x="56" y="1820"/>
                  </a:lnTo>
                  <a:lnTo>
                    <a:pt x="56" y="1692"/>
                  </a:lnTo>
                  <a:lnTo>
                    <a:pt x="56" y="1563"/>
                  </a:lnTo>
                  <a:lnTo>
                    <a:pt x="56" y="1563"/>
                  </a:lnTo>
                  <a:lnTo>
                    <a:pt x="56" y="1416"/>
                  </a:lnTo>
                  <a:lnTo>
                    <a:pt x="38" y="1232"/>
                  </a:lnTo>
                  <a:lnTo>
                    <a:pt x="1" y="773"/>
                  </a:lnTo>
                  <a:lnTo>
                    <a:pt x="1" y="552"/>
                  </a:lnTo>
                  <a:lnTo>
                    <a:pt x="19" y="368"/>
                  </a:lnTo>
                  <a:lnTo>
                    <a:pt x="38" y="203"/>
                  </a:lnTo>
                  <a:lnTo>
                    <a:pt x="74" y="148"/>
                  </a:lnTo>
                  <a:lnTo>
                    <a:pt x="111" y="92"/>
                  </a:lnTo>
                  <a:lnTo>
                    <a:pt x="111" y="92"/>
                  </a:lnTo>
                  <a:lnTo>
                    <a:pt x="148" y="56"/>
                  </a:lnTo>
                  <a:lnTo>
                    <a:pt x="185" y="19"/>
                  </a:lnTo>
                  <a:lnTo>
                    <a:pt x="221" y="1"/>
                  </a:lnTo>
                  <a:lnTo>
                    <a:pt x="276" y="1"/>
                  </a:lnTo>
                  <a:lnTo>
                    <a:pt x="368" y="1"/>
                  </a:lnTo>
                  <a:lnTo>
                    <a:pt x="460" y="37"/>
                  </a:lnTo>
                  <a:lnTo>
                    <a:pt x="662" y="166"/>
                  </a:lnTo>
                  <a:lnTo>
                    <a:pt x="754" y="221"/>
                  </a:lnTo>
                  <a:lnTo>
                    <a:pt x="846" y="258"/>
                  </a:lnTo>
                  <a:lnTo>
                    <a:pt x="846" y="258"/>
                  </a:lnTo>
                  <a:lnTo>
                    <a:pt x="1214" y="460"/>
                  </a:lnTo>
                  <a:lnTo>
                    <a:pt x="1582" y="662"/>
                  </a:lnTo>
                  <a:lnTo>
                    <a:pt x="1765" y="791"/>
                  </a:lnTo>
                  <a:lnTo>
                    <a:pt x="1931" y="920"/>
                  </a:lnTo>
                  <a:lnTo>
                    <a:pt x="2078" y="1067"/>
                  </a:lnTo>
                  <a:lnTo>
                    <a:pt x="2207" y="1214"/>
                  </a:lnTo>
                  <a:lnTo>
                    <a:pt x="2207" y="1214"/>
                  </a:lnTo>
                  <a:lnTo>
                    <a:pt x="2262" y="1306"/>
                  </a:lnTo>
                  <a:lnTo>
                    <a:pt x="2298" y="1379"/>
                  </a:lnTo>
                  <a:lnTo>
                    <a:pt x="2298" y="1453"/>
                  </a:lnTo>
                  <a:lnTo>
                    <a:pt x="2298" y="1526"/>
                  </a:lnTo>
                  <a:lnTo>
                    <a:pt x="2280" y="1581"/>
                  </a:lnTo>
                  <a:lnTo>
                    <a:pt x="2225" y="1636"/>
                  </a:lnTo>
                  <a:lnTo>
                    <a:pt x="2133" y="1728"/>
                  </a:lnTo>
                  <a:lnTo>
                    <a:pt x="1986" y="1820"/>
                  </a:lnTo>
                  <a:lnTo>
                    <a:pt x="1839" y="1894"/>
                  </a:lnTo>
                  <a:lnTo>
                    <a:pt x="1692" y="1967"/>
                  </a:lnTo>
                  <a:lnTo>
                    <a:pt x="1563" y="2041"/>
                  </a:lnTo>
                  <a:lnTo>
                    <a:pt x="1563" y="2041"/>
                  </a:lnTo>
                  <a:lnTo>
                    <a:pt x="1232" y="2188"/>
                  </a:lnTo>
                  <a:lnTo>
                    <a:pt x="920" y="2353"/>
                  </a:lnTo>
                  <a:lnTo>
                    <a:pt x="754" y="2427"/>
                  </a:lnTo>
                  <a:lnTo>
                    <a:pt x="589" y="2482"/>
                  </a:lnTo>
                  <a:lnTo>
                    <a:pt x="424" y="2519"/>
                  </a:lnTo>
                  <a:lnTo>
                    <a:pt x="240" y="2519"/>
                  </a:lnTo>
                  <a:lnTo>
                    <a:pt x="240" y="2519"/>
                  </a:lnTo>
                  <a:close/>
                  <a:moveTo>
                    <a:pt x="405" y="773"/>
                  </a:moveTo>
                  <a:lnTo>
                    <a:pt x="405" y="773"/>
                  </a:lnTo>
                  <a:lnTo>
                    <a:pt x="405" y="1269"/>
                  </a:lnTo>
                  <a:lnTo>
                    <a:pt x="405" y="1269"/>
                  </a:lnTo>
                  <a:lnTo>
                    <a:pt x="442" y="2133"/>
                  </a:lnTo>
                  <a:lnTo>
                    <a:pt x="442" y="2133"/>
                  </a:lnTo>
                  <a:lnTo>
                    <a:pt x="810" y="1986"/>
                  </a:lnTo>
                  <a:lnTo>
                    <a:pt x="1177" y="1802"/>
                  </a:lnTo>
                  <a:lnTo>
                    <a:pt x="1894" y="1434"/>
                  </a:lnTo>
                  <a:lnTo>
                    <a:pt x="1894" y="1434"/>
                  </a:lnTo>
                  <a:lnTo>
                    <a:pt x="1729" y="1269"/>
                  </a:lnTo>
                  <a:lnTo>
                    <a:pt x="1563" y="1122"/>
                  </a:lnTo>
                  <a:lnTo>
                    <a:pt x="1379" y="993"/>
                  </a:lnTo>
                  <a:lnTo>
                    <a:pt x="1177" y="883"/>
                  </a:lnTo>
                  <a:lnTo>
                    <a:pt x="791" y="681"/>
                  </a:lnTo>
                  <a:lnTo>
                    <a:pt x="387" y="460"/>
                  </a:lnTo>
                  <a:lnTo>
                    <a:pt x="387" y="460"/>
                  </a:lnTo>
                  <a:lnTo>
                    <a:pt x="405" y="773"/>
                  </a:lnTo>
                  <a:lnTo>
                    <a:pt x="405" y="77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1570650" y="471550"/>
              <a:ext cx="57475" cy="63900"/>
            </a:xfrm>
            <a:custGeom>
              <a:rect b="b" l="l" r="r" t="t"/>
              <a:pathLst>
                <a:path extrusionOk="0" h="2556" w="2299">
                  <a:moveTo>
                    <a:pt x="240" y="2556"/>
                  </a:moveTo>
                  <a:lnTo>
                    <a:pt x="240" y="2556"/>
                  </a:lnTo>
                  <a:lnTo>
                    <a:pt x="185" y="2519"/>
                  </a:lnTo>
                  <a:lnTo>
                    <a:pt x="129" y="2482"/>
                  </a:lnTo>
                  <a:lnTo>
                    <a:pt x="93" y="2409"/>
                  </a:lnTo>
                  <a:lnTo>
                    <a:pt x="56" y="2335"/>
                  </a:lnTo>
                  <a:lnTo>
                    <a:pt x="19" y="2133"/>
                  </a:lnTo>
                  <a:lnTo>
                    <a:pt x="1" y="1913"/>
                  </a:lnTo>
                  <a:lnTo>
                    <a:pt x="19" y="1435"/>
                  </a:lnTo>
                  <a:lnTo>
                    <a:pt x="19" y="1232"/>
                  </a:lnTo>
                  <a:lnTo>
                    <a:pt x="19" y="1085"/>
                  </a:lnTo>
                  <a:lnTo>
                    <a:pt x="19" y="1085"/>
                  </a:lnTo>
                  <a:lnTo>
                    <a:pt x="1" y="607"/>
                  </a:lnTo>
                  <a:lnTo>
                    <a:pt x="1" y="350"/>
                  </a:lnTo>
                  <a:lnTo>
                    <a:pt x="19" y="111"/>
                  </a:lnTo>
                  <a:lnTo>
                    <a:pt x="19" y="111"/>
                  </a:lnTo>
                  <a:lnTo>
                    <a:pt x="38" y="74"/>
                  </a:lnTo>
                  <a:lnTo>
                    <a:pt x="74" y="38"/>
                  </a:lnTo>
                  <a:lnTo>
                    <a:pt x="148" y="1"/>
                  </a:lnTo>
                  <a:lnTo>
                    <a:pt x="240" y="1"/>
                  </a:lnTo>
                  <a:lnTo>
                    <a:pt x="277" y="19"/>
                  </a:lnTo>
                  <a:lnTo>
                    <a:pt x="313" y="56"/>
                  </a:lnTo>
                  <a:lnTo>
                    <a:pt x="313" y="56"/>
                  </a:lnTo>
                  <a:lnTo>
                    <a:pt x="589" y="185"/>
                  </a:lnTo>
                  <a:lnTo>
                    <a:pt x="993" y="350"/>
                  </a:lnTo>
                  <a:lnTo>
                    <a:pt x="1416" y="552"/>
                  </a:lnTo>
                  <a:lnTo>
                    <a:pt x="1637" y="663"/>
                  </a:lnTo>
                  <a:lnTo>
                    <a:pt x="1821" y="754"/>
                  </a:lnTo>
                  <a:lnTo>
                    <a:pt x="2004" y="883"/>
                  </a:lnTo>
                  <a:lnTo>
                    <a:pt x="2133" y="993"/>
                  </a:lnTo>
                  <a:lnTo>
                    <a:pt x="2243" y="1122"/>
                  </a:lnTo>
                  <a:lnTo>
                    <a:pt x="2280" y="1177"/>
                  </a:lnTo>
                  <a:lnTo>
                    <a:pt x="2299" y="1251"/>
                  </a:lnTo>
                  <a:lnTo>
                    <a:pt x="2299" y="1306"/>
                  </a:lnTo>
                  <a:lnTo>
                    <a:pt x="2299" y="1379"/>
                  </a:lnTo>
                  <a:lnTo>
                    <a:pt x="2262" y="1435"/>
                  </a:lnTo>
                  <a:lnTo>
                    <a:pt x="2225" y="1508"/>
                  </a:lnTo>
                  <a:lnTo>
                    <a:pt x="2170" y="1563"/>
                  </a:lnTo>
                  <a:lnTo>
                    <a:pt x="2096" y="1637"/>
                  </a:lnTo>
                  <a:lnTo>
                    <a:pt x="1876" y="1765"/>
                  </a:lnTo>
                  <a:lnTo>
                    <a:pt x="1876" y="1765"/>
                  </a:lnTo>
                  <a:lnTo>
                    <a:pt x="1490" y="2004"/>
                  </a:lnTo>
                  <a:lnTo>
                    <a:pt x="1085" y="2262"/>
                  </a:lnTo>
                  <a:lnTo>
                    <a:pt x="883" y="2372"/>
                  </a:lnTo>
                  <a:lnTo>
                    <a:pt x="681" y="2464"/>
                  </a:lnTo>
                  <a:lnTo>
                    <a:pt x="460" y="2519"/>
                  </a:lnTo>
                  <a:lnTo>
                    <a:pt x="240" y="2556"/>
                  </a:lnTo>
                  <a:lnTo>
                    <a:pt x="240" y="2556"/>
                  </a:lnTo>
                  <a:close/>
                  <a:moveTo>
                    <a:pt x="405" y="2170"/>
                  </a:moveTo>
                  <a:lnTo>
                    <a:pt x="405" y="2170"/>
                  </a:lnTo>
                  <a:lnTo>
                    <a:pt x="791" y="1986"/>
                  </a:lnTo>
                  <a:lnTo>
                    <a:pt x="1177" y="1765"/>
                  </a:lnTo>
                  <a:lnTo>
                    <a:pt x="1526" y="1545"/>
                  </a:lnTo>
                  <a:lnTo>
                    <a:pt x="1894" y="1288"/>
                  </a:lnTo>
                  <a:lnTo>
                    <a:pt x="1894" y="1288"/>
                  </a:lnTo>
                  <a:lnTo>
                    <a:pt x="1729" y="1159"/>
                  </a:lnTo>
                  <a:lnTo>
                    <a:pt x="1545" y="1049"/>
                  </a:lnTo>
                  <a:lnTo>
                    <a:pt x="1361" y="938"/>
                  </a:lnTo>
                  <a:lnTo>
                    <a:pt x="1159" y="865"/>
                  </a:lnTo>
                  <a:lnTo>
                    <a:pt x="773" y="699"/>
                  </a:lnTo>
                  <a:lnTo>
                    <a:pt x="571" y="607"/>
                  </a:lnTo>
                  <a:lnTo>
                    <a:pt x="387" y="516"/>
                  </a:lnTo>
                  <a:lnTo>
                    <a:pt x="387" y="516"/>
                  </a:lnTo>
                  <a:lnTo>
                    <a:pt x="387" y="1343"/>
                  </a:lnTo>
                  <a:lnTo>
                    <a:pt x="405" y="2170"/>
                  </a:lnTo>
                  <a:lnTo>
                    <a:pt x="405"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1571125" y="572200"/>
              <a:ext cx="59750" cy="61600"/>
            </a:xfrm>
            <a:custGeom>
              <a:rect b="b" l="l" r="r" t="t"/>
              <a:pathLst>
                <a:path extrusionOk="0" h="2464" w="2390">
                  <a:moveTo>
                    <a:pt x="147" y="2353"/>
                  </a:moveTo>
                  <a:lnTo>
                    <a:pt x="147" y="2353"/>
                  </a:lnTo>
                  <a:lnTo>
                    <a:pt x="92" y="1986"/>
                  </a:lnTo>
                  <a:lnTo>
                    <a:pt x="74" y="1600"/>
                  </a:lnTo>
                  <a:lnTo>
                    <a:pt x="55" y="1232"/>
                  </a:lnTo>
                  <a:lnTo>
                    <a:pt x="37" y="846"/>
                  </a:lnTo>
                  <a:lnTo>
                    <a:pt x="37" y="846"/>
                  </a:lnTo>
                  <a:lnTo>
                    <a:pt x="37" y="736"/>
                  </a:lnTo>
                  <a:lnTo>
                    <a:pt x="19" y="589"/>
                  </a:lnTo>
                  <a:lnTo>
                    <a:pt x="0" y="442"/>
                  </a:lnTo>
                  <a:lnTo>
                    <a:pt x="0" y="295"/>
                  </a:lnTo>
                  <a:lnTo>
                    <a:pt x="19" y="147"/>
                  </a:lnTo>
                  <a:lnTo>
                    <a:pt x="37" y="92"/>
                  </a:lnTo>
                  <a:lnTo>
                    <a:pt x="74" y="56"/>
                  </a:lnTo>
                  <a:lnTo>
                    <a:pt x="110" y="19"/>
                  </a:lnTo>
                  <a:lnTo>
                    <a:pt x="166" y="0"/>
                  </a:lnTo>
                  <a:lnTo>
                    <a:pt x="221" y="0"/>
                  </a:lnTo>
                  <a:lnTo>
                    <a:pt x="313" y="19"/>
                  </a:lnTo>
                  <a:lnTo>
                    <a:pt x="313" y="19"/>
                  </a:lnTo>
                  <a:lnTo>
                    <a:pt x="515" y="56"/>
                  </a:lnTo>
                  <a:lnTo>
                    <a:pt x="809" y="129"/>
                  </a:lnTo>
                  <a:lnTo>
                    <a:pt x="1140" y="258"/>
                  </a:lnTo>
                  <a:lnTo>
                    <a:pt x="1507" y="423"/>
                  </a:lnTo>
                  <a:lnTo>
                    <a:pt x="1838" y="589"/>
                  </a:lnTo>
                  <a:lnTo>
                    <a:pt x="1985" y="699"/>
                  </a:lnTo>
                  <a:lnTo>
                    <a:pt x="2114" y="791"/>
                  </a:lnTo>
                  <a:lnTo>
                    <a:pt x="2224" y="883"/>
                  </a:lnTo>
                  <a:lnTo>
                    <a:pt x="2298" y="993"/>
                  </a:lnTo>
                  <a:lnTo>
                    <a:pt x="2353" y="1085"/>
                  </a:lnTo>
                  <a:lnTo>
                    <a:pt x="2390" y="1177"/>
                  </a:lnTo>
                  <a:lnTo>
                    <a:pt x="2390" y="1177"/>
                  </a:lnTo>
                  <a:lnTo>
                    <a:pt x="2371" y="1250"/>
                  </a:lnTo>
                  <a:lnTo>
                    <a:pt x="2335" y="1306"/>
                  </a:lnTo>
                  <a:lnTo>
                    <a:pt x="2298" y="1361"/>
                  </a:lnTo>
                  <a:lnTo>
                    <a:pt x="2243" y="1416"/>
                  </a:lnTo>
                  <a:lnTo>
                    <a:pt x="2114" y="1508"/>
                  </a:lnTo>
                  <a:lnTo>
                    <a:pt x="1967" y="1600"/>
                  </a:lnTo>
                  <a:lnTo>
                    <a:pt x="1655" y="1747"/>
                  </a:lnTo>
                  <a:lnTo>
                    <a:pt x="1507" y="1820"/>
                  </a:lnTo>
                  <a:lnTo>
                    <a:pt x="1379" y="1912"/>
                  </a:lnTo>
                  <a:lnTo>
                    <a:pt x="1379" y="1912"/>
                  </a:lnTo>
                  <a:lnTo>
                    <a:pt x="1250" y="1967"/>
                  </a:lnTo>
                  <a:lnTo>
                    <a:pt x="1103" y="2078"/>
                  </a:lnTo>
                  <a:lnTo>
                    <a:pt x="735" y="2316"/>
                  </a:lnTo>
                  <a:lnTo>
                    <a:pt x="552" y="2408"/>
                  </a:lnTo>
                  <a:lnTo>
                    <a:pt x="478" y="2445"/>
                  </a:lnTo>
                  <a:lnTo>
                    <a:pt x="386" y="2464"/>
                  </a:lnTo>
                  <a:lnTo>
                    <a:pt x="313" y="2464"/>
                  </a:lnTo>
                  <a:lnTo>
                    <a:pt x="258" y="2464"/>
                  </a:lnTo>
                  <a:lnTo>
                    <a:pt x="202" y="2408"/>
                  </a:lnTo>
                  <a:lnTo>
                    <a:pt x="147" y="2353"/>
                  </a:lnTo>
                  <a:lnTo>
                    <a:pt x="147" y="2353"/>
                  </a:lnTo>
                  <a:close/>
                  <a:moveTo>
                    <a:pt x="386" y="460"/>
                  </a:moveTo>
                  <a:lnTo>
                    <a:pt x="386" y="460"/>
                  </a:lnTo>
                  <a:lnTo>
                    <a:pt x="441" y="1232"/>
                  </a:lnTo>
                  <a:lnTo>
                    <a:pt x="478" y="2022"/>
                  </a:lnTo>
                  <a:lnTo>
                    <a:pt x="478" y="2022"/>
                  </a:lnTo>
                  <a:lnTo>
                    <a:pt x="1213" y="1581"/>
                  </a:lnTo>
                  <a:lnTo>
                    <a:pt x="1967" y="1158"/>
                  </a:lnTo>
                  <a:lnTo>
                    <a:pt x="1967" y="1158"/>
                  </a:lnTo>
                  <a:lnTo>
                    <a:pt x="1783" y="1030"/>
                  </a:lnTo>
                  <a:lnTo>
                    <a:pt x="1599" y="919"/>
                  </a:lnTo>
                  <a:lnTo>
                    <a:pt x="1397" y="809"/>
                  </a:lnTo>
                  <a:lnTo>
                    <a:pt x="1213" y="717"/>
                  </a:lnTo>
                  <a:lnTo>
                    <a:pt x="791" y="570"/>
                  </a:lnTo>
                  <a:lnTo>
                    <a:pt x="386" y="405"/>
                  </a:lnTo>
                  <a:lnTo>
                    <a:pt x="386" y="405"/>
                  </a:lnTo>
                  <a:lnTo>
                    <a:pt x="386" y="460"/>
                  </a:lnTo>
                  <a:lnTo>
                    <a:pt x="386"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a:off x="1571575" y="661350"/>
              <a:ext cx="53325" cy="64350"/>
            </a:xfrm>
            <a:custGeom>
              <a:rect b="b" l="l" r="r" t="t"/>
              <a:pathLst>
                <a:path extrusionOk="0" h="2574" w="2133">
                  <a:moveTo>
                    <a:pt x="240" y="2574"/>
                  </a:moveTo>
                  <a:lnTo>
                    <a:pt x="240" y="2574"/>
                  </a:lnTo>
                  <a:lnTo>
                    <a:pt x="184" y="2555"/>
                  </a:lnTo>
                  <a:lnTo>
                    <a:pt x="129" y="2500"/>
                  </a:lnTo>
                  <a:lnTo>
                    <a:pt x="92" y="2427"/>
                  </a:lnTo>
                  <a:lnTo>
                    <a:pt x="74" y="2353"/>
                  </a:lnTo>
                  <a:lnTo>
                    <a:pt x="37" y="2151"/>
                  </a:lnTo>
                  <a:lnTo>
                    <a:pt x="19" y="1931"/>
                  </a:lnTo>
                  <a:lnTo>
                    <a:pt x="19" y="1471"/>
                  </a:lnTo>
                  <a:lnTo>
                    <a:pt x="37" y="1287"/>
                  </a:lnTo>
                  <a:lnTo>
                    <a:pt x="19" y="1122"/>
                  </a:lnTo>
                  <a:lnTo>
                    <a:pt x="19" y="1122"/>
                  </a:lnTo>
                  <a:lnTo>
                    <a:pt x="19" y="1011"/>
                  </a:lnTo>
                  <a:lnTo>
                    <a:pt x="19" y="864"/>
                  </a:lnTo>
                  <a:lnTo>
                    <a:pt x="1" y="552"/>
                  </a:lnTo>
                  <a:lnTo>
                    <a:pt x="1" y="386"/>
                  </a:lnTo>
                  <a:lnTo>
                    <a:pt x="1" y="239"/>
                  </a:lnTo>
                  <a:lnTo>
                    <a:pt x="37" y="129"/>
                  </a:lnTo>
                  <a:lnTo>
                    <a:pt x="74" y="74"/>
                  </a:lnTo>
                  <a:lnTo>
                    <a:pt x="92" y="37"/>
                  </a:lnTo>
                  <a:lnTo>
                    <a:pt x="92" y="37"/>
                  </a:lnTo>
                  <a:lnTo>
                    <a:pt x="184" y="0"/>
                  </a:lnTo>
                  <a:lnTo>
                    <a:pt x="258" y="19"/>
                  </a:lnTo>
                  <a:lnTo>
                    <a:pt x="331" y="74"/>
                  </a:lnTo>
                  <a:lnTo>
                    <a:pt x="350" y="92"/>
                  </a:lnTo>
                  <a:lnTo>
                    <a:pt x="368" y="147"/>
                  </a:lnTo>
                  <a:lnTo>
                    <a:pt x="368" y="147"/>
                  </a:lnTo>
                  <a:lnTo>
                    <a:pt x="405" y="92"/>
                  </a:lnTo>
                  <a:lnTo>
                    <a:pt x="460" y="56"/>
                  </a:lnTo>
                  <a:lnTo>
                    <a:pt x="497" y="37"/>
                  </a:lnTo>
                  <a:lnTo>
                    <a:pt x="552" y="37"/>
                  </a:lnTo>
                  <a:lnTo>
                    <a:pt x="644" y="56"/>
                  </a:lnTo>
                  <a:lnTo>
                    <a:pt x="754" y="92"/>
                  </a:lnTo>
                  <a:lnTo>
                    <a:pt x="956" y="239"/>
                  </a:lnTo>
                  <a:lnTo>
                    <a:pt x="1067" y="295"/>
                  </a:lnTo>
                  <a:lnTo>
                    <a:pt x="1159" y="331"/>
                  </a:lnTo>
                  <a:lnTo>
                    <a:pt x="1159" y="331"/>
                  </a:lnTo>
                  <a:lnTo>
                    <a:pt x="1600" y="552"/>
                  </a:lnTo>
                  <a:lnTo>
                    <a:pt x="1820" y="681"/>
                  </a:lnTo>
                  <a:lnTo>
                    <a:pt x="2023" y="846"/>
                  </a:lnTo>
                  <a:lnTo>
                    <a:pt x="2023" y="846"/>
                  </a:lnTo>
                  <a:lnTo>
                    <a:pt x="2078" y="920"/>
                  </a:lnTo>
                  <a:lnTo>
                    <a:pt x="2114" y="993"/>
                  </a:lnTo>
                  <a:lnTo>
                    <a:pt x="2133" y="1067"/>
                  </a:lnTo>
                  <a:lnTo>
                    <a:pt x="2133" y="1140"/>
                  </a:lnTo>
                  <a:lnTo>
                    <a:pt x="2114" y="1214"/>
                  </a:lnTo>
                  <a:lnTo>
                    <a:pt x="2078" y="1287"/>
                  </a:lnTo>
                  <a:lnTo>
                    <a:pt x="1949" y="1416"/>
                  </a:lnTo>
                  <a:lnTo>
                    <a:pt x="1802" y="1544"/>
                  </a:lnTo>
                  <a:lnTo>
                    <a:pt x="1655" y="1655"/>
                  </a:lnTo>
                  <a:lnTo>
                    <a:pt x="1489" y="1765"/>
                  </a:lnTo>
                  <a:lnTo>
                    <a:pt x="1379" y="1875"/>
                  </a:lnTo>
                  <a:lnTo>
                    <a:pt x="1379" y="1875"/>
                  </a:lnTo>
                  <a:lnTo>
                    <a:pt x="1251" y="1967"/>
                  </a:lnTo>
                  <a:lnTo>
                    <a:pt x="1122" y="2078"/>
                  </a:lnTo>
                  <a:lnTo>
                    <a:pt x="846" y="2317"/>
                  </a:lnTo>
                  <a:lnTo>
                    <a:pt x="699" y="2408"/>
                  </a:lnTo>
                  <a:lnTo>
                    <a:pt x="552" y="2500"/>
                  </a:lnTo>
                  <a:lnTo>
                    <a:pt x="405" y="2555"/>
                  </a:lnTo>
                  <a:lnTo>
                    <a:pt x="240" y="2574"/>
                  </a:lnTo>
                  <a:lnTo>
                    <a:pt x="240" y="2574"/>
                  </a:lnTo>
                  <a:close/>
                  <a:moveTo>
                    <a:pt x="387" y="699"/>
                  </a:moveTo>
                  <a:lnTo>
                    <a:pt x="387" y="699"/>
                  </a:lnTo>
                  <a:lnTo>
                    <a:pt x="387" y="1214"/>
                  </a:lnTo>
                  <a:lnTo>
                    <a:pt x="387" y="1214"/>
                  </a:lnTo>
                  <a:lnTo>
                    <a:pt x="387" y="1673"/>
                  </a:lnTo>
                  <a:lnTo>
                    <a:pt x="423" y="2151"/>
                  </a:lnTo>
                  <a:lnTo>
                    <a:pt x="423" y="2151"/>
                  </a:lnTo>
                  <a:lnTo>
                    <a:pt x="754" y="1894"/>
                  </a:lnTo>
                  <a:lnTo>
                    <a:pt x="1085" y="1636"/>
                  </a:lnTo>
                  <a:lnTo>
                    <a:pt x="1747" y="1103"/>
                  </a:lnTo>
                  <a:lnTo>
                    <a:pt x="1747" y="1103"/>
                  </a:lnTo>
                  <a:lnTo>
                    <a:pt x="1581" y="975"/>
                  </a:lnTo>
                  <a:lnTo>
                    <a:pt x="1398" y="883"/>
                  </a:lnTo>
                  <a:lnTo>
                    <a:pt x="1048" y="717"/>
                  </a:lnTo>
                  <a:lnTo>
                    <a:pt x="699" y="534"/>
                  </a:lnTo>
                  <a:lnTo>
                    <a:pt x="534" y="423"/>
                  </a:lnTo>
                  <a:lnTo>
                    <a:pt x="368" y="313"/>
                  </a:lnTo>
                  <a:lnTo>
                    <a:pt x="368" y="313"/>
                  </a:lnTo>
                  <a:lnTo>
                    <a:pt x="387" y="699"/>
                  </a:lnTo>
                  <a:lnTo>
                    <a:pt x="387" y="69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p:nvPr/>
          </p:nvSpPr>
          <p:spPr>
            <a:xfrm>
              <a:off x="1573425" y="658600"/>
              <a:ext cx="9200" cy="8750"/>
            </a:xfrm>
            <a:custGeom>
              <a:rect b="b" l="l" r="r" t="t"/>
              <a:pathLst>
                <a:path extrusionOk="0" h="350" w="368">
                  <a:moveTo>
                    <a:pt x="0" y="184"/>
                  </a:moveTo>
                  <a:lnTo>
                    <a:pt x="0" y="184"/>
                  </a:lnTo>
                  <a:lnTo>
                    <a:pt x="0" y="92"/>
                  </a:lnTo>
                  <a:lnTo>
                    <a:pt x="55" y="37"/>
                  </a:lnTo>
                  <a:lnTo>
                    <a:pt x="110" y="19"/>
                  </a:lnTo>
                  <a:lnTo>
                    <a:pt x="166" y="0"/>
                  </a:lnTo>
                  <a:lnTo>
                    <a:pt x="239" y="0"/>
                  </a:lnTo>
                  <a:lnTo>
                    <a:pt x="294" y="37"/>
                  </a:lnTo>
                  <a:lnTo>
                    <a:pt x="349" y="92"/>
                  </a:lnTo>
                  <a:lnTo>
                    <a:pt x="368" y="166"/>
                  </a:lnTo>
                  <a:lnTo>
                    <a:pt x="368" y="166"/>
                  </a:lnTo>
                  <a:lnTo>
                    <a:pt x="349" y="257"/>
                  </a:lnTo>
                  <a:lnTo>
                    <a:pt x="313" y="313"/>
                  </a:lnTo>
                  <a:lnTo>
                    <a:pt x="239" y="349"/>
                  </a:lnTo>
                  <a:lnTo>
                    <a:pt x="184" y="349"/>
                  </a:lnTo>
                  <a:lnTo>
                    <a:pt x="110" y="349"/>
                  </a:lnTo>
                  <a:lnTo>
                    <a:pt x="55" y="313"/>
                  </a:lnTo>
                  <a:lnTo>
                    <a:pt x="0" y="257"/>
                  </a:lnTo>
                  <a:lnTo>
                    <a:pt x="0" y="184"/>
                  </a:lnTo>
                  <a:lnTo>
                    <a:pt x="0"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6"/>
            <p:cNvSpPr/>
            <p:nvPr/>
          </p:nvSpPr>
          <p:spPr>
            <a:xfrm>
              <a:off x="1572950" y="752800"/>
              <a:ext cx="56100" cy="66200"/>
            </a:xfrm>
            <a:custGeom>
              <a:rect b="b" l="l" r="r" t="t"/>
              <a:pathLst>
                <a:path extrusionOk="0" h="2648" w="2244">
                  <a:moveTo>
                    <a:pt x="203" y="2647"/>
                  </a:moveTo>
                  <a:lnTo>
                    <a:pt x="203" y="2647"/>
                  </a:lnTo>
                  <a:lnTo>
                    <a:pt x="148" y="2611"/>
                  </a:lnTo>
                  <a:lnTo>
                    <a:pt x="111" y="2555"/>
                  </a:lnTo>
                  <a:lnTo>
                    <a:pt x="74" y="2464"/>
                  </a:lnTo>
                  <a:lnTo>
                    <a:pt x="37" y="2372"/>
                  </a:lnTo>
                  <a:lnTo>
                    <a:pt x="19" y="2114"/>
                  </a:lnTo>
                  <a:lnTo>
                    <a:pt x="1" y="1820"/>
                  </a:lnTo>
                  <a:lnTo>
                    <a:pt x="19" y="1232"/>
                  </a:lnTo>
                  <a:lnTo>
                    <a:pt x="37" y="975"/>
                  </a:lnTo>
                  <a:lnTo>
                    <a:pt x="19" y="791"/>
                  </a:lnTo>
                  <a:lnTo>
                    <a:pt x="19" y="791"/>
                  </a:lnTo>
                  <a:lnTo>
                    <a:pt x="19" y="552"/>
                  </a:lnTo>
                  <a:lnTo>
                    <a:pt x="19" y="405"/>
                  </a:lnTo>
                  <a:lnTo>
                    <a:pt x="19" y="258"/>
                  </a:lnTo>
                  <a:lnTo>
                    <a:pt x="56" y="147"/>
                  </a:lnTo>
                  <a:lnTo>
                    <a:pt x="74" y="92"/>
                  </a:lnTo>
                  <a:lnTo>
                    <a:pt x="111" y="56"/>
                  </a:lnTo>
                  <a:lnTo>
                    <a:pt x="148" y="37"/>
                  </a:lnTo>
                  <a:lnTo>
                    <a:pt x="203" y="19"/>
                  </a:lnTo>
                  <a:lnTo>
                    <a:pt x="258" y="19"/>
                  </a:lnTo>
                  <a:lnTo>
                    <a:pt x="332" y="56"/>
                  </a:lnTo>
                  <a:lnTo>
                    <a:pt x="332" y="56"/>
                  </a:lnTo>
                  <a:lnTo>
                    <a:pt x="350" y="19"/>
                  </a:lnTo>
                  <a:lnTo>
                    <a:pt x="387" y="19"/>
                  </a:lnTo>
                  <a:lnTo>
                    <a:pt x="460" y="0"/>
                  </a:lnTo>
                  <a:lnTo>
                    <a:pt x="571" y="37"/>
                  </a:lnTo>
                  <a:lnTo>
                    <a:pt x="681" y="74"/>
                  </a:lnTo>
                  <a:lnTo>
                    <a:pt x="975" y="239"/>
                  </a:lnTo>
                  <a:lnTo>
                    <a:pt x="1306" y="442"/>
                  </a:lnTo>
                  <a:lnTo>
                    <a:pt x="1637" y="680"/>
                  </a:lnTo>
                  <a:lnTo>
                    <a:pt x="1912" y="919"/>
                  </a:lnTo>
                  <a:lnTo>
                    <a:pt x="2133" y="1122"/>
                  </a:lnTo>
                  <a:lnTo>
                    <a:pt x="2188" y="1195"/>
                  </a:lnTo>
                  <a:lnTo>
                    <a:pt x="2225" y="1250"/>
                  </a:lnTo>
                  <a:lnTo>
                    <a:pt x="2225" y="1250"/>
                  </a:lnTo>
                  <a:lnTo>
                    <a:pt x="2243" y="1305"/>
                  </a:lnTo>
                  <a:lnTo>
                    <a:pt x="2243" y="1379"/>
                  </a:lnTo>
                  <a:lnTo>
                    <a:pt x="2243" y="1416"/>
                  </a:lnTo>
                  <a:lnTo>
                    <a:pt x="2225" y="1471"/>
                  </a:lnTo>
                  <a:lnTo>
                    <a:pt x="2151" y="1563"/>
                  </a:lnTo>
                  <a:lnTo>
                    <a:pt x="2059" y="1618"/>
                  </a:lnTo>
                  <a:lnTo>
                    <a:pt x="1857" y="1747"/>
                  </a:lnTo>
                  <a:lnTo>
                    <a:pt x="1747" y="1802"/>
                  </a:lnTo>
                  <a:lnTo>
                    <a:pt x="1655" y="1875"/>
                  </a:lnTo>
                  <a:lnTo>
                    <a:pt x="1655" y="1875"/>
                  </a:lnTo>
                  <a:lnTo>
                    <a:pt x="1490" y="1967"/>
                  </a:lnTo>
                  <a:lnTo>
                    <a:pt x="1324" y="2077"/>
                  </a:lnTo>
                  <a:lnTo>
                    <a:pt x="957" y="2353"/>
                  </a:lnTo>
                  <a:lnTo>
                    <a:pt x="754" y="2464"/>
                  </a:lnTo>
                  <a:lnTo>
                    <a:pt x="571" y="2574"/>
                  </a:lnTo>
                  <a:lnTo>
                    <a:pt x="387" y="2629"/>
                  </a:lnTo>
                  <a:lnTo>
                    <a:pt x="295" y="2647"/>
                  </a:lnTo>
                  <a:lnTo>
                    <a:pt x="203" y="2647"/>
                  </a:lnTo>
                  <a:lnTo>
                    <a:pt x="203" y="2647"/>
                  </a:lnTo>
                  <a:close/>
                  <a:moveTo>
                    <a:pt x="387" y="772"/>
                  </a:moveTo>
                  <a:lnTo>
                    <a:pt x="387" y="772"/>
                  </a:lnTo>
                  <a:lnTo>
                    <a:pt x="387" y="1508"/>
                  </a:lnTo>
                  <a:lnTo>
                    <a:pt x="405" y="2243"/>
                  </a:lnTo>
                  <a:lnTo>
                    <a:pt x="405" y="2243"/>
                  </a:lnTo>
                  <a:lnTo>
                    <a:pt x="754" y="2022"/>
                  </a:lnTo>
                  <a:lnTo>
                    <a:pt x="1104" y="1783"/>
                  </a:lnTo>
                  <a:lnTo>
                    <a:pt x="1820" y="1342"/>
                  </a:lnTo>
                  <a:lnTo>
                    <a:pt x="1820" y="1342"/>
                  </a:lnTo>
                  <a:lnTo>
                    <a:pt x="1490" y="1048"/>
                  </a:lnTo>
                  <a:lnTo>
                    <a:pt x="1140" y="791"/>
                  </a:lnTo>
                  <a:lnTo>
                    <a:pt x="773" y="570"/>
                  </a:lnTo>
                  <a:lnTo>
                    <a:pt x="387" y="350"/>
                  </a:lnTo>
                  <a:lnTo>
                    <a:pt x="387" y="350"/>
                  </a:lnTo>
                  <a:lnTo>
                    <a:pt x="387" y="772"/>
                  </a:lnTo>
                  <a:lnTo>
                    <a:pt x="387" y="77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a:off x="1573425" y="847450"/>
              <a:ext cx="58375" cy="70350"/>
            </a:xfrm>
            <a:custGeom>
              <a:rect b="b" l="l" r="r" t="t"/>
              <a:pathLst>
                <a:path extrusionOk="0" h="2814" w="2335">
                  <a:moveTo>
                    <a:pt x="331" y="2813"/>
                  </a:moveTo>
                  <a:lnTo>
                    <a:pt x="331" y="2813"/>
                  </a:lnTo>
                  <a:lnTo>
                    <a:pt x="276" y="2777"/>
                  </a:lnTo>
                  <a:lnTo>
                    <a:pt x="221" y="2740"/>
                  </a:lnTo>
                  <a:lnTo>
                    <a:pt x="166" y="2703"/>
                  </a:lnTo>
                  <a:lnTo>
                    <a:pt x="129" y="2648"/>
                  </a:lnTo>
                  <a:lnTo>
                    <a:pt x="92" y="2519"/>
                  </a:lnTo>
                  <a:lnTo>
                    <a:pt x="74" y="2372"/>
                  </a:lnTo>
                  <a:lnTo>
                    <a:pt x="74" y="2060"/>
                  </a:lnTo>
                  <a:lnTo>
                    <a:pt x="74" y="1931"/>
                  </a:lnTo>
                  <a:lnTo>
                    <a:pt x="55" y="1784"/>
                  </a:lnTo>
                  <a:lnTo>
                    <a:pt x="55" y="1784"/>
                  </a:lnTo>
                  <a:lnTo>
                    <a:pt x="55" y="1619"/>
                  </a:lnTo>
                  <a:lnTo>
                    <a:pt x="37" y="1361"/>
                  </a:lnTo>
                  <a:lnTo>
                    <a:pt x="18" y="1030"/>
                  </a:lnTo>
                  <a:lnTo>
                    <a:pt x="0" y="699"/>
                  </a:lnTo>
                  <a:lnTo>
                    <a:pt x="18" y="387"/>
                  </a:lnTo>
                  <a:lnTo>
                    <a:pt x="37" y="258"/>
                  </a:lnTo>
                  <a:lnTo>
                    <a:pt x="74" y="148"/>
                  </a:lnTo>
                  <a:lnTo>
                    <a:pt x="110" y="75"/>
                  </a:lnTo>
                  <a:lnTo>
                    <a:pt x="184" y="38"/>
                  </a:lnTo>
                  <a:lnTo>
                    <a:pt x="257" y="38"/>
                  </a:lnTo>
                  <a:lnTo>
                    <a:pt x="349" y="75"/>
                  </a:lnTo>
                  <a:lnTo>
                    <a:pt x="349" y="75"/>
                  </a:lnTo>
                  <a:lnTo>
                    <a:pt x="404" y="38"/>
                  </a:lnTo>
                  <a:lnTo>
                    <a:pt x="441" y="19"/>
                  </a:lnTo>
                  <a:lnTo>
                    <a:pt x="533" y="1"/>
                  </a:lnTo>
                  <a:lnTo>
                    <a:pt x="625" y="19"/>
                  </a:lnTo>
                  <a:lnTo>
                    <a:pt x="717" y="75"/>
                  </a:lnTo>
                  <a:lnTo>
                    <a:pt x="901" y="185"/>
                  </a:lnTo>
                  <a:lnTo>
                    <a:pt x="993" y="240"/>
                  </a:lnTo>
                  <a:lnTo>
                    <a:pt x="1085" y="277"/>
                  </a:lnTo>
                  <a:lnTo>
                    <a:pt x="1085" y="277"/>
                  </a:lnTo>
                  <a:lnTo>
                    <a:pt x="1434" y="479"/>
                  </a:lnTo>
                  <a:lnTo>
                    <a:pt x="1636" y="608"/>
                  </a:lnTo>
                  <a:lnTo>
                    <a:pt x="1838" y="736"/>
                  </a:lnTo>
                  <a:lnTo>
                    <a:pt x="2040" y="865"/>
                  </a:lnTo>
                  <a:lnTo>
                    <a:pt x="2188" y="1030"/>
                  </a:lnTo>
                  <a:lnTo>
                    <a:pt x="2243" y="1104"/>
                  </a:lnTo>
                  <a:lnTo>
                    <a:pt x="2298" y="1196"/>
                  </a:lnTo>
                  <a:lnTo>
                    <a:pt x="2335" y="1288"/>
                  </a:lnTo>
                  <a:lnTo>
                    <a:pt x="2335" y="1380"/>
                  </a:lnTo>
                  <a:lnTo>
                    <a:pt x="2335" y="1380"/>
                  </a:lnTo>
                  <a:lnTo>
                    <a:pt x="2206" y="1563"/>
                  </a:lnTo>
                  <a:lnTo>
                    <a:pt x="1985" y="1784"/>
                  </a:lnTo>
                  <a:lnTo>
                    <a:pt x="1728" y="2023"/>
                  </a:lnTo>
                  <a:lnTo>
                    <a:pt x="1434" y="2262"/>
                  </a:lnTo>
                  <a:lnTo>
                    <a:pt x="1121" y="2482"/>
                  </a:lnTo>
                  <a:lnTo>
                    <a:pt x="827" y="2666"/>
                  </a:lnTo>
                  <a:lnTo>
                    <a:pt x="680" y="2721"/>
                  </a:lnTo>
                  <a:lnTo>
                    <a:pt x="552" y="2777"/>
                  </a:lnTo>
                  <a:lnTo>
                    <a:pt x="441" y="2813"/>
                  </a:lnTo>
                  <a:lnTo>
                    <a:pt x="331" y="2813"/>
                  </a:lnTo>
                  <a:lnTo>
                    <a:pt x="331" y="2813"/>
                  </a:lnTo>
                  <a:close/>
                  <a:moveTo>
                    <a:pt x="460" y="2427"/>
                  </a:moveTo>
                  <a:lnTo>
                    <a:pt x="460" y="2427"/>
                  </a:lnTo>
                  <a:lnTo>
                    <a:pt x="662" y="2317"/>
                  </a:lnTo>
                  <a:lnTo>
                    <a:pt x="864" y="2207"/>
                  </a:lnTo>
                  <a:lnTo>
                    <a:pt x="1250" y="1931"/>
                  </a:lnTo>
                  <a:lnTo>
                    <a:pt x="1599" y="1637"/>
                  </a:lnTo>
                  <a:lnTo>
                    <a:pt x="1949" y="1324"/>
                  </a:lnTo>
                  <a:lnTo>
                    <a:pt x="1949" y="1324"/>
                  </a:lnTo>
                  <a:lnTo>
                    <a:pt x="1783" y="1159"/>
                  </a:lnTo>
                  <a:lnTo>
                    <a:pt x="1599" y="1030"/>
                  </a:lnTo>
                  <a:lnTo>
                    <a:pt x="1397" y="902"/>
                  </a:lnTo>
                  <a:lnTo>
                    <a:pt x="1195" y="773"/>
                  </a:lnTo>
                  <a:lnTo>
                    <a:pt x="791" y="571"/>
                  </a:lnTo>
                  <a:lnTo>
                    <a:pt x="386" y="332"/>
                  </a:lnTo>
                  <a:lnTo>
                    <a:pt x="386" y="332"/>
                  </a:lnTo>
                  <a:lnTo>
                    <a:pt x="386" y="865"/>
                  </a:lnTo>
                  <a:lnTo>
                    <a:pt x="404" y="1380"/>
                  </a:lnTo>
                  <a:lnTo>
                    <a:pt x="460" y="2427"/>
                  </a:lnTo>
                  <a:lnTo>
                    <a:pt x="460" y="242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p:nvPr/>
          </p:nvSpPr>
          <p:spPr>
            <a:xfrm>
              <a:off x="1579850" y="954075"/>
              <a:ext cx="62525" cy="75850"/>
            </a:xfrm>
            <a:custGeom>
              <a:rect b="b" l="l" r="r" t="t"/>
              <a:pathLst>
                <a:path extrusionOk="0" h="3034" w="2501">
                  <a:moveTo>
                    <a:pt x="74" y="2942"/>
                  </a:moveTo>
                  <a:lnTo>
                    <a:pt x="74" y="2942"/>
                  </a:lnTo>
                  <a:lnTo>
                    <a:pt x="19" y="2666"/>
                  </a:lnTo>
                  <a:lnTo>
                    <a:pt x="0" y="2372"/>
                  </a:lnTo>
                  <a:lnTo>
                    <a:pt x="0" y="2096"/>
                  </a:lnTo>
                  <a:lnTo>
                    <a:pt x="0" y="1802"/>
                  </a:lnTo>
                  <a:lnTo>
                    <a:pt x="19" y="1214"/>
                  </a:lnTo>
                  <a:lnTo>
                    <a:pt x="19" y="938"/>
                  </a:lnTo>
                  <a:lnTo>
                    <a:pt x="19" y="644"/>
                  </a:lnTo>
                  <a:lnTo>
                    <a:pt x="19" y="644"/>
                  </a:lnTo>
                  <a:lnTo>
                    <a:pt x="19" y="497"/>
                  </a:lnTo>
                  <a:lnTo>
                    <a:pt x="0" y="331"/>
                  </a:lnTo>
                  <a:lnTo>
                    <a:pt x="19" y="184"/>
                  </a:lnTo>
                  <a:lnTo>
                    <a:pt x="37" y="129"/>
                  </a:lnTo>
                  <a:lnTo>
                    <a:pt x="56" y="56"/>
                  </a:lnTo>
                  <a:lnTo>
                    <a:pt x="56" y="56"/>
                  </a:lnTo>
                  <a:lnTo>
                    <a:pt x="92" y="37"/>
                  </a:lnTo>
                  <a:lnTo>
                    <a:pt x="129" y="19"/>
                  </a:lnTo>
                  <a:lnTo>
                    <a:pt x="221" y="1"/>
                  </a:lnTo>
                  <a:lnTo>
                    <a:pt x="295" y="37"/>
                  </a:lnTo>
                  <a:lnTo>
                    <a:pt x="331" y="56"/>
                  </a:lnTo>
                  <a:lnTo>
                    <a:pt x="350" y="92"/>
                  </a:lnTo>
                  <a:lnTo>
                    <a:pt x="350" y="92"/>
                  </a:lnTo>
                  <a:lnTo>
                    <a:pt x="423" y="92"/>
                  </a:lnTo>
                  <a:lnTo>
                    <a:pt x="515" y="111"/>
                  </a:lnTo>
                  <a:lnTo>
                    <a:pt x="515" y="111"/>
                  </a:lnTo>
                  <a:lnTo>
                    <a:pt x="754" y="258"/>
                  </a:lnTo>
                  <a:lnTo>
                    <a:pt x="1011" y="387"/>
                  </a:lnTo>
                  <a:lnTo>
                    <a:pt x="1269" y="497"/>
                  </a:lnTo>
                  <a:lnTo>
                    <a:pt x="1544" y="607"/>
                  </a:lnTo>
                  <a:lnTo>
                    <a:pt x="1544" y="607"/>
                  </a:lnTo>
                  <a:lnTo>
                    <a:pt x="1912" y="754"/>
                  </a:lnTo>
                  <a:lnTo>
                    <a:pt x="2133" y="846"/>
                  </a:lnTo>
                  <a:lnTo>
                    <a:pt x="2317" y="956"/>
                  </a:lnTo>
                  <a:lnTo>
                    <a:pt x="2390" y="1030"/>
                  </a:lnTo>
                  <a:lnTo>
                    <a:pt x="2445" y="1085"/>
                  </a:lnTo>
                  <a:lnTo>
                    <a:pt x="2482" y="1159"/>
                  </a:lnTo>
                  <a:lnTo>
                    <a:pt x="2500" y="1232"/>
                  </a:lnTo>
                  <a:lnTo>
                    <a:pt x="2500" y="1306"/>
                  </a:lnTo>
                  <a:lnTo>
                    <a:pt x="2445" y="1398"/>
                  </a:lnTo>
                  <a:lnTo>
                    <a:pt x="2372" y="1489"/>
                  </a:lnTo>
                  <a:lnTo>
                    <a:pt x="2261" y="1563"/>
                  </a:lnTo>
                  <a:lnTo>
                    <a:pt x="2261" y="1563"/>
                  </a:lnTo>
                  <a:lnTo>
                    <a:pt x="2078" y="1710"/>
                  </a:lnTo>
                  <a:lnTo>
                    <a:pt x="1820" y="1949"/>
                  </a:lnTo>
                  <a:lnTo>
                    <a:pt x="1489" y="2225"/>
                  </a:lnTo>
                  <a:lnTo>
                    <a:pt x="1140" y="2519"/>
                  </a:lnTo>
                  <a:lnTo>
                    <a:pt x="791" y="2795"/>
                  </a:lnTo>
                  <a:lnTo>
                    <a:pt x="644" y="2886"/>
                  </a:lnTo>
                  <a:lnTo>
                    <a:pt x="478" y="2978"/>
                  </a:lnTo>
                  <a:lnTo>
                    <a:pt x="350" y="3015"/>
                  </a:lnTo>
                  <a:lnTo>
                    <a:pt x="239" y="3033"/>
                  </a:lnTo>
                  <a:lnTo>
                    <a:pt x="184" y="3033"/>
                  </a:lnTo>
                  <a:lnTo>
                    <a:pt x="147" y="3015"/>
                  </a:lnTo>
                  <a:lnTo>
                    <a:pt x="111" y="2978"/>
                  </a:lnTo>
                  <a:lnTo>
                    <a:pt x="74" y="2942"/>
                  </a:lnTo>
                  <a:lnTo>
                    <a:pt x="74" y="2942"/>
                  </a:lnTo>
                  <a:close/>
                  <a:moveTo>
                    <a:pt x="368" y="681"/>
                  </a:moveTo>
                  <a:lnTo>
                    <a:pt x="368" y="681"/>
                  </a:lnTo>
                  <a:lnTo>
                    <a:pt x="368" y="1636"/>
                  </a:lnTo>
                  <a:lnTo>
                    <a:pt x="368" y="2133"/>
                  </a:lnTo>
                  <a:lnTo>
                    <a:pt x="386" y="2611"/>
                  </a:lnTo>
                  <a:lnTo>
                    <a:pt x="386" y="2611"/>
                  </a:lnTo>
                  <a:lnTo>
                    <a:pt x="828" y="2298"/>
                  </a:lnTo>
                  <a:lnTo>
                    <a:pt x="1250" y="1949"/>
                  </a:lnTo>
                  <a:lnTo>
                    <a:pt x="2078" y="1250"/>
                  </a:lnTo>
                  <a:lnTo>
                    <a:pt x="2078" y="1250"/>
                  </a:lnTo>
                  <a:lnTo>
                    <a:pt x="1857" y="1140"/>
                  </a:lnTo>
                  <a:lnTo>
                    <a:pt x="1655" y="1067"/>
                  </a:lnTo>
                  <a:lnTo>
                    <a:pt x="1214" y="883"/>
                  </a:lnTo>
                  <a:lnTo>
                    <a:pt x="791" y="699"/>
                  </a:lnTo>
                  <a:lnTo>
                    <a:pt x="570" y="607"/>
                  </a:lnTo>
                  <a:lnTo>
                    <a:pt x="386" y="478"/>
                  </a:lnTo>
                  <a:lnTo>
                    <a:pt x="386" y="478"/>
                  </a:lnTo>
                  <a:lnTo>
                    <a:pt x="368" y="681"/>
                  </a:lnTo>
                  <a:lnTo>
                    <a:pt x="368" y="68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a:off x="1577550" y="1069425"/>
              <a:ext cx="69425" cy="82725"/>
            </a:xfrm>
            <a:custGeom>
              <a:rect b="b" l="l" r="r" t="t"/>
              <a:pathLst>
                <a:path extrusionOk="0" h="3309" w="2777">
                  <a:moveTo>
                    <a:pt x="258" y="3309"/>
                  </a:moveTo>
                  <a:lnTo>
                    <a:pt x="258" y="3309"/>
                  </a:lnTo>
                  <a:lnTo>
                    <a:pt x="184" y="3291"/>
                  </a:lnTo>
                  <a:lnTo>
                    <a:pt x="129" y="3254"/>
                  </a:lnTo>
                  <a:lnTo>
                    <a:pt x="92" y="3199"/>
                  </a:lnTo>
                  <a:lnTo>
                    <a:pt x="74" y="3144"/>
                  </a:lnTo>
                  <a:lnTo>
                    <a:pt x="56" y="2996"/>
                  </a:lnTo>
                  <a:lnTo>
                    <a:pt x="74" y="2868"/>
                  </a:lnTo>
                  <a:lnTo>
                    <a:pt x="74" y="2868"/>
                  </a:lnTo>
                  <a:lnTo>
                    <a:pt x="74" y="2335"/>
                  </a:lnTo>
                  <a:lnTo>
                    <a:pt x="56" y="1802"/>
                  </a:lnTo>
                  <a:lnTo>
                    <a:pt x="56" y="1802"/>
                  </a:lnTo>
                  <a:lnTo>
                    <a:pt x="74" y="1636"/>
                  </a:lnTo>
                  <a:lnTo>
                    <a:pt x="37" y="1361"/>
                  </a:lnTo>
                  <a:lnTo>
                    <a:pt x="19" y="1011"/>
                  </a:lnTo>
                  <a:lnTo>
                    <a:pt x="1" y="662"/>
                  </a:lnTo>
                  <a:lnTo>
                    <a:pt x="1" y="350"/>
                  </a:lnTo>
                  <a:lnTo>
                    <a:pt x="19" y="221"/>
                  </a:lnTo>
                  <a:lnTo>
                    <a:pt x="56" y="111"/>
                  </a:lnTo>
                  <a:lnTo>
                    <a:pt x="92" y="37"/>
                  </a:lnTo>
                  <a:lnTo>
                    <a:pt x="148" y="0"/>
                  </a:lnTo>
                  <a:lnTo>
                    <a:pt x="184" y="0"/>
                  </a:lnTo>
                  <a:lnTo>
                    <a:pt x="239" y="0"/>
                  </a:lnTo>
                  <a:lnTo>
                    <a:pt x="331" y="55"/>
                  </a:lnTo>
                  <a:lnTo>
                    <a:pt x="331" y="55"/>
                  </a:lnTo>
                  <a:lnTo>
                    <a:pt x="387" y="37"/>
                  </a:lnTo>
                  <a:lnTo>
                    <a:pt x="442" y="37"/>
                  </a:lnTo>
                  <a:lnTo>
                    <a:pt x="589" y="74"/>
                  </a:lnTo>
                  <a:lnTo>
                    <a:pt x="736" y="147"/>
                  </a:lnTo>
                  <a:lnTo>
                    <a:pt x="920" y="239"/>
                  </a:lnTo>
                  <a:lnTo>
                    <a:pt x="1250" y="441"/>
                  </a:lnTo>
                  <a:lnTo>
                    <a:pt x="1398" y="515"/>
                  </a:lnTo>
                  <a:lnTo>
                    <a:pt x="1526" y="570"/>
                  </a:lnTo>
                  <a:lnTo>
                    <a:pt x="1526" y="570"/>
                  </a:lnTo>
                  <a:lnTo>
                    <a:pt x="1857" y="736"/>
                  </a:lnTo>
                  <a:lnTo>
                    <a:pt x="2078" y="846"/>
                  </a:lnTo>
                  <a:lnTo>
                    <a:pt x="2298" y="975"/>
                  </a:lnTo>
                  <a:lnTo>
                    <a:pt x="2500" y="1103"/>
                  </a:lnTo>
                  <a:lnTo>
                    <a:pt x="2666" y="1250"/>
                  </a:lnTo>
                  <a:lnTo>
                    <a:pt x="2721" y="1324"/>
                  </a:lnTo>
                  <a:lnTo>
                    <a:pt x="2758" y="1397"/>
                  </a:lnTo>
                  <a:lnTo>
                    <a:pt x="2776" y="1471"/>
                  </a:lnTo>
                  <a:lnTo>
                    <a:pt x="2776" y="1544"/>
                  </a:lnTo>
                  <a:lnTo>
                    <a:pt x="2776" y="1544"/>
                  </a:lnTo>
                  <a:lnTo>
                    <a:pt x="2611" y="1710"/>
                  </a:lnTo>
                  <a:lnTo>
                    <a:pt x="2427" y="1857"/>
                  </a:lnTo>
                  <a:lnTo>
                    <a:pt x="2059" y="2151"/>
                  </a:lnTo>
                  <a:lnTo>
                    <a:pt x="1673" y="2445"/>
                  </a:lnTo>
                  <a:lnTo>
                    <a:pt x="1287" y="2721"/>
                  </a:lnTo>
                  <a:lnTo>
                    <a:pt x="1287" y="2721"/>
                  </a:lnTo>
                  <a:lnTo>
                    <a:pt x="1159" y="2813"/>
                  </a:lnTo>
                  <a:lnTo>
                    <a:pt x="1030" y="2905"/>
                  </a:lnTo>
                  <a:lnTo>
                    <a:pt x="791" y="3088"/>
                  </a:lnTo>
                  <a:lnTo>
                    <a:pt x="662" y="3162"/>
                  </a:lnTo>
                  <a:lnTo>
                    <a:pt x="534" y="3235"/>
                  </a:lnTo>
                  <a:lnTo>
                    <a:pt x="387" y="3291"/>
                  </a:lnTo>
                  <a:lnTo>
                    <a:pt x="258" y="3309"/>
                  </a:lnTo>
                  <a:lnTo>
                    <a:pt x="258" y="3309"/>
                  </a:lnTo>
                  <a:close/>
                  <a:moveTo>
                    <a:pt x="387" y="846"/>
                  </a:moveTo>
                  <a:lnTo>
                    <a:pt x="387" y="846"/>
                  </a:lnTo>
                  <a:lnTo>
                    <a:pt x="442" y="1857"/>
                  </a:lnTo>
                  <a:lnTo>
                    <a:pt x="442" y="2353"/>
                  </a:lnTo>
                  <a:lnTo>
                    <a:pt x="442" y="2868"/>
                  </a:lnTo>
                  <a:lnTo>
                    <a:pt x="442" y="2868"/>
                  </a:lnTo>
                  <a:lnTo>
                    <a:pt x="920" y="2519"/>
                  </a:lnTo>
                  <a:lnTo>
                    <a:pt x="1398" y="2188"/>
                  </a:lnTo>
                  <a:lnTo>
                    <a:pt x="2317" y="1471"/>
                  </a:lnTo>
                  <a:lnTo>
                    <a:pt x="2317" y="1471"/>
                  </a:lnTo>
                  <a:lnTo>
                    <a:pt x="2096" y="1305"/>
                  </a:lnTo>
                  <a:lnTo>
                    <a:pt x="1857" y="1177"/>
                  </a:lnTo>
                  <a:lnTo>
                    <a:pt x="1361" y="919"/>
                  </a:lnTo>
                  <a:lnTo>
                    <a:pt x="864" y="662"/>
                  </a:lnTo>
                  <a:lnTo>
                    <a:pt x="607" y="533"/>
                  </a:lnTo>
                  <a:lnTo>
                    <a:pt x="368" y="386"/>
                  </a:lnTo>
                  <a:lnTo>
                    <a:pt x="368" y="386"/>
                  </a:lnTo>
                  <a:lnTo>
                    <a:pt x="368" y="386"/>
                  </a:lnTo>
                  <a:lnTo>
                    <a:pt x="368" y="386"/>
                  </a:lnTo>
                  <a:lnTo>
                    <a:pt x="387" y="846"/>
                  </a:lnTo>
                  <a:lnTo>
                    <a:pt x="387" y="84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6"/>
            <p:cNvSpPr/>
            <p:nvPr/>
          </p:nvSpPr>
          <p:spPr>
            <a:xfrm>
              <a:off x="1578925" y="1188900"/>
              <a:ext cx="67575" cy="71725"/>
            </a:xfrm>
            <a:custGeom>
              <a:rect b="b" l="l" r="r" t="t"/>
              <a:pathLst>
                <a:path extrusionOk="0" h="2869" w="2703">
                  <a:moveTo>
                    <a:pt x="258" y="2868"/>
                  </a:moveTo>
                  <a:lnTo>
                    <a:pt x="258" y="2868"/>
                  </a:lnTo>
                  <a:lnTo>
                    <a:pt x="184" y="2850"/>
                  </a:lnTo>
                  <a:lnTo>
                    <a:pt x="129" y="2813"/>
                  </a:lnTo>
                  <a:lnTo>
                    <a:pt x="93" y="2739"/>
                  </a:lnTo>
                  <a:lnTo>
                    <a:pt x="56" y="2647"/>
                  </a:lnTo>
                  <a:lnTo>
                    <a:pt x="19" y="2556"/>
                  </a:lnTo>
                  <a:lnTo>
                    <a:pt x="1" y="2427"/>
                  </a:lnTo>
                  <a:lnTo>
                    <a:pt x="1" y="2170"/>
                  </a:lnTo>
                  <a:lnTo>
                    <a:pt x="19" y="1618"/>
                  </a:lnTo>
                  <a:lnTo>
                    <a:pt x="19" y="1397"/>
                  </a:lnTo>
                  <a:lnTo>
                    <a:pt x="1" y="1214"/>
                  </a:lnTo>
                  <a:lnTo>
                    <a:pt x="1" y="1214"/>
                  </a:lnTo>
                  <a:lnTo>
                    <a:pt x="1" y="681"/>
                  </a:lnTo>
                  <a:lnTo>
                    <a:pt x="19" y="166"/>
                  </a:lnTo>
                  <a:lnTo>
                    <a:pt x="19" y="166"/>
                  </a:lnTo>
                  <a:lnTo>
                    <a:pt x="19" y="92"/>
                  </a:lnTo>
                  <a:lnTo>
                    <a:pt x="56" y="56"/>
                  </a:lnTo>
                  <a:lnTo>
                    <a:pt x="111" y="19"/>
                  </a:lnTo>
                  <a:lnTo>
                    <a:pt x="166" y="0"/>
                  </a:lnTo>
                  <a:lnTo>
                    <a:pt x="221" y="0"/>
                  </a:lnTo>
                  <a:lnTo>
                    <a:pt x="276" y="19"/>
                  </a:lnTo>
                  <a:lnTo>
                    <a:pt x="313" y="56"/>
                  </a:lnTo>
                  <a:lnTo>
                    <a:pt x="350" y="92"/>
                  </a:lnTo>
                  <a:lnTo>
                    <a:pt x="350" y="92"/>
                  </a:lnTo>
                  <a:lnTo>
                    <a:pt x="368" y="74"/>
                  </a:lnTo>
                  <a:lnTo>
                    <a:pt x="405" y="56"/>
                  </a:lnTo>
                  <a:lnTo>
                    <a:pt x="497" y="37"/>
                  </a:lnTo>
                  <a:lnTo>
                    <a:pt x="607" y="37"/>
                  </a:lnTo>
                  <a:lnTo>
                    <a:pt x="754" y="74"/>
                  </a:lnTo>
                  <a:lnTo>
                    <a:pt x="920" y="129"/>
                  </a:lnTo>
                  <a:lnTo>
                    <a:pt x="1104" y="203"/>
                  </a:lnTo>
                  <a:lnTo>
                    <a:pt x="1490" y="405"/>
                  </a:lnTo>
                  <a:lnTo>
                    <a:pt x="1876" y="607"/>
                  </a:lnTo>
                  <a:lnTo>
                    <a:pt x="2206" y="828"/>
                  </a:lnTo>
                  <a:lnTo>
                    <a:pt x="2464" y="1030"/>
                  </a:lnTo>
                  <a:lnTo>
                    <a:pt x="2556" y="1103"/>
                  </a:lnTo>
                  <a:lnTo>
                    <a:pt x="2611" y="1177"/>
                  </a:lnTo>
                  <a:lnTo>
                    <a:pt x="2611" y="1177"/>
                  </a:lnTo>
                  <a:lnTo>
                    <a:pt x="2666" y="1250"/>
                  </a:lnTo>
                  <a:lnTo>
                    <a:pt x="2684" y="1342"/>
                  </a:lnTo>
                  <a:lnTo>
                    <a:pt x="2703" y="1416"/>
                  </a:lnTo>
                  <a:lnTo>
                    <a:pt x="2684" y="1471"/>
                  </a:lnTo>
                  <a:lnTo>
                    <a:pt x="2666" y="1545"/>
                  </a:lnTo>
                  <a:lnTo>
                    <a:pt x="2611" y="1600"/>
                  </a:lnTo>
                  <a:lnTo>
                    <a:pt x="2501" y="1710"/>
                  </a:lnTo>
                  <a:lnTo>
                    <a:pt x="2354" y="1820"/>
                  </a:lnTo>
                  <a:lnTo>
                    <a:pt x="2188" y="1912"/>
                  </a:lnTo>
                  <a:lnTo>
                    <a:pt x="2023" y="1986"/>
                  </a:lnTo>
                  <a:lnTo>
                    <a:pt x="1894" y="2078"/>
                  </a:lnTo>
                  <a:lnTo>
                    <a:pt x="1894" y="2078"/>
                  </a:lnTo>
                  <a:lnTo>
                    <a:pt x="1508" y="2298"/>
                  </a:lnTo>
                  <a:lnTo>
                    <a:pt x="1104" y="2537"/>
                  </a:lnTo>
                  <a:lnTo>
                    <a:pt x="901" y="2647"/>
                  </a:lnTo>
                  <a:lnTo>
                    <a:pt x="699" y="2739"/>
                  </a:lnTo>
                  <a:lnTo>
                    <a:pt x="479" y="2813"/>
                  </a:lnTo>
                  <a:lnTo>
                    <a:pt x="258" y="2868"/>
                  </a:lnTo>
                  <a:lnTo>
                    <a:pt x="258" y="2868"/>
                  </a:lnTo>
                  <a:close/>
                  <a:moveTo>
                    <a:pt x="368" y="405"/>
                  </a:moveTo>
                  <a:lnTo>
                    <a:pt x="368" y="405"/>
                  </a:lnTo>
                  <a:lnTo>
                    <a:pt x="387" y="1434"/>
                  </a:lnTo>
                  <a:lnTo>
                    <a:pt x="387" y="2464"/>
                  </a:lnTo>
                  <a:lnTo>
                    <a:pt x="387" y="2464"/>
                  </a:lnTo>
                  <a:lnTo>
                    <a:pt x="883" y="2225"/>
                  </a:lnTo>
                  <a:lnTo>
                    <a:pt x="1361" y="1967"/>
                  </a:lnTo>
                  <a:lnTo>
                    <a:pt x="1839" y="1673"/>
                  </a:lnTo>
                  <a:lnTo>
                    <a:pt x="2298" y="1397"/>
                  </a:lnTo>
                  <a:lnTo>
                    <a:pt x="2298" y="1397"/>
                  </a:lnTo>
                  <a:lnTo>
                    <a:pt x="2096" y="1214"/>
                  </a:lnTo>
                  <a:lnTo>
                    <a:pt x="1857" y="1048"/>
                  </a:lnTo>
                  <a:lnTo>
                    <a:pt x="1618" y="920"/>
                  </a:lnTo>
                  <a:lnTo>
                    <a:pt x="1379" y="791"/>
                  </a:lnTo>
                  <a:lnTo>
                    <a:pt x="865" y="552"/>
                  </a:lnTo>
                  <a:lnTo>
                    <a:pt x="368" y="313"/>
                  </a:lnTo>
                  <a:lnTo>
                    <a:pt x="368" y="313"/>
                  </a:lnTo>
                  <a:lnTo>
                    <a:pt x="368" y="405"/>
                  </a:lnTo>
                  <a:lnTo>
                    <a:pt x="368"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6"/>
            <p:cNvSpPr/>
            <p:nvPr/>
          </p:nvSpPr>
          <p:spPr>
            <a:xfrm>
              <a:off x="1576175" y="1293675"/>
              <a:ext cx="61600" cy="75400"/>
            </a:xfrm>
            <a:custGeom>
              <a:rect b="b" l="l" r="r" t="t"/>
              <a:pathLst>
                <a:path extrusionOk="0" h="3016" w="2464">
                  <a:moveTo>
                    <a:pt x="221" y="3015"/>
                  </a:moveTo>
                  <a:lnTo>
                    <a:pt x="221" y="3015"/>
                  </a:lnTo>
                  <a:lnTo>
                    <a:pt x="147" y="2978"/>
                  </a:lnTo>
                  <a:lnTo>
                    <a:pt x="92" y="2905"/>
                  </a:lnTo>
                  <a:lnTo>
                    <a:pt x="56" y="2813"/>
                  </a:lnTo>
                  <a:lnTo>
                    <a:pt x="37" y="2721"/>
                  </a:lnTo>
                  <a:lnTo>
                    <a:pt x="0" y="2482"/>
                  </a:lnTo>
                  <a:lnTo>
                    <a:pt x="0" y="2206"/>
                  </a:lnTo>
                  <a:lnTo>
                    <a:pt x="37" y="1655"/>
                  </a:lnTo>
                  <a:lnTo>
                    <a:pt x="37" y="1416"/>
                  </a:lnTo>
                  <a:lnTo>
                    <a:pt x="37" y="1232"/>
                  </a:lnTo>
                  <a:lnTo>
                    <a:pt x="37" y="1232"/>
                  </a:lnTo>
                  <a:lnTo>
                    <a:pt x="37" y="1103"/>
                  </a:lnTo>
                  <a:lnTo>
                    <a:pt x="37" y="920"/>
                  </a:lnTo>
                  <a:lnTo>
                    <a:pt x="19" y="717"/>
                  </a:lnTo>
                  <a:lnTo>
                    <a:pt x="19" y="497"/>
                  </a:lnTo>
                  <a:lnTo>
                    <a:pt x="37" y="313"/>
                  </a:lnTo>
                  <a:lnTo>
                    <a:pt x="56" y="239"/>
                  </a:lnTo>
                  <a:lnTo>
                    <a:pt x="92" y="184"/>
                  </a:lnTo>
                  <a:lnTo>
                    <a:pt x="129" y="129"/>
                  </a:lnTo>
                  <a:lnTo>
                    <a:pt x="184" y="111"/>
                  </a:lnTo>
                  <a:lnTo>
                    <a:pt x="258" y="92"/>
                  </a:lnTo>
                  <a:lnTo>
                    <a:pt x="331" y="129"/>
                  </a:lnTo>
                  <a:lnTo>
                    <a:pt x="331" y="129"/>
                  </a:lnTo>
                  <a:lnTo>
                    <a:pt x="386" y="56"/>
                  </a:lnTo>
                  <a:lnTo>
                    <a:pt x="423" y="19"/>
                  </a:lnTo>
                  <a:lnTo>
                    <a:pt x="478" y="0"/>
                  </a:lnTo>
                  <a:lnTo>
                    <a:pt x="533" y="0"/>
                  </a:lnTo>
                  <a:lnTo>
                    <a:pt x="589" y="0"/>
                  </a:lnTo>
                  <a:lnTo>
                    <a:pt x="662" y="19"/>
                  </a:lnTo>
                  <a:lnTo>
                    <a:pt x="791" y="92"/>
                  </a:lnTo>
                  <a:lnTo>
                    <a:pt x="1067" y="295"/>
                  </a:lnTo>
                  <a:lnTo>
                    <a:pt x="1195" y="368"/>
                  </a:lnTo>
                  <a:lnTo>
                    <a:pt x="1305" y="405"/>
                  </a:lnTo>
                  <a:lnTo>
                    <a:pt x="1305" y="405"/>
                  </a:lnTo>
                  <a:lnTo>
                    <a:pt x="1636" y="589"/>
                  </a:lnTo>
                  <a:lnTo>
                    <a:pt x="1949" y="773"/>
                  </a:lnTo>
                  <a:lnTo>
                    <a:pt x="2096" y="864"/>
                  </a:lnTo>
                  <a:lnTo>
                    <a:pt x="2225" y="993"/>
                  </a:lnTo>
                  <a:lnTo>
                    <a:pt x="2353" y="1122"/>
                  </a:lnTo>
                  <a:lnTo>
                    <a:pt x="2445" y="1287"/>
                  </a:lnTo>
                  <a:lnTo>
                    <a:pt x="2445" y="1287"/>
                  </a:lnTo>
                  <a:lnTo>
                    <a:pt x="2464" y="1361"/>
                  </a:lnTo>
                  <a:lnTo>
                    <a:pt x="2464" y="1453"/>
                  </a:lnTo>
                  <a:lnTo>
                    <a:pt x="2445" y="1526"/>
                  </a:lnTo>
                  <a:lnTo>
                    <a:pt x="2408" y="1600"/>
                  </a:lnTo>
                  <a:lnTo>
                    <a:pt x="2372" y="1655"/>
                  </a:lnTo>
                  <a:lnTo>
                    <a:pt x="2316" y="1710"/>
                  </a:lnTo>
                  <a:lnTo>
                    <a:pt x="2188" y="1839"/>
                  </a:lnTo>
                  <a:lnTo>
                    <a:pt x="2041" y="1931"/>
                  </a:lnTo>
                  <a:lnTo>
                    <a:pt x="1894" y="2041"/>
                  </a:lnTo>
                  <a:lnTo>
                    <a:pt x="1747" y="2133"/>
                  </a:lnTo>
                  <a:lnTo>
                    <a:pt x="1618" y="2225"/>
                  </a:lnTo>
                  <a:lnTo>
                    <a:pt x="1618" y="2225"/>
                  </a:lnTo>
                  <a:lnTo>
                    <a:pt x="1453" y="2335"/>
                  </a:lnTo>
                  <a:lnTo>
                    <a:pt x="1287" y="2464"/>
                  </a:lnTo>
                  <a:lnTo>
                    <a:pt x="956" y="2721"/>
                  </a:lnTo>
                  <a:lnTo>
                    <a:pt x="791" y="2831"/>
                  </a:lnTo>
                  <a:lnTo>
                    <a:pt x="607" y="2923"/>
                  </a:lnTo>
                  <a:lnTo>
                    <a:pt x="423" y="2997"/>
                  </a:lnTo>
                  <a:lnTo>
                    <a:pt x="331" y="3015"/>
                  </a:lnTo>
                  <a:lnTo>
                    <a:pt x="221" y="3015"/>
                  </a:lnTo>
                  <a:lnTo>
                    <a:pt x="221" y="3015"/>
                  </a:lnTo>
                  <a:close/>
                  <a:moveTo>
                    <a:pt x="405" y="1397"/>
                  </a:moveTo>
                  <a:lnTo>
                    <a:pt x="405" y="1397"/>
                  </a:lnTo>
                  <a:lnTo>
                    <a:pt x="386" y="1967"/>
                  </a:lnTo>
                  <a:lnTo>
                    <a:pt x="386" y="2537"/>
                  </a:lnTo>
                  <a:lnTo>
                    <a:pt x="386" y="2537"/>
                  </a:lnTo>
                  <a:lnTo>
                    <a:pt x="405" y="2629"/>
                  </a:lnTo>
                  <a:lnTo>
                    <a:pt x="405" y="2629"/>
                  </a:lnTo>
                  <a:lnTo>
                    <a:pt x="1250" y="2041"/>
                  </a:lnTo>
                  <a:lnTo>
                    <a:pt x="1673" y="1728"/>
                  </a:lnTo>
                  <a:lnTo>
                    <a:pt x="2078" y="1416"/>
                  </a:lnTo>
                  <a:lnTo>
                    <a:pt x="2078" y="1416"/>
                  </a:lnTo>
                  <a:lnTo>
                    <a:pt x="1986" y="1324"/>
                  </a:lnTo>
                  <a:lnTo>
                    <a:pt x="1912" y="1232"/>
                  </a:lnTo>
                  <a:lnTo>
                    <a:pt x="1710" y="1085"/>
                  </a:lnTo>
                  <a:lnTo>
                    <a:pt x="1508" y="956"/>
                  </a:lnTo>
                  <a:lnTo>
                    <a:pt x="1269" y="828"/>
                  </a:lnTo>
                  <a:lnTo>
                    <a:pt x="828" y="607"/>
                  </a:lnTo>
                  <a:lnTo>
                    <a:pt x="607" y="478"/>
                  </a:lnTo>
                  <a:lnTo>
                    <a:pt x="405" y="331"/>
                  </a:lnTo>
                  <a:lnTo>
                    <a:pt x="405" y="331"/>
                  </a:lnTo>
                  <a:lnTo>
                    <a:pt x="405" y="1397"/>
                  </a:lnTo>
                  <a:lnTo>
                    <a:pt x="405" y="13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a:off x="1579400" y="1403975"/>
              <a:ext cx="64800" cy="79525"/>
            </a:xfrm>
            <a:custGeom>
              <a:rect b="b" l="l" r="r" t="t"/>
              <a:pathLst>
                <a:path extrusionOk="0" h="3181" w="2592">
                  <a:moveTo>
                    <a:pt x="165" y="3162"/>
                  </a:moveTo>
                  <a:lnTo>
                    <a:pt x="165" y="3162"/>
                  </a:lnTo>
                  <a:lnTo>
                    <a:pt x="110" y="3088"/>
                  </a:lnTo>
                  <a:lnTo>
                    <a:pt x="74" y="2996"/>
                  </a:lnTo>
                  <a:lnTo>
                    <a:pt x="37" y="2776"/>
                  </a:lnTo>
                  <a:lnTo>
                    <a:pt x="18" y="2518"/>
                  </a:lnTo>
                  <a:lnTo>
                    <a:pt x="18" y="2243"/>
                  </a:lnTo>
                  <a:lnTo>
                    <a:pt x="37" y="1710"/>
                  </a:lnTo>
                  <a:lnTo>
                    <a:pt x="37" y="1452"/>
                  </a:lnTo>
                  <a:lnTo>
                    <a:pt x="37" y="1232"/>
                  </a:lnTo>
                  <a:lnTo>
                    <a:pt x="37" y="1232"/>
                  </a:lnTo>
                  <a:lnTo>
                    <a:pt x="55" y="1103"/>
                  </a:lnTo>
                  <a:lnTo>
                    <a:pt x="37" y="901"/>
                  </a:lnTo>
                  <a:lnTo>
                    <a:pt x="0" y="460"/>
                  </a:lnTo>
                  <a:lnTo>
                    <a:pt x="18" y="257"/>
                  </a:lnTo>
                  <a:lnTo>
                    <a:pt x="37" y="166"/>
                  </a:lnTo>
                  <a:lnTo>
                    <a:pt x="55" y="92"/>
                  </a:lnTo>
                  <a:lnTo>
                    <a:pt x="92" y="37"/>
                  </a:lnTo>
                  <a:lnTo>
                    <a:pt x="147" y="18"/>
                  </a:lnTo>
                  <a:lnTo>
                    <a:pt x="202" y="0"/>
                  </a:lnTo>
                  <a:lnTo>
                    <a:pt x="276" y="18"/>
                  </a:lnTo>
                  <a:lnTo>
                    <a:pt x="276" y="18"/>
                  </a:lnTo>
                  <a:lnTo>
                    <a:pt x="349" y="0"/>
                  </a:lnTo>
                  <a:lnTo>
                    <a:pt x="404" y="0"/>
                  </a:lnTo>
                  <a:lnTo>
                    <a:pt x="552" y="18"/>
                  </a:lnTo>
                  <a:lnTo>
                    <a:pt x="717" y="74"/>
                  </a:lnTo>
                  <a:lnTo>
                    <a:pt x="901" y="147"/>
                  </a:lnTo>
                  <a:lnTo>
                    <a:pt x="1250" y="294"/>
                  </a:lnTo>
                  <a:lnTo>
                    <a:pt x="1415" y="349"/>
                  </a:lnTo>
                  <a:lnTo>
                    <a:pt x="1562" y="386"/>
                  </a:lnTo>
                  <a:lnTo>
                    <a:pt x="1562" y="386"/>
                  </a:lnTo>
                  <a:lnTo>
                    <a:pt x="1857" y="496"/>
                  </a:lnTo>
                  <a:lnTo>
                    <a:pt x="2132" y="607"/>
                  </a:lnTo>
                  <a:lnTo>
                    <a:pt x="2353" y="717"/>
                  </a:lnTo>
                  <a:lnTo>
                    <a:pt x="2445" y="790"/>
                  </a:lnTo>
                  <a:lnTo>
                    <a:pt x="2518" y="864"/>
                  </a:lnTo>
                  <a:lnTo>
                    <a:pt x="2573" y="938"/>
                  </a:lnTo>
                  <a:lnTo>
                    <a:pt x="2592" y="1029"/>
                  </a:lnTo>
                  <a:lnTo>
                    <a:pt x="2592" y="1121"/>
                  </a:lnTo>
                  <a:lnTo>
                    <a:pt x="2555" y="1213"/>
                  </a:lnTo>
                  <a:lnTo>
                    <a:pt x="2500" y="1324"/>
                  </a:lnTo>
                  <a:lnTo>
                    <a:pt x="2408" y="1434"/>
                  </a:lnTo>
                  <a:lnTo>
                    <a:pt x="2261" y="1544"/>
                  </a:lnTo>
                  <a:lnTo>
                    <a:pt x="2096" y="1673"/>
                  </a:lnTo>
                  <a:lnTo>
                    <a:pt x="2096" y="1673"/>
                  </a:lnTo>
                  <a:lnTo>
                    <a:pt x="1912" y="1838"/>
                  </a:lnTo>
                  <a:lnTo>
                    <a:pt x="1673" y="2059"/>
                  </a:lnTo>
                  <a:lnTo>
                    <a:pt x="1140" y="2573"/>
                  </a:lnTo>
                  <a:lnTo>
                    <a:pt x="864" y="2831"/>
                  </a:lnTo>
                  <a:lnTo>
                    <a:pt x="607" y="3033"/>
                  </a:lnTo>
                  <a:lnTo>
                    <a:pt x="478" y="3107"/>
                  </a:lnTo>
                  <a:lnTo>
                    <a:pt x="368" y="3143"/>
                  </a:lnTo>
                  <a:lnTo>
                    <a:pt x="257" y="3180"/>
                  </a:lnTo>
                  <a:lnTo>
                    <a:pt x="165" y="3162"/>
                  </a:lnTo>
                  <a:lnTo>
                    <a:pt x="165" y="3162"/>
                  </a:lnTo>
                  <a:close/>
                  <a:moveTo>
                    <a:pt x="404" y="478"/>
                  </a:moveTo>
                  <a:lnTo>
                    <a:pt x="404" y="478"/>
                  </a:lnTo>
                  <a:lnTo>
                    <a:pt x="404" y="1581"/>
                  </a:lnTo>
                  <a:lnTo>
                    <a:pt x="423" y="2702"/>
                  </a:lnTo>
                  <a:lnTo>
                    <a:pt x="423" y="2702"/>
                  </a:lnTo>
                  <a:lnTo>
                    <a:pt x="1305" y="1893"/>
                  </a:lnTo>
                  <a:lnTo>
                    <a:pt x="2187" y="1085"/>
                  </a:lnTo>
                  <a:lnTo>
                    <a:pt x="2187" y="1085"/>
                  </a:lnTo>
                  <a:lnTo>
                    <a:pt x="1967" y="974"/>
                  </a:lnTo>
                  <a:lnTo>
                    <a:pt x="1746" y="864"/>
                  </a:lnTo>
                  <a:lnTo>
                    <a:pt x="1526" y="790"/>
                  </a:lnTo>
                  <a:lnTo>
                    <a:pt x="1305" y="717"/>
                  </a:lnTo>
                  <a:lnTo>
                    <a:pt x="846" y="588"/>
                  </a:lnTo>
                  <a:lnTo>
                    <a:pt x="625" y="496"/>
                  </a:lnTo>
                  <a:lnTo>
                    <a:pt x="404" y="386"/>
                  </a:lnTo>
                  <a:lnTo>
                    <a:pt x="404" y="386"/>
                  </a:lnTo>
                  <a:lnTo>
                    <a:pt x="404" y="478"/>
                  </a:lnTo>
                  <a:lnTo>
                    <a:pt x="404"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6"/>
            <p:cNvSpPr/>
            <p:nvPr/>
          </p:nvSpPr>
          <p:spPr>
            <a:xfrm>
              <a:off x="1578925" y="1511500"/>
              <a:ext cx="75400" cy="85025"/>
            </a:xfrm>
            <a:custGeom>
              <a:rect b="b" l="l" r="r" t="t"/>
              <a:pathLst>
                <a:path extrusionOk="0" h="3401" w="3016">
                  <a:moveTo>
                    <a:pt x="93" y="3327"/>
                  </a:moveTo>
                  <a:lnTo>
                    <a:pt x="93" y="3327"/>
                  </a:lnTo>
                  <a:lnTo>
                    <a:pt x="56" y="3070"/>
                  </a:lnTo>
                  <a:lnTo>
                    <a:pt x="37" y="2813"/>
                  </a:lnTo>
                  <a:lnTo>
                    <a:pt x="19" y="2280"/>
                  </a:lnTo>
                  <a:lnTo>
                    <a:pt x="37" y="1747"/>
                  </a:lnTo>
                  <a:lnTo>
                    <a:pt x="19" y="1214"/>
                  </a:lnTo>
                  <a:lnTo>
                    <a:pt x="19" y="1214"/>
                  </a:lnTo>
                  <a:lnTo>
                    <a:pt x="19" y="1066"/>
                  </a:lnTo>
                  <a:lnTo>
                    <a:pt x="19" y="864"/>
                  </a:lnTo>
                  <a:lnTo>
                    <a:pt x="1" y="644"/>
                  </a:lnTo>
                  <a:lnTo>
                    <a:pt x="1" y="405"/>
                  </a:lnTo>
                  <a:lnTo>
                    <a:pt x="37" y="203"/>
                  </a:lnTo>
                  <a:lnTo>
                    <a:pt x="56" y="129"/>
                  </a:lnTo>
                  <a:lnTo>
                    <a:pt x="93" y="56"/>
                  </a:lnTo>
                  <a:lnTo>
                    <a:pt x="148" y="19"/>
                  </a:lnTo>
                  <a:lnTo>
                    <a:pt x="221" y="0"/>
                  </a:lnTo>
                  <a:lnTo>
                    <a:pt x="295" y="19"/>
                  </a:lnTo>
                  <a:lnTo>
                    <a:pt x="387" y="56"/>
                  </a:lnTo>
                  <a:lnTo>
                    <a:pt x="387" y="56"/>
                  </a:lnTo>
                  <a:lnTo>
                    <a:pt x="442" y="37"/>
                  </a:lnTo>
                  <a:lnTo>
                    <a:pt x="515" y="19"/>
                  </a:lnTo>
                  <a:lnTo>
                    <a:pt x="589" y="37"/>
                  </a:lnTo>
                  <a:lnTo>
                    <a:pt x="662" y="37"/>
                  </a:lnTo>
                  <a:lnTo>
                    <a:pt x="809" y="111"/>
                  </a:lnTo>
                  <a:lnTo>
                    <a:pt x="993" y="184"/>
                  </a:lnTo>
                  <a:lnTo>
                    <a:pt x="1343" y="386"/>
                  </a:lnTo>
                  <a:lnTo>
                    <a:pt x="1490" y="460"/>
                  </a:lnTo>
                  <a:lnTo>
                    <a:pt x="1618" y="515"/>
                  </a:lnTo>
                  <a:lnTo>
                    <a:pt x="1618" y="515"/>
                  </a:lnTo>
                  <a:lnTo>
                    <a:pt x="1784" y="625"/>
                  </a:lnTo>
                  <a:lnTo>
                    <a:pt x="2004" y="754"/>
                  </a:lnTo>
                  <a:lnTo>
                    <a:pt x="2262" y="883"/>
                  </a:lnTo>
                  <a:lnTo>
                    <a:pt x="2519" y="1048"/>
                  </a:lnTo>
                  <a:lnTo>
                    <a:pt x="2758" y="1214"/>
                  </a:lnTo>
                  <a:lnTo>
                    <a:pt x="2850" y="1287"/>
                  </a:lnTo>
                  <a:lnTo>
                    <a:pt x="2923" y="1379"/>
                  </a:lnTo>
                  <a:lnTo>
                    <a:pt x="2978" y="1471"/>
                  </a:lnTo>
                  <a:lnTo>
                    <a:pt x="3015" y="1563"/>
                  </a:lnTo>
                  <a:lnTo>
                    <a:pt x="2997" y="1655"/>
                  </a:lnTo>
                  <a:lnTo>
                    <a:pt x="2960" y="1747"/>
                  </a:lnTo>
                  <a:lnTo>
                    <a:pt x="2960" y="1747"/>
                  </a:lnTo>
                  <a:lnTo>
                    <a:pt x="2501" y="2077"/>
                  </a:lnTo>
                  <a:lnTo>
                    <a:pt x="2023" y="2390"/>
                  </a:lnTo>
                  <a:lnTo>
                    <a:pt x="1048" y="2997"/>
                  </a:lnTo>
                  <a:lnTo>
                    <a:pt x="1048" y="2997"/>
                  </a:lnTo>
                  <a:lnTo>
                    <a:pt x="938" y="3052"/>
                  </a:lnTo>
                  <a:lnTo>
                    <a:pt x="828" y="3144"/>
                  </a:lnTo>
                  <a:lnTo>
                    <a:pt x="571" y="3309"/>
                  </a:lnTo>
                  <a:lnTo>
                    <a:pt x="460" y="3383"/>
                  </a:lnTo>
                  <a:lnTo>
                    <a:pt x="332" y="3401"/>
                  </a:lnTo>
                  <a:lnTo>
                    <a:pt x="276" y="3401"/>
                  </a:lnTo>
                  <a:lnTo>
                    <a:pt x="221" y="3401"/>
                  </a:lnTo>
                  <a:lnTo>
                    <a:pt x="166" y="3364"/>
                  </a:lnTo>
                  <a:lnTo>
                    <a:pt x="93" y="3327"/>
                  </a:lnTo>
                  <a:lnTo>
                    <a:pt x="93" y="3327"/>
                  </a:lnTo>
                  <a:close/>
                  <a:moveTo>
                    <a:pt x="387" y="993"/>
                  </a:moveTo>
                  <a:lnTo>
                    <a:pt x="387" y="993"/>
                  </a:lnTo>
                  <a:lnTo>
                    <a:pt x="423" y="2960"/>
                  </a:lnTo>
                  <a:lnTo>
                    <a:pt x="423" y="2960"/>
                  </a:lnTo>
                  <a:lnTo>
                    <a:pt x="957" y="2611"/>
                  </a:lnTo>
                  <a:lnTo>
                    <a:pt x="1508" y="2261"/>
                  </a:lnTo>
                  <a:lnTo>
                    <a:pt x="2041" y="1912"/>
                  </a:lnTo>
                  <a:lnTo>
                    <a:pt x="2574" y="1563"/>
                  </a:lnTo>
                  <a:lnTo>
                    <a:pt x="2574" y="1563"/>
                  </a:lnTo>
                  <a:lnTo>
                    <a:pt x="2317" y="1379"/>
                  </a:lnTo>
                  <a:lnTo>
                    <a:pt x="2041" y="1214"/>
                  </a:lnTo>
                  <a:lnTo>
                    <a:pt x="1490" y="919"/>
                  </a:lnTo>
                  <a:lnTo>
                    <a:pt x="938" y="644"/>
                  </a:lnTo>
                  <a:lnTo>
                    <a:pt x="662" y="497"/>
                  </a:lnTo>
                  <a:lnTo>
                    <a:pt x="387" y="331"/>
                  </a:lnTo>
                  <a:lnTo>
                    <a:pt x="387" y="331"/>
                  </a:lnTo>
                  <a:lnTo>
                    <a:pt x="387" y="662"/>
                  </a:lnTo>
                  <a:lnTo>
                    <a:pt x="387" y="993"/>
                  </a:lnTo>
                  <a:lnTo>
                    <a:pt x="387" y="9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6"/>
            <p:cNvSpPr/>
            <p:nvPr/>
          </p:nvSpPr>
          <p:spPr>
            <a:xfrm>
              <a:off x="1580300" y="1629600"/>
              <a:ext cx="66675" cy="71250"/>
            </a:xfrm>
            <a:custGeom>
              <a:rect b="b" l="l" r="r" t="t"/>
              <a:pathLst>
                <a:path extrusionOk="0" h="2850" w="2667">
                  <a:moveTo>
                    <a:pt x="185" y="2831"/>
                  </a:moveTo>
                  <a:lnTo>
                    <a:pt x="185" y="2831"/>
                  </a:lnTo>
                  <a:lnTo>
                    <a:pt x="129" y="2758"/>
                  </a:lnTo>
                  <a:lnTo>
                    <a:pt x="111" y="2666"/>
                  </a:lnTo>
                  <a:lnTo>
                    <a:pt x="56" y="2464"/>
                  </a:lnTo>
                  <a:lnTo>
                    <a:pt x="38" y="2243"/>
                  </a:lnTo>
                  <a:lnTo>
                    <a:pt x="19" y="2004"/>
                  </a:lnTo>
                  <a:lnTo>
                    <a:pt x="38" y="1526"/>
                  </a:lnTo>
                  <a:lnTo>
                    <a:pt x="38" y="1306"/>
                  </a:lnTo>
                  <a:lnTo>
                    <a:pt x="19" y="1122"/>
                  </a:lnTo>
                  <a:lnTo>
                    <a:pt x="19" y="1122"/>
                  </a:lnTo>
                  <a:lnTo>
                    <a:pt x="38" y="993"/>
                  </a:lnTo>
                  <a:lnTo>
                    <a:pt x="19" y="864"/>
                  </a:lnTo>
                  <a:lnTo>
                    <a:pt x="19" y="607"/>
                  </a:lnTo>
                  <a:lnTo>
                    <a:pt x="1" y="478"/>
                  </a:lnTo>
                  <a:lnTo>
                    <a:pt x="19" y="350"/>
                  </a:lnTo>
                  <a:lnTo>
                    <a:pt x="38" y="239"/>
                  </a:lnTo>
                  <a:lnTo>
                    <a:pt x="93" y="129"/>
                  </a:lnTo>
                  <a:lnTo>
                    <a:pt x="93" y="129"/>
                  </a:lnTo>
                  <a:lnTo>
                    <a:pt x="148" y="111"/>
                  </a:lnTo>
                  <a:lnTo>
                    <a:pt x="203" y="92"/>
                  </a:lnTo>
                  <a:lnTo>
                    <a:pt x="258" y="92"/>
                  </a:lnTo>
                  <a:lnTo>
                    <a:pt x="295" y="111"/>
                  </a:lnTo>
                  <a:lnTo>
                    <a:pt x="332" y="129"/>
                  </a:lnTo>
                  <a:lnTo>
                    <a:pt x="350" y="166"/>
                  </a:lnTo>
                  <a:lnTo>
                    <a:pt x="387" y="258"/>
                  </a:lnTo>
                  <a:lnTo>
                    <a:pt x="387" y="368"/>
                  </a:lnTo>
                  <a:lnTo>
                    <a:pt x="405" y="497"/>
                  </a:lnTo>
                  <a:lnTo>
                    <a:pt x="387" y="699"/>
                  </a:lnTo>
                  <a:lnTo>
                    <a:pt x="387" y="699"/>
                  </a:lnTo>
                  <a:lnTo>
                    <a:pt x="405" y="1581"/>
                  </a:lnTo>
                  <a:lnTo>
                    <a:pt x="442" y="2464"/>
                  </a:lnTo>
                  <a:lnTo>
                    <a:pt x="442" y="2464"/>
                  </a:lnTo>
                  <a:lnTo>
                    <a:pt x="681" y="2353"/>
                  </a:lnTo>
                  <a:lnTo>
                    <a:pt x="920" y="2206"/>
                  </a:lnTo>
                  <a:lnTo>
                    <a:pt x="1379" y="1912"/>
                  </a:lnTo>
                  <a:lnTo>
                    <a:pt x="1839" y="1581"/>
                  </a:lnTo>
                  <a:lnTo>
                    <a:pt x="2262" y="1250"/>
                  </a:lnTo>
                  <a:lnTo>
                    <a:pt x="2262" y="1250"/>
                  </a:lnTo>
                  <a:lnTo>
                    <a:pt x="2188" y="1195"/>
                  </a:lnTo>
                  <a:lnTo>
                    <a:pt x="2096" y="1140"/>
                  </a:lnTo>
                  <a:lnTo>
                    <a:pt x="1839" y="1011"/>
                  </a:lnTo>
                  <a:lnTo>
                    <a:pt x="1177" y="717"/>
                  </a:lnTo>
                  <a:lnTo>
                    <a:pt x="865" y="570"/>
                  </a:lnTo>
                  <a:lnTo>
                    <a:pt x="607" y="423"/>
                  </a:lnTo>
                  <a:lnTo>
                    <a:pt x="516" y="350"/>
                  </a:lnTo>
                  <a:lnTo>
                    <a:pt x="442" y="276"/>
                  </a:lnTo>
                  <a:lnTo>
                    <a:pt x="424" y="203"/>
                  </a:lnTo>
                  <a:lnTo>
                    <a:pt x="424" y="129"/>
                  </a:lnTo>
                  <a:lnTo>
                    <a:pt x="424" y="129"/>
                  </a:lnTo>
                  <a:lnTo>
                    <a:pt x="460" y="74"/>
                  </a:lnTo>
                  <a:lnTo>
                    <a:pt x="497" y="37"/>
                  </a:lnTo>
                  <a:lnTo>
                    <a:pt x="552" y="19"/>
                  </a:lnTo>
                  <a:lnTo>
                    <a:pt x="589" y="0"/>
                  </a:lnTo>
                  <a:lnTo>
                    <a:pt x="699" y="0"/>
                  </a:lnTo>
                  <a:lnTo>
                    <a:pt x="791" y="37"/>
                  </a:lnTo>
                  <a:lnTo>
                    <a:pt x="1012" y="166"/>
                  </a:lnTo>
                  <a:lnTo>
                    <a:pt x="1196" y="258"/>
                  </a:lnTo>
                  <a:lnTo>
                    <a:pt x="1196" y="258"/>
                  </a:lnTo>
                  <a:lnTo>
                    <a:pt x="1379" y="368"/>
                  </a:lnTo>
                  <a:lnTo>
                    <a:pt x="1563" y="442"/>
                  </a:lnTo>
                  <a:lnTo>
                    <a:pt x="1949" y="607"/>
                  </a:lnTo>
                  <a:lnTo>
                    <a:pt x="2133" y="699"/>
                  </a:lnTo>
                  <a:lnTo>
                    <a:pt x="2299" y="809"/>
                  </a:lnTo>
                  <a:lnTo>
                    <a:pt x="2464" y="920"/>
                  </a:lnTo>
                  <a:lnTo>
                    <a:pt x="2611" y="1067"/>
                  </a:lnTo>
                  <a:lnTo>
                    <a:pt x="2611" y="1067"/>
                  </a:lnTo>
                  <a:lnTo>
                    <a:pt x="2648" y="1158"/>
                  </a:lnTo>
                  <a:lnTo>
                    <a:pt x="2666" y="1232"/>
                  </a:lnTo>
                  <a:lnTo>
                    <a:pt x="2666" y="1306"/>
                  </a:lnTo>
                  <a:lnTo>
                    <a:pt x="2629" y="1379"/>
                  </a:lnTo>
                  <a:lnTo>
                    <a:pt x="2593" y="1453"/>
                  </a:lnTo>
                  <a:lnTo>
                    <a:pt x="2537" y="1526"/>
                  </a:lnTo>
                  <a:lnTo>
                    <a:pt x="2409" y="1636"/>
                  </a:lnTo>
                  <a:lnTo>
                    <a:pt x="2243" y="1765"/>
                  </a:lnTo>
                  <a:lnTo>
                    <a:pt x="2078" y="1875"/>
                  </a:lnTo>
                  <a:lnTo>
                    <a:pt x="1931" y="1967"/>
                  </a:lnTo>
                  <a:lnTo>
                    <a:pt x="1802" y="2078"/>
                  </a:lnTo>
                  <a:lnTo>
                    <a:pt x="1802" y="2078"/>
                  </a:lnTo>
                  <a:lnTo>
                    <a:pt x="1637" y="2188"/>
                  </a:lnTo>
                  <a:lnTo>
                    <a:pt x="1435" y="2317"/>
                  </a:lnTo>
                  <a:lnTo>
                    <a:pt x="1232" y="2464"/>
                  </a:lnTo>
                  <a:lnTo>
                    <a:pt x="1012" y="2611"/>
                  </a:lnTo>
                  <a:lnTo>
                    <a:pt x="810" y="2739"/>
                  </a:lnTo>
                  <a:lnTo>
                    <a:pt x="589" y="2813"/>
                  </a:lnTo>
                  <a:lnTo>
                    <a:pt x="479" y="2850"/>
                  </a:lnTo>
                  <a:lnTo>
                    <a:pt x="387" y="2850"/>
                  </a:lnTo>
                  <a:lnTo>
                    <a:pt x="277" y="2850"/>
                  </a:lnTo>
                  <a:lnTo>
                    <a:pt x="185" y="2831"/>
                  </a:lnTo>
                  <a:lnTo>
                    <a:pt x="185" y="283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6"/>
            <p:cNvSpPr/>
            <p:nvPr/>
          </p:nvSpPr>
          <p:spPr>
            <a:xfrm>
              <a:off x="1585375" y="1629150"/>
              <a:ext cx="14250" cy="10575"/>
            </a:xfrm>
            <a:custGeom>
              <a:rect b="b" l="l" r="r" t="t"/>
              <a:pathLst>
                <a:path extrusionOk="0" h="423" w="570">
                  <a:moveTo>
                    <a:pt x="110" y="368"/>
                  </a:moveTo>
                  <a:lnTo>
                    <a:pt x="110" y="368"/>
                  </a:lnTo>
                  <a:lnTo>
                    <a:pt x="37" y="276"/>
                  </a:lnTo>
                  <a:lnTo>
                    <a:pt x="0" y="184"/>
                  </a:lnTo>
                  <a:lnTo>
                    <a:pt x="18" y="110"/>
                  </a:lnTo>
                  <a:lnTo>
                    <a:pt x="55" y="55"/>
                  </a:lnTo>
                  <a:lnTo>
                    <a:pt x="129" y="0"/>
                  </a:lnTo>
                  <a:lnTo>
                    <a:pt x="239" y="0"/>
                  </a:lnTo>
                  <a:lnTo>
                    <a:pt x="331" y="0"/>
                  </a:lnTo>
                  <a:lnTo>
                    <a:pt x="441" y="55"/>
                  </a:lnTo>
                  <a:lnTo>
                    <a:pt x="441" y="55"/>
                  </a:lnTo>
                  <a:lnTo>
                    <a:pt x="423" y="55"/>
                  </a:lnTo>
                  <a:lnTo>
                    <a:pt x="423" y="55"/>
                  </a:lnTo>
                  <a:lnTo>
                    <a:pt x="404" y="37"/>
                  </a:lnTo>
                  <a:lnTo>
                    <a:pt x="404" y="37"/>
                  </a:lnTo>
                  <a:lnTo>
                    <a:pt x="460" y="74"/>
                  </a:lnTo>
                  <a:lnTo>
                    <a:pt x="515" y="110"/>
                  </a:lnTo>
                  <a:lnTo>
                    <a:pt x="551" y="147"/>
                  </a:lnTo>
                  <a:lnTo>
                    <a:pt x="570" y="184"/>
                  </a:lnTo>
                  <a:lnTo>
                    <a:pt x="570" y="221"/>
                  </a:lnTo>
                  <a:lnTo>
                    <a:pt x="551" y="276"/>
                  </a:lnTo>
                  <a:lnTo>
                    <a:pt x="515" y="331"/>
                  </a:lnTo>
                  <a:lnTo>
                    <a:pt x="423" y="386"/>
                  </a:lnTo>
                  <a:lnTo>
                    <a:pt x="331" y="423"/>
                  </a:lnTo>
                  <a:lnTo>
                    <a:pt x="221" y="404"/>
                  </a:lnTo>
                  <a:lnTo>
                    <a:pt x="165" y="386"/>
                  </a:lnTo>
                  <a:lnTo>
                    <a:pt x="110" y="368"/>
                  </a:lnTo>
                  <a:lnTo>
                    <a:pt x="110"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6"/>
            <p:cNvSpPr/>
            <p:nvPr/>
          </p:nvSpPr>
          <p:spPr>
            <a:xfrm>
              <a:off x="1581225" y="1732525"/>
              <a:ext cx="64825" cy="76775"/>
            </a:xfrm>
            <a:custGeom>
              <a:rect b="b" l="l" r="r" t="t"/>
              <a:pathLst>
                <a:path extrusionOk="0" h="3071" w="2593">
                  <a:moveTo>
                    <a:pt x="276" y="3071"/>
                  </a:moveTo>
                  <a:lnTo>
                    <a:pt x="276" y="3071"/>
                  </a:lnTo>
                  <a:lnTo>
                    <a:pt x="203" y="3034"/>
                  </a:lnTo>
                  <a:lnTo>
                    <a:pt x="129" y="2979"/>
                  </a:lnTo>
                  <a:lnTo>
                    <a:pt x="74" y="2887"/>
                  </a:lnTo>
                  <a:lnTo>
                    <a:pt x="37" y="2777"/>
                  </a:lnTo>
                  <a:lnTo>
                    <a:pt x="19" y="2648"/>
                  </a:lnTo>
                  <a:lnTo>
                    <a:pt x="1" y="2501"/>
                  </a:lnTo>
                  <a:lnTo>
                    <a:pt x="1" y="2170"/>
                  </a:lnTo>
                  <a:lnTo>
                    <a:pt x="19" y="1527"/>
                  </a:lnTo>
                  <a:lnTo>
                    <a:pt x="19" y="1232"/>
                  </a:lnTo>
                  <a:lnTo>
                    <a:pt x="19" y="1030"/>
                  </a:lnTo>
                  <a:lnTo>
                    <a:pt x="19" y="1030"/>
                  </a:lnTo>
                  <a:lnTo>
                    <a:pt x="37" y="920"/>
                  </a:lnTo>
                  <a:lnTo>
                    <a:pt x="19" y="773"/>
                  </a:lnTo>
                  <a:lnTo>
                    <a:pt x="19" y="460"/>
                  </a:lnTo>
                  <a:lnTo>
                    <a:pt x="19" y="313"/>
                  </a:lnTo>
                  <a:lnTo>
                    <a:pt x="56" y="185"/>
                  </a:lnTo>
                  <a:lnTo>
                    <a:pt x="92" y="130"/>
                  </a:lnTo>
                  <a:lnTo>
                    <a:pt x="129" y="93"/>
                  </a:lnTo>
                  <a:lnTo>
                    <a:pt x="184" y="74"/>
                  </a:lnTo>
                  <a:lnTo>
                    <a:pt x="258" y="56"/>
                  </a:lnTo>
                  <a:lnTo>
                    <a:pt x="258" y="56"/>
                  </a:lnTo>
                  <a:lnTo>
                    <a:pt x="295" y="19"/>
                  </a:lnTo>
                  <a:lnTo>
                    <a:pt x="331" y="1"/>
                  </a:lnTo>
                  <a:lnTo>
                    <a:pt x="423" y="1"/>
                  </a:lnTo>
                  <a:lnTo>
                    <a:pt x="534" y="38"/>
                  </a:lnTo>
                  <a:lnTo>
                    <a:pt x="626" y="74"/>
                  </a:lnTo>
                  <a:lnTo>
                    <a:pt x="809" y="203"/>
                  </a:lnTo>
                  <a:lnTo>
                    <a:pt x="901" y="258"/>
                  </a:lnTo>
                  <a:lnTo>
                    <a:pt x="993" y="295"/>
                  </a:lnTo>
                  <a:lnTo>
                    <a:pt x="993" y="295"/>
                  </a:lnTo>
                  <a:lnTo>
                    <a:pt x="1398" y="516"/>
                  </a:lnTo>
                  <a:lnTo>
                    <a:pt x="1802" y="736"/>
                  </a:lnTo>
                  <a:lnTo>
                    <a:pt x="2004" y="846"/>
                  </a:lnTo>
                  <a:lnTo>
                    <a:pt x="2206" y="957"/>
                  </a:lnTo>
                  <a:lnTo>
                    <a:pt x="2390" y="1104"/>
                  </a:lnTo>
                  <a:lnTo>
                    <a:pt x="2556" y="1251"/>
                  </a:lnTo>
                  <a:lnTo>
                    <a:pt x="2556" y="1251"/>
                  </a:lnTo>
                  <a:lnTo>
                    <a:pt x="2574" y="1343"/>
                  </a:lnTo>
                  <a:lnTo>
                    <a:pt x="2592" y="1416"/>
                  </a:lnTo>
                  <a:lnTo>
                    <a:pt x="2574" y="1490"/>
                  </a:lnTo>
                  <a:lnTo>
                    <a:pt x="2556" y="1563"/>
                  </a:lnTo>
                  <a:lnTo>
                    <a:pt x="2519" y="1618"/>
                  </a:lnTo>
                  <a:lnTo>
                    <a:pt x="2464" y="1674"/>
                  </a:lnTo>
                  <a:lnTo>
                    <a:pt x="2335" y="1802"/>
                  </a:lnTo>
                  <a:lnTo>
                    <a:pt x="2188" y="1894"/>
                  </a:lnTo>
                  <a:lnTo>
                    <a:pt x="2041" y="2004"/>
                  </a:lnTo>
                  <a:lnTo>
                    <a:pt x="1894" y="2096"/>
                  </a:lnTo>
                  <a:lnTo>
                    <a:pt x="1784" y="2188"/>
                  </a:lnTo>
                  <a:lnTo>
                    <a:pt x="1784" y="2188"/>
                  </a:lnTo>
                  <a:lnTo>
                    <a:pt x="1600" y="2299"/>
                  </a:lnTo>
                  <a:lnTo>
                    <a:pt x="1416" y="2427"/>
                  </a:lnTo>
                  <a:lnTo>
                    <a:pt x="1048" y="2703"/>
                  </a:lnTo>
                  <a:lnTo>
                    <a:pt x="865" y="2813"/>
                  </a:lnTo>
                  <a:lnTo>
                    <a:pt x="681" y="2924"/>
                  </a:lnTo>
                  <a:lnTo>
                    <a:pt x="479" y="3015"/>
                  </a:lnTo>
                  <a:lnTo>
                    <a:pt x="276" y="3071"/>
                  </a:lnTo>
                  <a:lnTo>
                    <a:pt x="276" y="3071"/>
                  </a:lnTo>
                  <a:close/>
                  <a:moveTo>
                    <a:pt x="387" y="902"/>
                  </a:moveTo>
                  <a:lnTo>
                    <a:pt x="387" y="902"/>
                  </a:lnTo>
                  <a:lnTo>
                    <a:pt x="387" y="1766"/>
                  </a:lnTo>
                  <a:lnTo>
                    <a:pt x="387" y="2207"/>
                  </a:lnTo>
                  <a:lnTo>
                    <a:pt x="405" y="2648"/>
                  </a:lnTo>
                  <a:lnTo>
                    <a:pt x="405" y="2648"/>
                  </a:lnTo>
                  <a:lnTo>
                    <a:pt x="865" y="2372"/>
                  </a:lnTo>
                  <a:lnTo>
                    <a:pt x="1306" y="2060"/>
                  </a:lnTo>
                  <a:lnTo>
                    <a:pt x="1747" y="1747"/>
                  </a:lnTo>
                  <a:lnTo>
                    <a:pt x="2170" y="1416"/>
                  </a:lnTo>
                  <a:lnTo>
                    <a:pt x="2170" y="1416"/>
                  </a:lnTo>
                  <a:lnTo>
                    <a:pt x="1967" y="1288"/>
                  </a:lnTo>
                  <a:lnTo>
                    <a:pt x="1747" y="1141"/>
                  </a:lnTo>
                  <a:lnTo>
                    <a:pt x="1287" y="920"/>
                  </a:lnTo>
                  <a:lnTo>
                    <a:pt x="828" y="681"/>
                  </a:lnTo>
                  <a:lnTo>
                    <a:pt x="607" y="552"/>
                  </a:lnTo>
                  <a:lnTo>
                    <a:pt x="387" y="424"/>
                  </a:lnTo>
                  <a:lnTo>
                    <a:pt x="387" y="424"/>
                  </a:lnTo>
                  <a:lnTo>
                    <a:pt x="387" y="902"/>
                  </a:lnTo>
                  <a:lnTo>
                    <a:pt x="387" y="9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6"/>
            <p:cNvSpPr/>
            <p:nvPr/>
          </p:nvSpPr>
          <p:spPr>
            <a:xfrm>
              <a:off x="1584900" y="1846050"/>
              <a:ext cx="71725" cy="79050"/>
            </a:xfrm>
            <a:custGeom>
              <a:rect b="b" l="l" r="r" t="t"/>
              <a:pathLst>
                <a:path extrusionOk="0" h="3162" w="2869">
                  <a:moveTo>
                    <a:pt x="350" y="3162"/>
                  </a:moveTo>
                  <a:lnTo>
                    <a:pt x="350" y="3162"/>
                  </a:lnTo>
                  <a:lnTo>
                    <a:pt x="258" y="3162"/>
                  </a:lnTo>
                  <a:lnTo>
                    <a:pt x="166" y="3107"/>
                  </a:lnTo>
                  <a:lnTo>
                    <a:pt x="111" y="3033"/>
                  </a:lnTo>
                  <a:lnTo>
                    <a:pt x="56" y="2923"/>
                  </a:lnTo>
                  <a:lnTo>
                    <a:pt x="37" y="2794"/>
                  </a:lnTo>
                  <a:lnTo>
                    <a:pt x="19" y="2629"/>
                  </a:lnTo>
                  <a:lnTo>
                    <a:pt x="1" y="2279"/>
                  </a:lnTo>
                  <a:lnTo>
                    <a:pt x="19" y="1893"/>
                  </a:lnTo>
                  <a:lnTo>
                    <a:pt x="37" y="1544"/>
                  </a:lnTo>
                  <a:lnTo>
                    <a:pt x="56" y="1232"/>
                  </a:lnTo>
                  <a:lnTo>
                    <a:pt x="37" y="1011"/>
                  </a:lnTo>
                  <a:lnTo>
                    <a:pt x="37" y="1011"/>
                  </a:lnTo>
                  <a:lnTo>
                    <a:pt x="56" y="882"/>
                  </a:lnTo>
                  <a:lnTo>
                    <a:pt x="56" y="717"/>
                  </a:lnTo>
                  <a:lnTo>
                    <a:pt x="37" y="533"/>
                  </a:lnTo>
                  <a:lnTo>
                    <a:pt x="37" y="349"/>
                  </a:lnTo>
                  <a:lnTo>
                    <a:pt x="56" y="184"/>
                  </a:lnTo>
                  <a:lnTo>
                    <a:pt x="74" y="110"/>
                  </a:lnTo>
                  <a:lnTo>
                    <a:pt x="93" y="55"/>
                  </a:lnTo>
                  <a:lnTo>
                    <a:pt x="148" y="19"/>
                  </a:lnTo>
                  <a:lnTo>
                    <a:pt x="203" y="0"/>
                  </a:lnTo>
                  <a:lnTo>
                    <a:pt x="258" y="0"/>
                  </a:lnTo>
                  <a:lnTo>
                    <a:pt x="350" y="37"/>
                  </a:lnTo>
                  <a:lnTo>
                    <a:pt x="350" y="37"/>
                  </a:lnTo>
                  <a:lnTo>
                    <a:pt x="423" y="0"/>
                  </a:lnTo>
                  <a:lnTo>
                    <a:pt x="497" y="0"/>
                  </a:lnTo>
                  <a:lnTo>
                    <a:pt x="570" y="37"/>
                  </a:lnTo>
                  <a:lnTo>
                    <a:pt x="626" y="74"/>
                  </a:lnTo>
                  <a:lnTo>
                    <a:pt x="773" y="166"/>
                  </a:lnTo>
                  <a:lnTo>
                    <a:pt x="901" y="257"/>
                  </a:lnTo>
                  <a:lnTo>
                    <a:pt x="901" y="257"/>
                  </a:lnTo>
                  <a:lnTo>
                    <a:pt x="1140" y="423"/>
                  </a:lnTo>
                  <a:lnTo>
                    <a:pt x="1416" y="570"/>
                  </a:lnTo>
                  <a:lnTo>
                    <a:pt x="2004" y="846"/>
                  </a:lnTo>
                  <a:lnTo>
                    <a:pt x="2262" y="1011"/>
                  </a:lnTo>
                  <a:lnTo>
                    <a:pt x="2390" y="1103"/>
                  </a:lnTo>
                  <a:lnTo>
                    <a:pt x="2519" y="1195"/>
                  </a:lnTo>
                  <a:lnTo>
                    <a:pt x="2611" y="1287"/>
                  </a:lnTo>
                  <a:lnTo>
                    <a:pt x="2721" y="1416"/>
                  </a:lnTo>
                  <a:lnTo>
                    <a:pt x="2795" y="1526"/>
                  </a:lnTo>
                  <a:lnTo>
                    <a:pt x="2868" y="1673"/>
                  </a:lnTo>
                  <a:lnTo>
                    <a:pt x="2868" y="1673"/>
                  </a:lnTo>
                  <a:lnTo>
                    <a:pt x="2868" y="1710"/>
                  </a:lnTo>
                  <a:lnTo>
                    <a:pt x="2868" y="1765"/>
                  </a:lnTo>
                  <a:lnTo>
                    <a:pt x="2813" y="1857"/>
                  </a:lnTo>
                  <a:lnTo>
                    <a:pt x="2721" y="1967"/>
                  </a:lnTo>
                  <a:lnTo>
                    <a:pt x="2592" y="2077"/>
                  </a:lnTo>
                  <a:lnTo>
                    <a:pt x="2427" y="2206"/>
                  </a:lnTo>
                  <a:lnTo>
                    <a:pt x="2243" y="2316"/>
                  </a:lnTo>
                  <a:lnTo>
                    <a:pt x="1802" y="2555"/>
                  </a:lnTo>
                  <a:lnTo>
                    <a:pt x="1361" y="2776"/>
                  </a:lnTo>
                  <a:lnTo>
                    <a:pt x="938" y="2978"/>
                  </a:lnTo>
                  <a:lnTo>
                    <a:pt x="589" y="3107"/>
                  </a:lnTo>
                  <a:lnTo>
                    <a:pt x="350" y="3162"/>
                  </a:lnTo>
                  <a:lnTo>
                    <a:pt x="350" y="3162"/>
                  </a:lnTo>
                  <a:close/>
                  <a:moveTo>
                    <a:pt x="423" y="478"/>
                  </a:moveTo>
                  <a:lnTo>
                    <a:pt x="423" y="478"/>
                  </a:lnTo>
                  <a:lnTo>
                    <a:pt x="405" y="1636"/>
                  </a:lnTo>
                  <a:lnTo>
                    <a:pt x="405" y="2206"/>
                  </a:lnTo>
                  <a:lnTo>
                    <a:pt x="405" y="2776"/>
                  </a:lnTo>
                  <a:lnTo>
                    <a:pt x="405" y="2776"/>
                  </a:lnTo>
                  <a:lnTo>
                    <a:pt x="681" y="2665"/>
                  </a:lnTo>
                  <a:lnTo>
                    <a:pt x="938" y="2555"/>
                  </a:lnTo>
                  <a:lnTo>
                    <a:pt x="1214" y="2445"/>
                  </a:lnTo>
                  <a:lnTo>
                    <a:pt x="1471" y="2316"/>
                  </a:lnTo>
                  <a:lnTo>
                    <a:pt x="1986" y="2022"/>
                  </a:lnTo>
                  <a:lnTo>
                    <a:pt x="2464" y="1691"/>
                  </a:lnTo>
                  <a:lnTo>
                    <a:pt x="2464" y="1691"/>
                  </a:lnTo>
                  <a:lnTo>
                    <a:pt x="2372" y="1599"/>
                  </a:lnTo>
                  <a:lnTo>
                    <a:pt x="2243" y="1489"/>
                  </a:lnTo>
                  <a:lnTo>
                    <a:pt x="2004" y="1324"/>
                  </a:lnTo>
                  <a:lnTo>
                    <a:pt x="1747" y="1177"/>
                  </a:lnTo>
                  <a:lnTo>
                    <a:pt x="1471" y="1030"/>
                  </a:lnTo>
                  <a:lnTo>
                    <a:pt x="920" y="754"/>
                  </a:lnTo>
                  <a:lnTo>
                    <a:pt x="662" y="607"/>
                  </a:lnTo>
                  <a:lnTo>
                    <a:pt x="423" y="423"/>
                  </a:lnTo>
                  <a:lnTo>
                    <a:pt x="423" y="423"/>
                  </a:lnTo>
                  <a:lnTo>
                    <a:pt x="423" y="478"/>
                  </a:lnTo>
                  <a:lnTo>
                    <a:pt x="423"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6"/>
            <p:cNvSpPr/>
            <p:nvPr/>
          </p:nvSpPr>
          <p:spPr>
            <a:xfrm>
              <a:off x="1589050" y="1958625"/>
              <a:ext cx="75850" cy="84125"/>
            </a:xfrm>
            <a:custGeom>
              <a:rect b="b" l="l" r="r" t="t"/>
              <a:pathLst>
                <a:path extrusionOk="0" h="3365" w="3034">
                  <a:moveTo>
                    <a:pt x="404" y="3364"/>
                  </a:moveTo>
                  <a:lnTo>
                    <a:pt x="404" y="3364"/>
                  </a:lnTo>
                  <a:lnTo>
                    <a:pt x="331" y="3346"/>
                  </a:lnTo>
                  <a:lnTo>
                    <a:pt x="276" y="3291"/>
                  </a:lnTo>
                  <a:lnTo>
                    <a:pt x="239" y="3217"/>
                  </a:lnTo>
                  <a:lnTo>
                    <a:pt x="202" y="3126"/>
                  </a:lnTo>
                  <a:lnTo>
                    <a:pt x="166" y="2868"/>
                  </a:lnTo>
                  <a:lnTo>
                    <a:pt x="147" y="2574"/>
                  </a:lnTo>
                  <a:lnTo>
                    <a:pt x="147" y="1949"/>
                  </a:lnTo>
                  <a:lnTo>
                    <a:pt x="129" y="1692"/>
                  </a:lnTo>
                  <a:lnTo>
                    <a:pt x="110" y="1526"/>
                  </a:lnTo>
                  <a:lnTo>
                    <a:pt x="110" y="1526"/>
                  </a:lnTo>
                  <a:lnTo>
                    <a:pt x="110" y="1379"/>
                  </a:lnTo>
                  <a:lnTo>
                    <a:pt x="92" y="1195"/>
                  </a:lnTo>
                  <a:lnTo>
                    <a:pt x="18" y="754"/>
                  </a:lnTo>
                  <a:lnTo>
                    <a:pt x="0" y="534"/>
                  </a:lnTo>
                  <a:lnTo>
                    <a:pt x="0" y="350"/>
                  </a:lnTo>
                  <a:lnTo>
                    <a:pt x="0" y="258"/>
                  </a:lnTo>
                  <a:lnTo>
                    <a:pt x="18" y="203"/>
                  </a:lnTo>
                  <a:lnTo>
                    <a:pt x="55" y="148"/>
                  </a:lnTo>
                  <a:lnTo>
                    <a:pt x="92" y="111"/>
                  </a:lnTo>
                  <a:lnTo>
                    <a:pt x="92" y="111"/>
                  </a:lnTo>
                  <a:lnTo>
                    <a:pt x="129" y="56"/>
                  </a:lnTo>
                  <a:lnTo>
                    <a:pt x="184" y="19"/>
                  </a:lnTo>
                  <a:lnTo>
                    <a:pt x="239" y="1"/>
                  </a:lnTo>
                  <a:lnTo>
                    <a:pt x="313" y="1"/>
                  </a:lnTo>
                  <a:lnTo>
                    <a:pt x="496" y="56"/>
                  </a:lnTo>
                  <a:lnTo>
                    <a:pt x="680" y="148"/>
                  </a:lnTo>
                  <a:lnTo>
                    <a:pt x="1085" y="350"/>
                  </a:lnTo>
                  <a:lnTo>
                    <a:pt x="1268" y="423"/>
                  </a:lnTo>
                  <a:lnTo>
                    <a:pt x="1342" y="460"/>
                  </a:lnTo>
                  <a:lnTo>
                    <a:pt x="1397" y="460"/>
                  </a:lnTo>
                  <a:lnTo>
                    <a:pt x="1397" y="460"/>
                  </a:lnTo>
                  <a:lnTo>
                    <a:pt x="1783" y="607"/>
                  </a:lnTo>
                  <a:lnTo>
                    <a:pt x="2151" y="718"/>
                  </a:lnTo>
                  <a:lnTo>
                    <a:pt x="2518" y="846"/>
                  </a:lnTo>
                  <a:lnTo>
                    <a:pt x="2702" y="938"/>
                  </a:lnTo>
                  <a:lnTo>
                    <a:pt x="2868" y="1030"/>
                  </a:lnTo>
                  <a:lnTo>
                    <a:pt x="2868" y="1030"/>
                  </a:lnTo>
                  <a:lnTo>
                    <a:pt x="2960" y="1104"/>
                  </a:lnTo>
                  <a:lnTo>
                    <a:pt x="3015" y="1177"/>
                  </a:lnTo>
                  <a:lnTo>
                    <a:pt x="3033" y="1251"/>
                  </a:lnTo>
                  <a:lnTo>
                    <a:pt x="3033" y="1324"/>
                  </a:lnTo>
                  <a:lnTo>
                    <a:pt x="2996" y="1398"/>
                  </a:lnTo>
                  <a:lnTo>
                    <a:pt x="2960" y="1471"/>
                  </a:lnTo>
                  <a:lnTo>
                    <a:pt x="2812" y="1618"/>
                  </a:lnTo>
                  <a:lnTo>
                    <a:pt x="2647" y="1747"/>
                  </a:lnTo>
                  <a:lnTo>
                    <a:pt x="2463" y="1876"/>
                  </a:lnTo>
                  <a:lnTo>
                    <a:pt x="2298" y="2004"/>
                  </a:lnTo>
                  <a:lnTo>
                    <a:pt x="2187" y="2133"/>
                  </a:lnTo>
                  <a:lnTo>
                    <a:pt x="2187" y="2133"/>
                  </a:lnTo>
                  <a:lnTo>
                    <a:pt x="1985" y="2298"/>
                  </a:lnTo>
                  <a:lnTo>
                    <a:pt x="1765" y="2482"/>
                  </a:lnTo>
                  <a:lnTo>
                    <a:pt x="1360" y="2850"/>
                  </a:lnTo>
                  <a:lnTo>
                    <a:pt x="1140" y="3034"/>
                  </a:lnTo>
                  <a:lnTo>
                    <a:pt x="901" y="3181"/>
                  </a:lnTo>
                  <a:lnTo>
                    <a:pt x="662" y="3291"/>
                  </a:lnTo>
                  <a:lnTo>
                    <a:pt x="533" y="3346"/>
                  </a:lnTo>
                  <a:lnTo>
                    <a:pt x="404" y="3364"/>
                  </a:lnTo>
                  <a:lnTo>
                    <a:pt x="404" y="3364"/>
                  </a:lnTo>
                  <a:close/>
                  <a:moveTo>
                    <a:pt x="552" y="2942"/>
                  </a:moveTo>
                  <a:lnTo>
                    <a:pt x="552" y="2942"/>
                  </a:lnTo>
                  <a:lnTo>
                    <a:pt x="827" y="2758"/>
                  </a:lnTo>
                  <a:lnTo>
                    <a:pt x="1085" y="2574"/>
                  </a:lnTo>
                  <a:lnTo>
                    <a:pt x="1599" y="2151"/>
                  </a:lnTo>
                  <a:lnTo>
                    <a:pt x="2096" y="1729"/>
                  </a:lnTo>
                  <a:lnTo>
                    <a:pt x="2592" y="1306"/>
                  </a:lnTo>
                  <a:lnTo>
                    <a:pt x="2592" y="1306"/>
                  </a:lnTo>
                  <a:lnTo>
                    <a:pt x="2316" y="1195"/>
                  </a:lnTo>
                  <a:lnTo>
                    <a:pt x="2040" y="1085"/>
                  </a:lnTo>
                  <a:lnTo>
                    <a:pt x="1471" y="901"/>
                  </a:lnTo>
                  <a:lnTo>
                    <a:pt x="919" y="699"/>
                  </a:lnTo>
                  <a:lnTo>
                    <a:pt x="643" y="589"/>
                  </a:lnTo>
                  <a:lnTo>
                    <a:pt x="368" y="460"/>
                  </a:lnTo>
                  <a:lnTo>
                    <a:pt x="368" y="460"/>
                  </a:lnTo>
                  <a:lnTo>
                    <a:pt x="441" y="1085"/>
                  </a:lnTo>
                  <a:lnTo>
                    <a:pt x="478" y="1710"/>
                  </a:lnTo>
                  <a:lnTo>
                    <a:pt x="552" y="2942"/>
                  </a:lnTo>
                  <a:lnTo>
                    <a:pt x="552" y="29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6"/>
            <p:cNvSpPr/>
            <p:nvPr/>
          </p:nvSpPr>
          <p:spPr>
            <a:xfrm>
              <a:off x="1593175" y="2080400"/>
              <a:ext cx="65750" cy="78150"/>
            </a:xfrm>
            <a:custGeom>
              <a:rect b="b" l="l" r="r" t="t"/>
              <a:pathLst>
                <a:path extrusionOk="0" h="3126" w="2630">
                  <a:moveTo>
                    <a:pt x="111" y="3126"/>
                  </a:moveTo>
                  <a:lnTo>
                    <a:pt x="111" y="3126"/>
                  </a:lnTo>
                  <a:lnTo>
                    <a:pt x="74" y="3107"/>
                  </a:lnTo>
                  <a:lnTo>
                    <a:pt x="37" y="3052"/>
                  </a:lnTo>
                  <a:lnTo>
                    <a:pt x="1" y="2979"/>
                  </a:lnTo>
                  <a:lnTo>
                    <a:pt x="1" y="2868"/>
                  </a:lnTo>
                  <a:lnTo>
                    <a:pt x="1" y="2776"/>
                  </a:lnTo>
                  <a:lnTo>
                    <a:pt x="1" y="2776"/>
                  </a:lnTo>
                  <a:lnTo>
                    <a:pt x="1" y="1765"/>
                  </a:lnTo>
                  <a:lnTo>
                    <a:pt x="1" y="773"/>
                  </a:lnTo>
                  <a:lnTo>
                    <a:pt x="1" y="773"/>
                  </a:lnTo>
                  <a:lnTo>
                    <a:pt x="1" y="552"/>
                  </a:lnTo>
                  <a:lnTo>
                    <a:pt x="1" y="424"/>
                  </a:lnTo>
                  <a:lnTo>
                    <a:pt x="19" y="295"/>
                  </a:lnTo>
                  <a:lnTo>
                    <a:pt x="37" y="185"/>
                  </a:lnTo>
                  <a:lnTo>
                    <a:pt x="56" y="148"/>
                  </a:lnTo>
                  <a:lnTo>
                    <a:pt x="92" y="111"/>
                  </a:lnTo>
                  <a:lnTo>
                    <a:pt x="129" y="93"/>
                  </a:lnTo>
                  <a:lnTo>
                    <a:pt x="184" y="74"/>
                  </a:lnTo>
                  <a:lnTo>
                    <a:pt x="239" y="93"/>
                  </a:lnTo>
                  <a:lnTo>
                    <a:pt x="295" y="111"/>
                  </a:lnTo>
                  <a:lnTo>
                    <a:pt x="295" y="111"/>
                  </a:lnTo>
                  <a:lnTo>
                    <a:pt x="350" y="56"/>
                  </a:lnTo>
                  <a:lnTo>
                    <a:pt x="387" y="19"/>
                  </a:lnTo>
                  <a:lnTo>
                    <a:pt x="423" y="1"/>
                  </a:lnTo>
                  <a:lnTo>
                    <a:pt x="478" y="1"/>
                  </a:lnTo>
                  <a:lnTo>
                    <a:pt x="570" y="19"/>
                  </a:lnTo>
                  <a:lnTo>
                    <a:pt x="681" y="74"/>
                  </a:lnTo>
                  <a:lnTo>
                    <a:pt x="883" y="240"/>
                  </a:lnTo>
                  <a:lnTo>
                    <a:pt x="975" y="313"/>
                  </a:lnTo>
                  <a:lnTo>
                    <a:pt x="1067" y="368"/>
                  </a:lnTo>
                  <a:lnTo>
                    <a:pt x="1067" y="368"/>
                  </a:lnTo>
                  <a:lnTo>
                    <a:pt x="1232" y="497"/>
                  </a:lnTo>
                  <a:lnTo>
                    <a:pt x="1416" y="626"/>
                  </a:lnTo>
                  <a:lnTo>
                    <a:pt x="1802" y="865"/>
                  </a:lnTo>
                  <a:lnTo>
                    <a:pt x="2188" y="1104"/>
                  </a:lnTo>
                  <a:lnTo>
                    <a:pt x="2372" y="1232"/>
                  </a:lnTo>
                  <a:lnTo>
                    <a:pt x="2537" y="1379"/>
                  </a:lnTo>
                  <a:lnTo>
                    <a:pt x="2537" y="1379"/>
                  </a:lnTo>
                  <a:lnTo>
                    <a:pt x="2574" y="1416"/>
                  </a:lnTo>
                  <a:lnTo>
                    <a:pt x="2611" y="1471"/>
                  </a:lnTo>
                  <a:lnTo>
                    <a:pt x="2629" y="1526"/>
                  </a:lnTo>
                  <a:lnTo>
                    <a:pt x="2629" y="1563"/>
                  </a:lnTo>
                  <a:lnTo>
                    <a:pt x="2592" y="1655"/>
                  </a:lnTo>
                  <a:lnTo>
                    <a:pt x="2537" y="1747"/>
                  </a:lnTo>
                  <a:lnTo>
                    <a:pt x="2464" y="1821"/>
                  </a:lnTo>
                  <a:lnTo>
                    <a:pt x="2372" y="1894"/>
                  </a:lnTo>
                  <a:lnTo>
                    <a:pt x="2206" y="2004"/>
                  </a:lnTo>
                  <a:lnTo>
                    <a:pt x="2206" y="2004"/>
                  </a:lnTo>
                  <a:lnTo>
                    <a:pt x="1986" y="2133"/>
                  </a:lnTo>
                  <a:lnTo>
                    <a:pt x="1728" y="2317"/>
                  </a:lnTo>
                  <a:lnTo>
                    <a:pt x="1177" y="2703"/>
                  </a:lnTo>
                  <a:lnTo>
                    <a:pt x="883" y="2887"/>
                  </a:lnTo>
                  <a:lnTo>
                    <a:pt x="589" y="3034"/>
                  </a:lnTo>
                  <a:lnTo>
                    <a:pt x="460" y="3070"/>
                  </a:lnTo>
                  <a:lnTo>
                    <a:pt x="331" y="3107"/>
                  </a:lnTo>
                  <a:lnTo>
                    <a:pt x="221" y="3126"/>
                  </a:lnTo>
                  <a:lnTo>
                    <a:pt x="111" y="3126"/>
                  </a:lnTo>
                  <a:lnTo>
                    <a:pt x="111" y="3126"/>
                  </a:lnTo>
                  <a:close/>
                  <a:moveTo>
                    <a:pt x="368" y="368"/>
                  </a:moveTo>
                  <a:lnTo>
                    <a:pt x="368" y="368"/>
                  </a:lnTo>
                  <a:lnTo>
                    <a:pt x="368" y="1545"/>
                  </a:lnTo>
                  <a:lnTo>
                    <a:pt x="368" y="2721"/>
                  </a:lnTo>
                  <a:lnTo>
                    <a:pt x="368" y="2721"/>
                  </a:lnTo>
                  <a:lnTo>
                    <a:pt x="846" y="2446"/>
                  </a:lnTo>
                  <a:lnTo>
                    <a:pt x="1287" y="2170"/>
                  </a:lnTo>
                  <a:lnTo>
                    <a:pt x="1747" y="1876"/>
                  </a:lnTo>
                  <a:lnTo>
                    <a:pt x="2170" y="1563"/>
                  </a:lnTo>
                  <a:lnTo>
                    <a:pt x="2170" y="1563"/>
                  </a:lnTo>
                  <a:lnTo>
                    <a:pt x="1250" y="975"/>
                  </a:lnTo>
                  <a:lnTo>
                    <a:pt x="809" y="681"/>
                  </a:lnTo>
                  <a:lnTo>
                    <a:pt x="387" y="350"/>
                  </a:lnTo>
                  <a:lnTo>
                    <a:pt x="387" y="350"/>
                  </a:lnTo>
                  <a:lnTo>
                    <a:pt x="368" y="368"/>
                  </a:lnTo>
                  <a:lnTo>
                    <a:pt x="368" y="36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1589500" y="2193450"/>
              <a:ext cx="68025" cy="80450"/>
            </a:xfrm>
            <a:custGeom>
              <a:rect b="b" l="l" r="r" t="t"/>
              <a:pathLst>
                <a:path extrusionOk="0" h="3218" w="2721">
                  <a:moveTo>
                    <a:pt x="111" y="3107"/>
                  </a:moveTo>
                  <a:lnTo>
                    <a:pt x="111" y="3107"/>
                  </a:lnTo>
                  <a:lnTo>
                    <a:pt x="74" y="2850"/>
                  </a:lnTo>
                  <a:lnTo>
                    <a:pt x="56" y="2574"/>
                  </a:lnTo>
                  <a:lnTo>
                    <a:pt x="56" y="2041"/>
                  </a:lnTo>
                  <a:lnTo>
                    <a:pt x="56" y="1490"/>
                  </a:lnTo>
                  <a:lnTo>
                    <a:pt x="56" y="1214"/>
                  </a:lnTo>
                  <a:lnTo>
                    <a:pt x="37" y="956"/>
                  </a:lnTo>
                  <a:lnTo>
                    <a:pt x="37" y="956"/>
                  </a:lnTo>
                  <a:lnTo>
                    <a:pt x="37" y="846"/>
                  </a:lnTo>
                  <a:lnTo>
                    <a:pt x="19" y="718"/>
                  </a:lnTo>
                  <a:lnTo>
                    <a:pt x="0" y="460"/>
                  </a:lnTo>
                  <a:lnTo>
                    <a:pt x="0" y="331"/>
                  </a:lnTo>
                  <a:lnTo>
                    <a:pt x="19" y="221"/>
                  </a:lnTo>
                  <a:lnTo>
                    <a:pt x="74" y="129"/>
                  </a:lnTo>
                  <a:lnTo>
                    <a:pt x="111" y="93"/>
                  </a:lnTo>
                  <a:lnTo>
                    <a:pt x="166" y="74"/>
                  </a:lnTo>
                  <a:lnTo>
                    <a:pt x="166" y="74"/>
                  </a:lnTo>
                  <a:lnTo>
                    <a:pt x="203" y="19"/>
                  </a:lnTo>
                  <a:lnTo>
                    <a:pt x="239" y="1"/>
                  </a:lnTo>
                  <a:lnTo>
                    <a:pt x="313" y="1"/>
                  </a:lnTo>
                  <a:lnTo>
                    <a:pt x="386" y="1"/>
                  </a:lnTo>
                  <a:lnTo>
                    <a:pt x="552" y="74"/>
                  </a:lnTo>
                  <a:lnTo>
                    <a:pt x="754" y="166"/>
                  </a:lnTo>
                  <a:lnTo>
                    <a:pt x="1158" y="387"/>
                  </a:lnTo>
                  <a:lnTo>
                    <a:pt x="1324" y="460"/>
                  </a:lnTo>
                  <a:lnTo>
                    <a:pt x="1471" y="515"/>
                  </a:lnTo>
                  <a:lnTo>
                    <a:pt x="1471" y="515"/>
                  </a:lnTo>
                  <a:lnTo>
                    <a:pt x="1875" y="699"/>
                  </a:lnTo>
                  <a:lnTo>
                    <a:pt x="2133" y="809"/>
                  </a:lnTo>
                  <a:lnTo>
                    <a:pt x="2372" y="956"/>
                  </a:lnTo>
                  <a:lnTo>
                    <a:pt x="2482" y="1030"/>
                  </a:lnTo>
                  <a:lnTo>
                    <a:pt x="2574" y="1104"/>
                  </a:lnTo>
                  <a:lnTo>
                    <a:pt x="2647" y="1195"/>
                  </a:lnTo>
                  <a:lnTo>
                    <a:pt x="2703" y="1287"/>
                  </a:lnTo>
                  <a:lnTo>
                    <a:pt x="2721" y="1379"/>
                  </a:lnTo>
                  <a:lnTo>
                    <a:pt x="2721" y="1471"/>
                  </a:lnTo>
                  <a:lnTo>
                    <a:pt x="2684" y="1581"/>
                  </a:lnTo>
                  <a:lnTo>
                    <a:pt x="2611" y="1673"/>
                  </a:lnTo>
                  <a:lnTo>
                    <a:pt x="2611" y="1673"/>
                  </a:lnTo>
                  <a:lnTo>
                    <a:pt x="1894" y="2206"/>
                  </a:lnTo>
                  <a:lnTo>
                    <a:pt x="1195" y="2703"/>
                  </a:lnTo>
                  <a:lnTo>
                    <a:pt x="1195" y="2703"/>
                  </a:lnTo>
                  <a:lnTo>
                    <a:pt x="1085" y="2776"/>
                  </a:lnTo>
                  <a:lnTo>
                    <a:pt x="938" y="2887"/>
                  </a:lnTo>
                  <a:lnTo>
                    <a:pt x="809" y="2997"/>
                  </a:lnTo>
                  <a:lnTo>
                    <a:pt x="644" y="3089"/>
                  </a:lnTo>
                  <a:lnTo>
                    <a:pt x="497" y="3181"/>
                  </a:lnTo>
                  <a:lnTo>
                    <a:pt x="423" y="3199"/>
                  </a:lnTo>
                  <a:lnTo>
                    <a:pt x="350" y="3217"/>
                  </a:lnTo>
                  <a:lnTo>
                    <a:pt x="295" y="3217"/>
                  </a:lnTo>
                  <a:lnTo>
                    <a:pt x="221" y="3199"/>
                  </a:lnTo>
                  <a:lnTo>
                    <a:pt x="166" y="3162"/>
                  </a:lnTo>
                  <a:lnTo>
                    <a:pt x="111" y="3107"/>
                  </a:lnTo>
                  <a:lnTo>
                    <a:pt x="111" y="3107"/>
                  </a:lnTo>
                  <a:close/>
                  <a:moveTo>
                    <a:pt x="386" y="442"/>
                  </a:moveTo>
                  <a:lnTo>
                    <a:pt x="386" y="442"/>
                  </a:lnTo>
                  <a:lnTo>
                    <a:pt x="423" y="1600"/>
                  </a:lnTo>
                  <a:lnTo>
                    <a:pt x="442" y="2188"/>
                  </a:lnTo>
                  <a:lnTo>
                    <a:pt x="442" y="2758"/>
                  </a:lnTo>
                  <a:lnTo>
                    <a:pt x="442" y="2758"/>
                  </a:lnTo>
                  <a:lnTo>
                    <a:pt x="920" y="2445"/>
                  </a:lnTo>
                  <a:lnTo>
                    <a:pt x="1397" y="2115"/>
                  </a:lnTo>
                  <a:lnTo>
                    <a:pt x="2335" y="1416"/>
                  </a:lnTo>
                  <a:lnTo>
                    <a:pt x="2335" y="1416"/>
                  </a:lnTo>
                  <a:lnTo>
                    <a:pt x="2114" y="1269"/>
                  </a:lnTo>
                  <a:lnTo>
                    <a:pt x="1875" y="1122"/>
                  </a:lnTo>
                  <a:lnTo>
                    <a:pt x="1636" y="1012"/>
                  </a:lnTo>
                  <a:lnTo>
                    <a:pt x="1379" y="901"/>
                  </a:lnTo>
                  <a:lnTo>
                    <a:pt x="864" y="681"/>
                  </a:lnTo>
                  <a:lnTo>
                    <a:pt x="625" y="570"/>
                  </a:lnTo>
                  <a:lnTo>
                    <a:pt x="386" y="442"/>
                  </a:lnTo>
                  <a:lnTo>
                    <a:pt x="386" y="442"/>
                  </a:lnTo>
                  <a:lnTo>
                    <a:pt x="386" y="442"/>
                  </a:lnTo>
                  <a:lnTo>
                    <a:pt x="386"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6"/>
            <p:cNvSpPr/>
            <p:nvPr/>
          </p:nvSpPr>
          <p:spPr>
            <a:xfrm>
              <a:off x="1590875" y="2303275"/>
              <a:ext cx="70800" cy="80000"/>
            </a:xfrm>
            <a:custGeom>
              <a:rect b="b" l="l" r="r" t="t"/>
              <a:pathLst>
                <a:path extrusionOk="0" h="3200" w="2832">
                  <a:moveTo>
                    <a:pt x="93" y="3071"/>
                  </a:moveTo>
                  <a:lnTo>
                    <a:pt x="93" y="3071"/>
                  </a:lnTo>
                  <a:lnTo>
                    <a:pt x="56" y="2501"/>
                  </a:lnTo>
                  <a:lnTo>
                    <a:pt x="37" y="1913"/>
                  </a:lnTo>
                  <a:lnTo>
                    <a:pt x="19" y="1324"/>
                  </a:lnTo>
                  <a:lnTo>
                    <a:pt x="19" y="754"/>
                  </a:lnTo>
                  <a:lnTo>
                    <a:pt x="19" y="754"/>
                  </a:lnTo>
                  <a:lnTo>
                    <a:pt x="19" y="663"/>
                  </a:lnTo>
                  <a:lnTo>
                    <a:pt x="1" y="534"/>
                  </a:lnTo>
                  <a:lnTo>
                    <a:pt x="1" y="295"/>
                  </a:lnTo>
                  <a:lnTo>
                    <a:pt x="19" y="185"/>
                  </a:lnTo>
                  <a:lnTo>
                    <a:pt x="37" y="148"/>
                  </a:lnTo>
                  <a:lnTo>
                    <a:pt x="56" y="111"/>
                  </a:lnTo>
                  <a:lnTo>
                    <a:pt x="93" y="74"/>
                  </a:lnTo>
                  <a:lnTo>
                    <a:pt x="129" y="74"/>
                  </a:lnTo>
                  <a:lnTo>
                    <a:pt x="184" y="74"/>
                  </a:lnTo>
                  <a:lnTo>
                    <a:pt x="258" y="74"/>
                  </a:lnTo>
                  <a:lnTo>
                    <a:pt x="258" y="74"/>
                  </a:lnTo>
                  <a:lnTo>
                    <a:pt x="295" y="38"/>
                  </a:lnTo>
                  <a:lnTo>
                    <a:pt x="350" y="1"/>
                  </a:lnTo>
                  <a:lnTo>
                    <a:pt x="423" y="1"/>
                  </a:lnTo>
                  <a:lnTo>
                    <a:pt x="497" y="1"/>
                  </a:lnTo>
                  <a:lnTo>
                    <a:pt x="662" y="56"/>
                  </a:lnTo>
                  <a:lnTo>
                    <a:pt x="846" y="148"/>
                  </a:lnTo>
                  <a:lnTo>
                    <a:pt x="1214" y="387"/>
                  </a:lnTo>
                  <a:lnTo>
                    <a:pt x="1379" y="479"/>
                  </a:lnTo>
                  <a:lnTo>
                    <a:pt x="1508" y="534"/>
                  </a:lnTo>
                  <a:lnTo>
                    <a:pt x="1508" y="534"/>
                  </a:lnTo>
                  <a:lnTo>
                    <a:pt x="1655" y="626"/>
                  </a:lnTo>
                  <a:lnTo>
                    <a:pt x="1876" y="754"/>
                  </a:lnTo>
                  <a:lnTo>
                    <a:pt x="2133" y="902"/>
                  </a:lnTo>
                  <a:lnTo>
                    <a:pt x="2390" y="1049"/>
                  </a:lnTo>
                  <a:lnTo>
                    <a:pt x="2611" y="1214"/>
                  </a:lnTo>
                  <a:lnTo>
                    <a:pt x="2703" y="1306"/>
                  </a:lnTo>
                  <a:lnTo>
                    <a:pt x="2776" y="1379"/>
                  </a:lnTo>
                  <a:lnTo>
                    <a:pt x="2831" y="1471"/>
                  </a:lnTo>
                  <a:lnTo>
                    <a:pt x="2831" y="1545"/>
                  </a:lnTo>
                  <a:lnTo>
                    <a:pt x="2813" y="1618"/>
                  </a:lnTo>
                  <a:lnTo>
                    <a:pt x="2758" y="1692"/>
                  </a:lnTo>
                  <a:lnTo>
                    <a:pt x="2758" y="1692"/>
                  </a:lnTo>
                  <a:lnTo>
                    <a:pt x="2298" y="1986"/>
                  </a:lnTo>
                  <a:lnTo>
                    <a:pt x="1857" y="2243"/>
                  </a:lnTo>
                  <a:lnTo>
                    <a:pt x="1398" y="2519"/>
                  </a:lnTo>
                  <a:lnTo>
                    <a:pt x="956" y="2813"/>
                  </a:lnTo>
                  <a:lnTo>
                    <a:pt x="956" y="2813"/>
                  </a:lnTo>
                  <a:lnTo>
                    <a:pt x="865" y="2868"/>
                  </a:lnTo>
                  <a:lnTo>
                    <a:pt x="754" y="2960"/>
                  </a:lnTo>
                  <a:lnTo>
                    <a:pt x="644" y="3034"/>
                  </a:lnTo>
                  <a:lnTo>
                    <a:pt x="515" y="3126"/>
                  </a:lnTo>
                  <a:lnTo>
                    <a:pt x="405" y="3181"/>
                  </a:lnTo>
                  <a:lnTo>
                    <a:pt x="295" y="3199"/>
                  </a:lnTo>
                  <a:lnTo>
                    <a:pt x="240" y="3181"/>
                  </a:lnTo>
                  <a:lnTo>
                    <a:pt x="184" y="3162"/>
                  </a:lnTo>
                  <a:lnTo>
                    <a:pt x="129" y="3126"/>
                  </a:lnTo>
                  <a:lnTo>
                    <a:pt x="93" y="3071"/>
                  </a:lnTo>
                  <a:lnTo>
                    <a:pt x="93" y="3071"/>
                  </a:lnTo>
                  <a:close/>
                  <a:moveTo>
                    <a:pt x="387" y="589"/>
                  </a:moveTo>
                  <a:lnTo>
                    <a:pt x="387" y="589"/>
                  </a:lnTo>
                  <a:lnTo>
                    <a:pt x="442" y="2721"/>
                  </a:lnTo>
                  <a:lnTo>
                    <a:pt x="442" y="2721"/>
                  </a:lnTo>
                  <a:lnTo>
                    <a:pt x="901" y="2390"/>
                  </a:lnTo>
                  <a:lnTo>
                    <a:pt x="1379" y="2096"/>
                  </a:lnTo>
                  <a:lnTo>
                    <a:pt x="2353" y="1508"/>
                  </a:lnTo>
                  <a:lnTo>
                    <a:pt x="2353" y="1508"/>
                  </a:lnTo>
                  <a:lnTo>
                    <a:pt x="1876" y="1214"/>
                  </a:lnTo>
                  <a:lnTo>
                    <a:pt x="1361" y="920"/>
                  </a:lnTo>
                  <a:lnTo>
                    <a:pt x="865" y="644"/>
                  </a:lnTo>
                  <a:lnTo>
                    <a:pt x="368" y="368"/>
                  </a:lnTo>
                  <a:lnTo>
                    <a:pt x="368" y="368"/>
                  </a:lnTo>
                  <a:lnTo>
                    <a:pt x="387" y="589"/>
                  </a:lnTo>
                  <a:lnTo>
                    <a:pt x="387" y="58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6"/>
            <p:cNvSpPr/>
            <p:nvPr/>
          </p:nvSpPr>
          <p:spPr>
            <a:xfrm>
              <a:off x="1591325" y="2407150"/>
              <a:ext cx="71275" cy="80425"/>
            </a:xfrm>
            <a:custGeom>
              <a:rect b="b" l="l" r="r" t="t"/>
              <a:pathLst>
                <a:path extrusionOk="0" h="3217" w="2851">
                  <a:moveTo>
                    <a:pt x="295" y="3217"/>
                  </a:moveTo>
                  <a:lnTo>
                    <a:pt x="295" y="3217"/>
                  </a:lnTo>
                  <a:lnTo>
                    <a:pt x="222" y="3180"/>
                  </a:lnTo>
                  <a:lnTo>
                    <a:pt x="166" y="3143"/>
                  </a:lnTo>
                  <a:lnTo>
                    <a:pt x="130" y="3088"/>
                  </a:lnTo>
                  <a:lnTo>
                    <a:pt x="111" y="3033"/>
                  </a:lnTo>
                  <a:lnTo>
                    <a:pt x="75" y="2904"/>
                  </a:lnTo>
                  <a:lnTo>
                    <a:pt x="56" y="2739"/>
                  </a:lnTo>
                  <a:lnTo>
                    <a:pt x="75" y="2426"/>
                  </a:lnTo>
                  <a:lnTo>
                    <a:pt x="75" y="2261"/>
                  </a:lnTo>
                  <a:lnTo>
                    <a:pt x="56" y="2132"/>
                  </a:lnTo>
                  <a:lnTo>
                    <a:pt x="56" y="2132"/>
                  </a:lnTo>
                  <a:lnTo>
                    <a:pt x="1" y="404"/>
                  </a:lnTo>
                  <a:lnTo>
                    <a:pt x="1" y="404"/>
                  </a:lnTo>
                  <a:lnTo>
                    <a:pt x="1" y="368"/>
                  </a:lnTo>
                  <a:lnTo>
                    <a:pt x="1" y="313"/>
                  </a:lnTo>
                  <a:lnTo>
                    <a:pt x="19" y="257"/>
                  </a:lnTo>
                  <a:lnTo>
                    <a:pt x="56" y="221"/>
                  </a:lnTo>
                  <a:lnTo>
                    <a:pt x="56" y="221"/>
                  </a:lnTo>
                  <a:lnTo>
                    <a:pt x="75" y="147"/>
                  </a:lnTo>
                  <a:lnTo>
                    <a:pt x="93" y="92"/>
                  </a:lnTo>
                  <a:lnTo>
                    <a:pt x="111" y="55"/>
                  </a:lnTo>
                  <a:lnTo>
                    <a:pt x="148" y="18"/>
                  </a:lnTo>
                  <a:lnTo>
                    <a:pt x="203" y="18"/>
                  </a:lnTo>
                  <a:lnTo>
                    <a:pt x="258" y="0"/>
                  </a:lnTo>
                  <a:lnTo>
                    <a:pt x="369" y="37"/>
                  </a:lnTo>
                  <a:lnTo>
                    <a:pt x="497" y="74"/>
                  </a:lnTo>
                  <a:lnTo>
                    <a:pt x="626" y="129"/>
                  </a:lnTo>
                  <a:lnTo>
                    <a:pt x="755" y="184"/>
                  </a:lnTo>
                  <a:lnTo>
                    <a:pt x="847" y="202"/>
                  </a:lnTo>
                  <a:lnTo>
                    <a:pt x="847" y="202"/>
                  </a:lnTo>
                  <a:lnTo>
                    <a:pt x="1269" y="349"/>
                  </a:lnTo>
                  <a:lnTo>
                    <a:pt x="1674" y="515"/>
                  </a:lnTo>
                  <a:lnTo>
                    <a:pt x="2060" y="717"/>
                  </a:lnTo>
                  <a:lnTo>
                    <a:pt x="2244" y="846"/>
                  </a:lnTo>
                  <a:lnTo>
                    <a:pt x="2427" y="974"/>
                  </a:lnTo>
                  <a:lnTo>
                    <a:pt x="2427" y="974"/>
                  </a:lnTo>
                  <a:lnTo>
                    <a:pt x="2611" y="1103"/>
                  </a:lnTo>
                  <a:lnTo>
                    <a:pt x="2740" y="1232"/>
                  </a:lnTo>
                  <a:lnTo>
                    <a:pt x="2795" y="1305"/>
                  </a:lnTo>
                  <a:lnTo>
                    <a:pt x="2832" y="1360"/>
                  </a:lnTo>
                  <a:lnTo>
                    <a:pt x="2850" y="1434"/>
                  </a:lnTo>
                  <a:lnTo>
                    <a:pt x="2850" y="1507"/>
                  </a:lnTo>
                  <a:lnTo>
                    <a:pt x="2832" y="1562"/>
                  </a:lnTo>
                  <a:lnTo>
                    <a:pt x="2813" y="1636"/>
                  </a:lnTo>
                  <a:lnTo>
                    <a:pt x="2777" y="1710"/>
                  </a:lnTo>
                  <a:lnTo>
                    <a:pt x="2721" y="1765"/>
                  </a:lnTo>
                  <a:lnTo>
                    <a:pt x="2593" y="1893"/>
                  </a:lnTo>
                  <a:lnTo>
                    <a:pt x="2391" y="2004"/>
                  </a:lnTo>
                  <a:lnTo>
                    <a:pt x="2391" y="2004"/>
                  </a:lnTo>
                  <a:lnTo>
                    <a:pt x="2041" y="2243"/>
                  </a:lnTo>
                  <a:lnTo>
                    <a:pt x="1674" y="2463"/>
                  </a:lnTo>
                  <a:lnTo>
                    <a:pt x="1306" y="2684"/>
                  </a:lnTo>
                  <a:lnTo>
                    <a:pt x="938" y="2904"/>
                  </a:lnTo>
                  <a:lnTo>
                    <a:pt x="938" y="2904"/>
                  </a:lnTo>
                  <a:lnTo>
                    <a:pt x="773" y="2996"/>
                  </a:lnTo>
                  <a:lnTo>
                    <a:pt x="626" y="3088"/>
                  </a:lnTo>
                  <a:lnTo>
                    <a:pt x="461" y="3180"/>
                  </a:lnTo>
                  <a:lnTo>
                    <a:pt x="387" y="3198"/>
                  </a:lnTo>
                  <a:lnTo>
                    <a:pt x="295" y="3217"/>
                  </a:lnTo>
                  <a:lnTo>
                    <a:pt x="295" y="3217"/>
                  </a:lnTo>
                  <a:close/>
                  <a:moveTo>
                    <a:pt x="369" y="496"/>
                  </a:moveTo>
                  <a:lnTo>
                    <a:pt x="369" y="496"/>
                  </a:lnTo>
                  <a:lnTo>
                    <a:pt x="442" y="2757"/>
                  </a:lnTo>
                  <a:lnTo>
                    <a:pt x="442" y="2757"/>
                  </a:lnTo>
                  <a:lnTo>
                    <a:pt x="957" y="2445"/>
                  </a:lnTo>
                  <a:lnTo>
                    <a:pt x="1472" y="2151"/>
                  </a:lnTo>
                  <a:lnTo>
                    <a:pt x="1986" y="1838"/>
                  </a:lnTo>
                  <a:lnTo>
                    <a:pt x="2225" y="1673"/>
                  </a:lnTo>
                  <a:lnTo>
                    <a:pt x="2464" y="1489"/>
                  </a:lnTo>
                  <a:lnTo>
                    <a:pt x="2464" y="1489"/>
                  </a:lnTo>
                  <a:lnTo>
                    <a:pt x="2244" y="1305"/>
                  </a:lnTo>
                  <a:lnTo>
                    <a:pt x="2005" y="1140"/>
                  </a:lnTo>
                  <a:lnTo>
                    <a:pt x="1747" y="993"/>
                  </a:lnTo>
                  <a:lnTo>
                    <a:pt x="1490" y="864"/>
                  </a:lnTo>
                  <a:lnTo>
                    <a:pt x="1214" y="754"/>
                  </a:lnTo>
                  <a:lnTo>
                    <a:pt x="938" y="643"/>
                  </a:lnTo>
                  <a:lnTo>
                    <a:pt x="369" y="460"/>
                  </a:lnTo>
                  <a:lnTo>
                    <a:pt x="369" y="460"/>
                  </a:lnTo>
                  <a:lnTo>
                    <a:pt x="369" y="496"/>
                  </a:lnTo>
                  <a:lnTo>
                    <a:pt x="369" y="4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6"/>
            <p:cNvSpPr/>
            <p:nvPr/>
          </p:nvSpPr>
          <p:spPr>
            <a:xfrm>
              <a:off x="1595475" y="2515600"/>
              <a:ext cx="86425" cy="68025"/>
            </a:xfrm>
            <a:custGeom>
              <a:rect b="b" l="l" r="r" t="t"/>
              <a:pathLst>
                <a:path extrusionOk="0" h="2721" w="3457">
                  <a:moveTo>
                    <a:pt x="1728" y="2702"/>
                  </a:moveTo>
                  <a:lnTo>
                    <a:pt x="1728" y="2702"/>
                  </a:lnTo>
                  <a:lnTo>
                    <a:pt x="1581" y="2702"/>
                  </a:lnTo>
                  <a:lnTo>
                    <a:pt x="1397" y="2684"/>
                  </a:lnTo>
                  <a:lnTo>
                    <a:pt x="938" y="2665"/>
                  </a:lnTo>
                  <a:lnTo>
                    <a:pt x="717" y="2629"/>
                  </a:lnTo>
                  <a:lnTo>
                    <a:pt x="533" y="2574"/>
                  </a:lnTo>
                  <a:lnTo>
                    <a:pt x="460" y="2537"/>
                  </a:lnTo>
                  <a:lnTo>
                    <a:pt x="405" y="2482"/>
                  </a:lnTo>
                  <a:lnTo>
                    <a:pt x="368" y="2426"/>
                  </a:lnTo>
                  <a:lnTo>
                    <a:pt x="368" y="2353"/>
                  </a:lnTo>
                  <a:lnTo>
                    <a:pt x="368" y="2353"/>
                  </a:lnTo>
                  <a:lnTo>
                    <a:pt x="386" y="2298"/>
                  </a:lnTo>
                  <a:lnTo>
                    <a:pt x="405" y="2261"/>
                  </a:lnTo>
                  <a:lnTo>
                    <a:pt x="442" y="2224"/>
                  </a:lnTo>
                  <a:lnTo>
                    <a:pt x="497" y="2206"/>
                  </a:lnTo>
                  <a:lnTo>
                    <a:pt x="589" y="2188"/>
                  </a:lnTo>
                  <a:lnTo>
                    <a:pt x="699" y="2188"/>
                  </a:lnTo>
                  <a:lnTo>
                    <a:pt x="938" y="2224"/>
                  </a:lnTo>
                  <a:lnTo>
                    <a:pt x="1067" y="2243"/>
                  </a:lnTo>
                  <a:lnTo>
                    <a:pt x="1158" y="2261"/>
                  </a:lnTo>
                  <a:lnTo>
                    <a:pt x="1158" y="2261"/>
                  </a:lnTo>
                  <a:lnTo>
                    <a:pt x="1636" y="2298"/>
                  </a:lnTo>
                  <a:lnTo>
                    <a:pt x="2133" y="2335"/>
                  </a:lnTo>
                  <a:lnTo>
                    <a:pt x="2372" y="2335"/>
                  </a:lnTo>
                  <a:lnTo>
                    <a:pt x="2611" y="2316"/>
                  </a:lnTo>
                  <a:lnTo>
                    <a:pt x="2850" y="2279"/>
                  </a:lnTo>
                  <a:lnTo>
                    <a:pt x="3089" y="2224"/>
                  </a:lnTo>
                  <a:lnTo>
                    <a:pt x="3089" y="2224"/>
                  </a:lnTo>
                  <a:lnTo>
                    <a:pt x="2905" y="1765"/>
                  </a:lnTo>
                  <a:lnTo>
                    <a:pt x="2721" y="1287"/>
                  </a:lnTo>
                  <a:lnTo>
                    <a:pt x="2537" y="827"/>
                  </a:lnTo>
                  <a:lnTo>
                    <a:pt x="2427" y="607"/>
                  </a:lnTo>
                  <a:lnTo>
                    <a:pt x="2316" y="386"/>
                  </a:lnTo>
                  <a:lnTo>
                    <a:pt x="2316" y="386"/>
                  </a:lnTo>
                  <a:lnTo>
                    <a:pt x="1894" y="735"/>
                  </a:lnTo>
                  <a:lnTo>
                    <a:pt x="1508" y="1121"/>
                  </a:lnTo>
                  <a:lnTo>
                    <a:pt x="736" y="1893"/>
                  </a:lnTo>
                  <a:lnTo>
                    <a:pt x="736" y="1893"/>
                  </a:lnTo>
                  <a:lnTo>
                    <a:pt x="662" y="1949"/>
                  </a:lnTo>
                  <a:lnTo>
                    <a:pt x="589" y="2022"/>
                  </a:lnTo>
                  <a:lnTo>
                    <a:pt x="442" y="2188"/>
                  </a:lnTo>
                  <a:lnTo>
                    <a:pt x="386" y="2261"/>
                  </a:lnTo>
                  <a:lnTo>
                    <a:pt x="313" y="2316"/>
                  </a:lnTo>
                  <a:lnTo>
                    <a:pt x="221" y="2371"/>
                  </a:lnTo>
                  <a:lnTo>
                    <a:pt x="129" y="2371"/>
                  </a:lnTo>
                  <a:lnTo>
                    <a:pt x="129" y="2371"/>
                  </a:lnTo>
                  <a:lnTo>
                    <a:pt x="56" y="2335"/>
                  </a:lnTo>
                  <a:lnTo>
                    <a:pt x="19" y="2298"/>
                  </a:lnTo>
                  <a:lnTo>
                    <a:pt x="0" y="2224"/>
                  </a:lnTo>
                  <a:lnTo>
                    <a:pt x="0" y="2169"/>
                  </a:lnTo>
                  <a:lnTo>
                    <a:pt x="19" y="2096"/>
                  </a:lnTo>
                  <a:lnTo>
                    <a:pt x="56" y="2040"/>
                  </a:lnTo>
                  <a:lnTo>
                    <a:pt x="111" y="1967"/>
                  </a:lnTo>
                  <a:lnTo>
                    <a:pt x="166" y="1930"/>
                  </a:lnTo>
                  <a:lnTo>
                    <a:pt x="166" y="1930"/>
                  </a:lnTo>
                  <a:lnTo>
                    <a:pt x="1122" y="956"/>
                  </a:lnTo>
                  <a:lnTo>
                    <a:pt x="1618" y="478"/>
                  </a:lnTo>
                  <a:lnTo>
                    <a:pt x="2133" y="37"/>
                  </a:lnTo>
                  <a:lnTo>
                    <a:pt x="2133" y="37"/>
                  </a:lnTo>
                  <a:lnTo>
                    <a:pt x="2261" y="0"/>
                  </a:lnTo>
                  <a:lnTo>
                    <a:pt x="2372" y="0"/>
                  </a:lnTo>
                  <a:lnTo>
                    <a:pt x="2464" y="37"/>
                  </a:lnTo>
                  <a:lnTo>
                    <a:pt x="2555" y="92"/>
                  </a:lnTo>
                  <a:lnTo>
                    <a:pt x="2647" y="184"/>
                  </a:lnTo>
                  <a:lnTo>
                    <a:pt x="2721" y="276"/>
                  </a:lnTo>
                  <a:lnTo>
                    <a:pt x="2776" y="405"/>
                  </a:lnTo>
                  <a:lnTo>
                    <a:pt x="2850" y="533"/>
                  </a:lnTo>
                  <a:lnTo>
                    <a:pt x="2941" y="827"/>
                  </a:lnTo>
                  <a:lnTo>
                    <a:pt x="3052" y="1121"/>
                  </a:lnTo>
                  <a:lnTo>
                    <a:pt x="3144" y="1379"/>
                  </a:lnTo>
                  <a:lnTo>
                    <a:pt x="3180" y="1489"/>
                  </a:lnTo>
                  <a:lnTo>
                    <a:pt x="3236" y="1581"/>
                  </a:lnTo>
                  <a:lnTo>
                    <a:pt x="3236" y="1581"/>
                  </a:lnTo>
                  <a:lnTo>
                    <a:pt x="3364" y="1802"/>
                  </a:lnTo>
                  <a:lnTo>
                    <a:pt x="3438" y="2004"/>
                  </a:lnTo>
                  <a:lnTo>
                    <a:pt x="3456" y="2169"/>
                  </a:lnTo>
                  <a:lnTo>
                    <a:pt x="3456" y="2316"/>
                  </a:lnTo>
                  <a:lnTo>
                    <a:pt x="3419" y="2426"/>
                  </a:lnTo>
                  <a:lnTo>
                    <a:pt x="3346" y="2518"/>
                  </a:lnTo>
                  <a:lnTo>
                    <a:pt x="3236" y="2574"/>
                  </a:lnTo>
                  <a:lnTo>
                    <a:pt x="3107" y="2629"/>
                  </a:lnTo>
                  <a:lnTo>
                    <a:pt x="2960" y="2665"/>
                  </a:lnTo>
                  <a:lnTo>
                    <a:pt x="2794" y="2702"/>
                  </a:lnTo>
                  <a:lnTo>
                    <a:pt x="2445" y="2721"/>
                  </a:lnTo>
                  <a:lnTo>
                    <a:pt x="1728" y="2702"/>
                  </a:lnTo>
                  <a:lnTo>
                    <a:pt x="1728" y="270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p:nvPr/>
          </p:nvSpPr>
          <p:spPr>
            <a:xfrm>
              <a:off x="1716325" y="2520175"/>
              <a:ext cx="83200" cy="64375"/>
            </a:xfrm>
            <a:custGeom>
              <a:rect b="b" l="l" r="r" t="t"/>
              <a:pathLst>
                <a:path extrusionOk="0" h="2575" w="3328">
                  <a:moveTo>
                    <a:pt x="1545" y="2556"/>
                  </a:moveTo>
                  <a:lnTo>
                    <a:pt x="1545" y="2556"/>
                  </a:lnTo>
                  <a:lnTo>
                    <a:pt x="1196" y="2519"/>
                  </a:lnTo>
                  <a:lnTo>
                    <a:pt x="681" y="2446"/>
                  </a:lnTo>
                  <a:lnTo>
                    <a:pt x="424" y="2409"/>
                  </a:lnTo>
                  <a:lnTo>
                    <a:pt x="203" y="2335"/>
                  </a:lnTo>
                  <a:lnTo>
                    <a:pt x="129" y="2299"/>
                  </a:lnTo>
                  <a:lnTo>
                    <a:pt x="56" y="2262"/>
                  </a:lnTo>
                  <a:lnTo>
                    <a:pt x="19" y="2225"/>
                  </a:lnTo>
                  <a:lnTo>
                    <a:pt x="19" y="2188"/>
                  </a:lnTo>
                  <a:lnTo>
                    <a:pt x="19" y="2188"/>
                  </a:lnTo>
                  <a:lnTo>
                    <a:pt x="1" y="2115"/>
                  </a:lnTo>
                  <a:lnTo>
                    <a:pt x="1" y="2005"/>
                  </a:lnTo>
                  <a:lnTo>
                    <a:pt x="19" y="1894"/>
                  </a:lnTo>
                  <a:lnTo>
                    <a:pt x="74" y="1784"/>
                  </a:lnTo>
                  <a:lnTo>
                    <a:pt x="221" y="1508"/>
                  </a:lnTo>
                  <a:lnTo>
                    <a:pt x="405" y="1214"/>
                  </a:lnTo>
                  <a:lnTo>
                    <a:pt x="828" y="663"/>
                  </a:lnTo>
                  <a:lnTo>
                    <a:pt x="993" y="424"/>
                  </a:lnTo>
                  <a:lnTo>
                    <a:pt x="1122" y="240"/>
                  </a:lnTo>
                  <a:lnTo>
                    <a:pt x="1122" y="240"/>
                  </a:lnTo>
                  <a:lnTo>
                    <a:pt x="1177" y="130"/>
                  </a:lnTo>
                  <a:lnTo>
                    <a:pt x="1269" y="56"/>
                  </a:lnTo>
                  <a:lnTo>
                    <a:pt x="1361" y="19"/>
                  </a:lnTo>
                  <a:lnTo>
                    <a:pt x="1471" y="1"/>
                  </a:lnTo>
                  <a:lnTo>
                    <a:pt x="1582" y="1"/>
                  </a:lnTo>
                  <a:lnTo>
                    <a:pt x="1692" y="38"/>
                  </a:lnTo>
                  <a:lnTo>
                    <a:pt x="1784" y="93"/>
                  </a:lnTo>
                  <a:lnTo>
                    <a:pt x="1876" y="185"/>
                  </a:lnTo>
                  <a:lnTo>
                    <a:pt x="1876" y="185"/>
                  </a:lnTo>
                  <a:lnTo>
                    <a:pt x="2078" y="460"/>
                  </a:lnTo>
                  <a:lnTo>
                    <a:pt x="2298" y="718"/>
                  </a:lnTo>
                  <a:lnTo>
                    <a:pt x="2721" y="1214"/>
                  </a:lnTo>
                  <a:lnTo>
                    <a:pt x="2905" y="1435"/>
                  </a:lnTo>
                  <a:lnTo>
                    <a:pt x="3070" y="1637"/>
                  </a:lnTo>
                  <a:lnTo>
                    <a:pt x="3199" y="1821"/>
                  </a:lnTo>
                  <a:lnTo>
                    <a:pt x="3291" y="1986"/>
                  </a:lnTo>
                  <a:lnTo>
                    <a:pt x="3309" y="2078"/>
                  </a:lnTo>
                  <a:lnTo>
                    <a:pt x="3328" y="2152"/>
                  </a:lnTo>
                  <a:lnTo>
                    <a:pt x="3328" y="2207"/>
                  </a:lnTo>
                  <a:lnTo>
                    <a:pt x="3309" y="2280"/>
                  </a:lnTo>
                  <a:lnTo>
                    <a:pt x="3273" y="2335"/>
                  </a:lnTo>
                  <a:lnTo>
                    <a:pt x="3218" y="2391"/>
                  </a:lnTo>
                  <a:lnTo>
                    <a:pt x="3144" y="2427"/>
                  </a:lnTo>
                  <a:lnTo>
                    <a:pt x="3070" y="2464"/>
                  </a:lnTo>
                  <a:lnTo>
                    <a:pt x="2960" y="2501"/>
                  </a:lnTo>
                  <a:lnTo>
                    <a:pt x="2832" y="2538"/>
                  </a:lnTo>
                  <a:lnTo>
                    <a:pt x="2501" y="2574"/>
                  </a:lnTo>
                  <a:lnTo>
                    <a:pt x="2059" y="2574"/>
                  </a:lnTo>
                  <a:lnTo>
                    <a:pt x="1545" y="2556"/>
                  </a:lnTo>
                  <a:lnTo>
                    <a:pt x="1545" y="2556"/>
                  </a:lnTo>
                  <a:close/>
                  <a:moveTo>
                    <a:pt x="2556" y="2170"/>
                  </a:moveTo>
                  <a:lnTo>
                    <a:pt x="2556" y="2170"/>
                  </a:lnTo>
                  <a:lnTo>
                    <a:pt x="2850" y="2133"/>
                  </a:lnTo>
                  <a:lnTo>
                    <a:pt x="2850" y="2133"/>
                  </a:lnTo>
                  <a:lnTo>
                    <a:pt x="2923" y="2115"/>
                  </a:lnTo>
                  <a:lnTo>
                    <a:pt x="2923" y="2115"/>
                  </a:lnTo>
                  <a:lnTo>
                    <a:pt x="2593" y="1655"/>
                  </a:lnTo>
                  <a:lnTo>
                    <a:pt x="2243" y="1214"/>
                  </a:lnTo>
                  <a:lnTo>
                    <a:pt x="1876" y="773"/>
                  </a:lnTo>
                  <a:lnTo>
                    <a:pt x="1692" y="571"/>
                  </a:lnTo>
                  <a:lnTo>
                    <a:pt x="1490" y="369"/>
                  </a:lnTo>
                  <a:lnTo>
                    <a:pt x="1490" y="369"/>
                  </a:lnTo>
                  <a:lnTo>
                    <a:pt x="1196" y="755"/>
                  </a:lnTo>
                  <a:lnTo>
                    <a:pt x="920" y="1159"/>
                  </a:lnTo>
                  <a:lnTo>
                    <a:pt x="644" y="1563"/>
                  </a:lnTo>
                  <a:lnTo>
                    <a:pt x="387" y="1986"/>
                  </a:lnTo>
                  <a:lnTo>
                    <a:pt x="387" y="1986"/>
                  </a:lnTo>
                  <a:lnTo>
                    <a:pt x="938" y="2078"/>
                  </a:lnTo>
                  <a:lnTo>
                    <a:pt x="1471" y="2152"/>
                  </a:lnTo>
                  <a:lnTo>
                    <a:pt x="1747" y="2170"/>
                  </a:lnTo>
                  <a:lnTo>
                    <a:pt x="2023" y="2188"/>
                  </a:lnTo>
                  <a:lnTo>
                    <a:pt x="2298" y="2188"/>
                  </a:lnTo>
                  <a:lnTo>
                    <a:pt x="2556" y="2170"/>
                  </a:lnTo>
                  <a:lnTo>
                    <a:pt x="2556" y="21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a:off x="1841775" y="2519725"/>
              <a:ext cx="92850" cy="64350"/>
            </a:xfrm>
            <a:custGeom>
              <a:rect b="b" l="l" r="r" t="t"/>
              <a:pathLst>
                <a:path extrusionOk="0" h="2574" w="3714">
                  <a:moveTo>
                    <a:pt x="2593" y="2574"/>
                  </a:moveTo>
                  <a:lnTo>
                    <a:pt x="2593" y="2574"/>
                  </a:lnTo>
                  <a:lnTo>
                    <a:pt x="2005" y="2556"/>
                  </a:lnTo>
                  <a:lnTo>
                    <a:pt x="1398" y="2519"/>
                  </a:lnTo>
                  <a:lnTo>
                    <a:pt x="791" y="2482"/>
                  </a:lnTo>
                  <a:lnTo>
                    <a:pt x="185" y="2445"/>
                  </a:lnTo>
                  <a:lnTo>
                    <a:pt x="185" y="2445"/>
                  </a:lnTo>
                  <a:lnTo>
                    <a:pt x="93" y="2427"/>
                  </a:lnTo>
                  <a:lnTo>
                    <a:pt x="38" y="2372"/>
                  </a:lnTo>
                  <a:lnTo>
                    <a:pt x="19" y="2317"/>
                  </a:lnTo>
                  <a:lnTo>
                    <a:pt x="1" y="2243"/>
                  </a:lnTo>
                  <a:lnTo>
                    <a:pt x="38" y="2170"/>
                  </a:lnTo>
                  <a:lnTo>
                    <a:pt x="74" y="2114"/>
                  </a:lnTo>
                  <a:lnTo>
                    <a:pt x="148" y="2078"/>
                  </a:lnTo>
                  <a:lnTo>
                    <a:pt x="221" y="2078"/>
                  </a:lnTo>
                  <a:lnTo>
                    <a:pt x="221" y="2078"/>
                  </a:lnTo>
                  <a:lnTo>
                    <a:pt x="313" y="1894"/>
                  </a:lnTo>
                  <a:lnTo>
                    <a:pt x="405" y="1728"/>
                  </a:lnTo>
                  <a:lnTo>
                    <a:pt x="626" y="1379"/>
                  </a:lnTo>
                  <a:lnTo>
                    <a:pt x="846" y="1048"/>
                  </a:lnTo>
                  <a:lnTo>
                    <a:pt x="1049" y="717"/>
                  </a:lnTo>
                  <a:lnTo>
                    <a:pt x="1049" y="717"/>
                  </a:lnTo>
                  <a:lnTo>
                    <a:pt x="1214" y="423"/>
                  </a:lnTo>
                  <a:lnTo>
                    <a:pt x="1324" y="276"/>
                  </a:lnTo>
                  <a:lnTo>
                    <a:pt x="1435" y="148"/>
                  </a:lnTo>
                  <a:lnTo>
                    <a:pt x="1545" y="37"/>
                  </a:lnTo>
                  <a:lnTo>
                    <a:pt x="1618" y="19"/>
                  </a:lnTo>
                  <a:lnTo>
                    <a:pt x="1692" y="1"/>
                  </a:lnTo>
                  <a:lnTo>
                    <a:pt x="1766" y="1"/>
                  </a:lnTo>
                  <a:lnTo>
                    <a:pt x="1839" y="1"/>
                  </a:lnTo>
                  <a:lnTo>
                    <a:pt x="1931" y="37"/>
                  </a:lnTo>
                  <a:lnTo>
                    <a:pt x="2005" y="111"/>
                  </a:lnTo>
                  <a:lnTo>
                    <a:pt x="2005" y="111"/>
                  </a:lnTo>
                  <a:lnTo>
                    <a:pt x="2188" y="258"/>
                  </a:lnTo>
                  <a:lnTo>
                    <a:pt x="2372" y="423"/>
                  </a:lnTo>
                  <a:lnTo>
                    <a:pt x="2703" y="791"/>
                  </a:lnTo>
                  <a:lnTo>
                    <a:pt x="2997" y="1159"/>
                  </a:lnTo>
                  <a:lnTo>
                    <a:pt x="3310" y="1545"/>
                  </a:lnTo>
                  <a:lnTo>
                    <a:pt x="3310" y="1545"/>
                  </a:lnTo>
                  <a:lnTo>
                    <a:pt x="3457" y="1692"/>
                  </a:lnTo>
                  <a:lnTo>
                    <a:pt x="3567" y="1839"/>
                  </a:lnTo>
                  <a:lnTo>
                    <a:pt x="3659" y="1967"/>
                  </a:lnTo>
                  <a:lnTo>
                    <a:pt x="3696" y="2078"/>
                  </a:lnTo>
                  <a:lnTo>
                    <a:pt x="3714" y="2170"/>
                  </a:lnTo>
                  <a:lnTo>
                    <a:pt x="3714" y="2261"/>
                  </a:lnTo>
                  <a:lnTo>
                    <a:pt x="3677" y="2335"/>
                  </a:lnTo>
                  <a:lnTo>
                    <a:pt x="3622" y="2409"/>
                  </a:lnTo>
                  <a:lnTo>
                    <a:pt x="3549" y="2445"/>
                  </a:lnTo>
                  <a:lnTo>
                    <a:pt x="3457" y="2500"/>
                  </a:lnTo>
                  <a:lnTo>
                    <a:pt x="3346" y="2537"/>
                  </a:lnTo>
                  <a:lnTo>
                    <a:pt x="3218" y="2556"/>
                  </a:lnTo>
                  <a:lnTo>
                    <a:pt x="2924" y="2574"/>
                  </a:lnTo>
                  <a:lnTo>
                    <a:pt x="2593" y="2574"/>
                  </a:lnTo>
                  <a:lnTo>
                    <a:pt x="2593" y="2574"/>
                  </a:lnTo>
                  <a:close/>
                  <a:moveTo>
                    <a:pt x="3034" y="2188"/>
                  </a:moveTo>
                  <a:lnTo>
                    <a:pt x="3034" y="2188"/>
                  </a:lnTo>
                  <a:lnTo>
                    <a:pt x="3236" y="2170"/>
                  </a:lnTo>
                  <a:lnTo>
                    <a:pt x="3236" y="2170"/>
                  </a:lnTo>
                  <a:lnTo>
                    <a:pt x="3310" y="2151"/>
                  </a:lnTo>
                  <a:lnTo>
                    <a:pt x="3310" y="2151"/>
                  </a:lnTo>
                  <a:lnTo>
                    <a:pt x="2942" y="1673"/>
                  </a:lnTo>
                  <a:lnTo>
                    <a:pt x="2574" y="1214"/>
                  </a:lnTo>
                  <a:lnTo>
                    <a:pt x="2372" y="975"/>
                  </a:lnTo>
                  <a:lnTo>
                    <a:pt x="2170" y="754"/>
                  </a:lnTo>
                  <a:lnTo>
                    <a:pt x="1949" y="552"/>
                  </a:lnTo>
                  <a:lnTo>
                    <a:pt x="1729" y="368"/>
                  </a:lnTo>
                  <a:lnTo>
                    <a:pt x="1729" y="368"/>
                  </a:lnTo>
                  <a:lnTo>
                    <a:pt x="1435" y="791"/>
                  </a:lnTo>
                  <a:lnTo>
                    <a:pt x="1159" y="1214"/>
                  </a:lnTo>
                  <a:lnTo>
                    <a:pt x="626" y="2078"/>
                  </a:lnTo>
                  <a:lnTo>
                    <a:pt x="626" y="2078"/>
                  </a:lnTo>
                  <a:lnTo>
                    <a:pt x="1232" y="2114"/>
                  </a:lnTo>
                  <a:lnTo>
                    <a:pt x="1839" y="2151"/>
                  </a:lnTo>
                  <a:lnTo>
                    <a:pt x="2427" y="2188"/>
                  </a:lnTo>
                  <a:lnTo>
                    <a:pt x="2740" y="2206"/>
                  </a:lnTo>
                  <a:lnTo>
                    <a:pt x="3034" y="2188"/>
                  </a:lnTo>
                  <a:lnTo>
                    <a:pt x="3034"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6"/>
            <p:cNvSpPr/>
            <p:nvPr/>
          </p:nvSpPr>
          <p:spPr>
            <a:xfrm>
              <a:off x="1980100" y="2520175"/>
              <a:ext cx="84575" cy="63450"/>
            </a:xfrm>
            <a:custGeom>
              <a:rect b="b" l="l" r="r" t="t"/>
              <a:pathLst>
                <a:path extrusionOk="0" h="2538" w="3383">
                  <a:moveTo>
                    <a:pt x="1839" y="2538"/>
                  </a:moveTo>
                  <a:lnTo>
                    <a:pt x="1839" y="2538"/>
                  </a:lnTo>
                  <a:lnTo>
                    <a:pt x="1692" y="2519"/>
                  </a:lnTo>
                  <a:lnTo>
                    <a:pt x="1490" y="2538"/>
                  </a:lnTo>
                  <a:lnTo>
                    <a:pt x="1030" y="2538"/>
                  </a:lnTo>
                  <a:lnTo>
                    <a:pt x="810" y="2538"/>
                  </a:lnTo>
                  <a:lnTo>
                    <a:pt x="626" y="2501"/>
                  </a:lnTo>
                  <a:lnTo>
                    <a:pt x="552" y="2464"/>
                  </a:lnTo>
                  <a:lnTo>
                    <a:pt x="497" y="2427"/>
                  </a:lnTo>
                  <a:lnTo>
                    <a:pt x="460" y="2372"/>
                  </a:lnTo>
                  <a:lnTo>
                    <a:pt x="442" y="2317"/>
                  </a:lnTo>
                  <a:lnTo>
                    <a:pt x="442" y="2317"/>
                  </a:lnTo>
                  <a:lnTo>
                    <a:pt x="460" y="2207"/>
                  </a:lnTo>
                  <a:lnTo>
                    <a:pt x="515" y="2152"/>
                  </a:lnTo>
                  <a:lnTo>
                    <a:pt x="607" y="2115"/>
                  </a:lnTo>
                  <a:lnTo>
                    <a:pt x="699" y="2115"/>
                  </a:lnTo>
                  <a:lnTo>
                    <a:pt x="883" y="2115"/>
                  </a:lnTo>
                  <a:lnTo>
                    <a:pt x="1067" y="2133"/>
                  </a:lnTo>
                  <a:lnTo>
                    <a:pt x="1067" y="2133"/>
                  </a:lnTo>
                  <a:lnTo>
                    <a:pt x="2004" y="2152"/>
                  </a:lnTo>
                  <a:lnTo>
                    <a:pt x="2482" y="2152"/>
                  </a:lnTo>
                  <a:lnTo>
                    <a:pt x="2942" y="2115"/>
                  </a:lnTo>
                  <a:lnTo>
                    <a:pt x="2942" y="2115"/>
                  </a:lnTo>
                  <a:lnTo>
                    <a:pt x="2262" y="1232"/>
                  </a:lnTo>
                  <a:lnTo>
                    <a:pt x="1912" y="791"/>
                  </a:lnTo>
                  <a:lnTo>
                    <a:pt x="1729" y="589"/>
                  </a:lnTo>
                  <a:lnTo>
                    <a:pt x="1526" y="405"/>
                  </a:lnTo>
                  <a:lnTo>
                    <a:pt x="1526" y="405"/>
                  </a:lnTo>
                  <a:lnTo>
                    <a:pt x="1196" y="846"/>
                  </a:lnTo>
                  <a:lnTo>
                    <a:pt x="883" y="1306"/>
                  </a:lnTo>
                  <a:lnTo>
                    <a:pt x="571" y="1766"/>
                  </a:lnTo>
                  <a:lnTo>
                    <a:pt x="295" y="2225"/>
                  </a:lnTo>
                  <a:lnTo>
                    <a:pt x="295" y="2225"/>
                  </a:lnTo>
                  <a:lnTo>
                    <a:pt x="203" y="2262"/>
                  </a:lnTo>
                  <a:lnTo>
                    <a:pt x="129" y="2243"/>
                  </a:lnTo>
                  <a:lnTo>
                    <a:pt x="74" y="2207"/>
                  </a:lnTo>
                  <a:lnTo>
                    <a:pt x="38" y="2152"/>
                  </a:lnTo>
                  <a:lnTo>
                    <a:pt x="1" y="2078"/>
                  </a:lnTo>
                  <a:lnTo>
                    <a:pt x="1" y="2005"/>
                  </a:lnTo>
                  <a:lnTo>
                    <a:pt x="38" y="1913"/>
                  </a:lnTo>
                  <a:lnTo>
                    <a:pt x="74" y="1839"/>
                  </a:lnTo>
                  <a:lnTo>
                    <a:pt x="74" y="1839"/>
                  </a:lnTo>
                  <a:lnTo>
                    <a:pt x="681" y="938"/>
                  </a:lnTo>
                  <a:lnTo>
                    <a:pt x="993" y="497"/>
                  </a:lnTo>
                  <a:lnTo>
                    <a:pt x="1306" y="56"/>
                  </a:lnTo>
                  <a:lnTo>
                    <a:pt x="1306" y="56"/>
                  </a:lnTo>
                  <a:lnTo>
                    <a:pt x="1379" y="38"/>
                  </a:lnTo>
                  <a:lnTo>
                    <a:pt x="1453" y="19"/>
                  </a:lnTo>
                  <a:lnTo>
                    <a:pt x="1526" y="1"/>
                  </a:lnTo>
                  <a:lnTo>
                    <a:pt x="1582" y="19"/>
                  </a:lnTo>
                  <a:lnTo>
                    <a:pt x="1710" y="74"/>
                  </a:lnTo>
                  <a:lnTo>
                    <a:pt x="1839" y="166"/>
                  </a:lnTo>
                  <a:lnTo>
                    <a:pt x="1949" y="277"/>
                  </a:lnTo>
                  <a:lnTo>
                    <a:pt x="2059" y="387"/>
                  </a:lnTo>
                  <a:lnTo>
                    <a:pt x="2243" y="608"/>
                  </a:lnTo>
                  <a:lnTo>
                    <a:pt x="2243" y="608"/>
                  </a:lnTo>
                  <a:lnTo>
                    <a:pt x="2611" y="1085"/>
                  </a:lnTo>
                  <a:lnTo>
                    <a:pt x="2960" y="1490"/>
                  </a:lnTo>
                  <a:lnTo>
                    <a:pt x="3218" y="1839"/>
                  </a:lnTo>
                  <a:lnTo>
                    <a:pt x="3309" y="1986"/>
                  </a:lnTo>
                  <a:lnTo>
                    <a:pt x="3365" y="2115"/>
                  </a:lnTo>
                  <a:lnTo>
                    <a:pt x="3383" y="2225"/>
                  </a:lnTo>
                  <a:lnTo>
                    <a:pt x="3365" y="2280"/>
                  </a:lnTo>
                  <a:lnTo>
                    <a:pt x="3346" y="2317"/>
                  </a:lnTo>
                  <a:lnTo>
                    <a:pt x="3309" y="2354"/>
                  </a:lnTo>
                  <a:lnTo>
                    <a:pt x="3254" y="2409"/>
                  </a:lnTo>
                  <a:lnTo>
                    <a:pt x="3107" y="2464"/>
                  </a:lnTo>
                  <a:lnTo>
                    <a:pt x="2905" y="2501"/>
                  </a:lnTo>
                  <a:lnTo>
                    <a:pt x="2629" y="2538"/>
                  </a:lnTo>
                  <a:lnTo>
                    <a:pt x="2262" y="2538"/>
                  </a:lnTo>
                  <a:lnTo>
                    <a:pt x="1839" y="2538"/>
                  </a:lnTo>
                  <a:lnTo>
                    <a:pt x="1839" y="253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a:off x="1976900" y="2572575"/>
              <a:ext cx="11950" cy="9675"/>
            </a:xfrm>
            <a:custGeom>
              <a:rect b="b" l="l" r="r" t="t"/>
              <a:pathLst>
                <a:path extrusionOk="0" h="387" w="478">
                  <a:moveTo>
                    <a:pt x="92" y="350"/>
                  </a:moveTo>
                  <a:lnTo>
                    <a:pt x="92" y="350"/>
                  </a:lnTo>
                  <a:lnTo>
                    <a:pt x="37" y="295"/>
                  </a:lnTo>
                  <a:lnTo>
                    <a:pt x="0" y="221"/>
                  </a:lnTo>
                  <a:lnTo>
                    <a:pt x="0" y="166"/>
                  </a:lnTo>
                  <a:lnTo>
                    <a:pt x="37" y="92"/>
                  </a:lnTo>
                  <a:lnTo>
                    <a:pt x="74" y="56"/>
                  </a:lnTo>
                  <a:lnTo>
                    <a:pt x="129" y="19"/>
                  </a:lnTo>
                  <a:lnTo>
                    <a:pt x="202" y="0"/>
                  </a:lnTo>
                  <a:lnTo>
                    <a:pt x="276" y="0"/>
                  </a:lnTo>
                  <a:lnTo>
                    <a:pt x="276" y="0"/>
                  </a:lnTo>
                  <a:lnTo>
                    <a:pt x="349" y="19"/>
                  </a:lnTo>
                  <a:lnTo>
                    <a:pt x="404" y="37"/>
                  </a:lnTo>
                  <a:lnTo>
                    <a:pt x="441" y="74"/>
                  </a:lnTo>
                  <a:lnTo>
                    <a:pt x="460" y="111"/>
                  </a:lnTo>
                  <a:lnTo>
                    <a:pt x="478" y="147"/>
                  </a:lnTo>
                  <a:lnTo>
                    <a:pt x="478" y="184"/>
                  </a:lnTo>
                  <a:lnTo>
                    <a:pt x="441" y="258"/>
                  </a:lnTo>
                  <a:lnTo>
                    <a:pt x="386" y="331"/>
                  </a:lnTo>
                  <a:lnTo>
                    <a:pt x="313" y="368"/>
                  </a:lnTo>
                  <a:lnTo>
                    <a:pt x="202" y="386"/>
                  </a:lnTo>
                  <a:lnTo>
                    <a:pt x="147" y="368"/>
                  </a:lnTo>
                  <a:lnTo>
                    <a:pt x="92" y="350"/>
                  </a:lnTo>
                  <a:lnTo>
                    <a:pt x="92" y="35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a:off x="1977800" y="2572575"/>
              <a:ext cx="23925" cy="10125"/>
            </a:xfrm>
            <a:custGeom>
              <a:rect b="b" l="l" r="r" t="t"/>
              <a:pathLst>
                <a:path extrusionOk="0" h="405" w="957">
                  <a:moveTo>
                    <a:pt x="791" y="405"/>
                  </a:moveTo>
                  <a:lnTo>
                    <a:pt x="791" y="405"/>
                  </a:lnTo>
                  <a:lnTo>
                    <a:pt x="699" y="386"/>
                  </a:lnTo>
                  <a:lnTo>
                    <a:pt x="571" y="386"/>
                  </a:lnTo>
                  <a:lnTo>
                    <a:pt x="332" y="405"/>
                  </a:lnTo>
                  <a:lnTo>
                    <a:pt x="221" y="386"/>
                  </a:lnTo>
                  <a:lnTo>
                    <a:pt x="111" y="350"/>
                  </a:lnTo>
                  <a:lnTo>
                    <a:pt x="74" y="331"/>
                  </a:lnTo>
                  <a:lnTo>
                    <a:pt x="38" y="295"/>
                  </a:lnTo>
                  <a:lnTo>
                    <a:pt x="19" y="258"/>
                  </a:lnTo>
                  <a:lnTo>
                    <a:pt x="1" y="203"/>
                  </a:lnTo>
                  <a:lnTo>
                    <a:pt x="1" y="203"/>
                  </a:lnTo>
                  <a:lnTo>
                    <a:pt x="19" y="147"/>
                  </a:lnTo>
                  <a:lnTo>
                    <a:pt x="38" y="92"/>
                  </a:lnTo>
                  <a:lnTo>
                    <a:pt x="74" y="56"/>
                  </a:lnTo>
                  <a:lnTo>
                    <a:pt x="111" y="37"/>
                  </a:lnTo>
                  <a:lnTo>
                    <a:pt x="221" y="0"/>
                  </a:lnTo>
                  <a:lnTo>
                    <a:pt x="332" y="0"/>
                  </a:lnTo>
                  <a:lnTo>
                    <a:pt x="571" y="37"/>
                  </a:lnTo>
                  <a:lnTo>
                    <a:pt x="681" y="37"/>
                  </a:lnTo>
                  <a:lnTo>
                    <a:pt x="791" y="37"/>
                  </a:lnTo>
                  <a:lnTo>
                    <a:pt x="791" y="37"/>
                  </a:lnTo>
                  <a:lnTo>
                    <a:pt x="865" y="56"/>
                  </a:lnTo>
                  <a:lnTo>
                    <a:pt x="920" y="92"/>
                  </a:lnTo>
                  <a:lnTo>
                    <a:pt x="957" y="147"/>
                  </a:lnTo>
                  <a:lnTo>
                    <a:pt x="957" y="221"/>
                  </a:lnTo>
                  <a:lnTo>
                    <a:pt x="957" y="276"/>
                  </a:lnTo>
                  <a:lnTo>
                    <a:pt x="920" y="350"/>
                  </a:lnTo>
                  <a:lnTo>
                    <a:pt x="865" y="386"/>
                  </a:lnTo>
                  <a:lnTo>
                    <a:pt x="791" y="405"/>
                  </a:lnTo>
                  <a:lnTo>
                    <a:pt x="791"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a:off x="2095450" y="2514675"/>
              <a:ext cx="88725" cy="62975"/>
            </a:xfrm>
            <a:custGeom>
              <a:rect b="b" l="l" r="r" t="t"/>
              <a:pathLst>
                <a:path extrusionOk="0" h="2519" w="3549">
                  <a:moveTo>
                    <a:pt x="1398" y="2500"/>
                  </a:moveTo>
                  <a:lnTo>
                    <a:pt x="1398" y="2500"/>
                  </a:lnTo>
                  <a:lnTo>
                    <a:pt x="1269" y="2500"/>
                  </a:lnTo>
                  <a:lnTo>
                    <a:pt x="1122" y="2500"/>
                  </a:lnTo>
                  <a:lnTo>
                    <a:pt x="773" y="2500"/>
                  </a:lnTo>
                  <a:lnTo>
                    <a:pt x="625" y="2482"/>
                  </a:lnTo>
                  <a:lnTo>
                    <a:pt x="478" y="2463"/>
                  </a:lnTo>
                  <a:lnTo>
                    <a:pt x="405" y="2427"/>
                  </a:lnTo>
                  <a:lnTo>
                    <a:pt x="350" y="2408"/>
                  </a:lnTo>
                  <a:lnTo>
                    <a:pt x="313" y="2353"/>
                  </a:lnTo>
                  <a:lnTo>
                    <a:pt x="276" y="2316"/>
                  </a:lnTo>
                  <a:lnTo>
                    <a:pt x="276" y="2316"/>
                  </a:lnTo>
                  <a:lnTo>
                    <a:pt x="239" y="2335"/>
                  </a:lnTo>
                  <a:lnTo>
                    <a:pt x="184" y="2335"/>
                  </a:lnTo>
                  <a:lnTo>
                    <a:pt x="129" y="2335"/>
                  </a:lnTo>
                  <a:lnTo>
                    <a:pt x="92" y="2316"/>
                  </a:lnTo>
                  <a:lnTo>
                    <a:pt x="37" y="2280"/>
                  </a:lnTo>
                  <a:lnTo>
                    <a:pt x="19" y="2225"/>
                  </a:lnTo>
                  <a:lnTo>
                    <a:pt x="1" y="2188"/>
                  </a:lnTo>
                  <a:lnTo>
                    <a:pt x="1" y="2133"/>
                  </a:lnTo>
                  <a:lnTo>
                    <a:pt x="1" y="2133"/>
                  </a:lnTo>
                  <a:lnTo>
                    <a:pt x="37" y="2022"/>
                  </a:lnTo>
                  <a:lnTo>
                    <a:pt x="111" y="1930"/>
                  </a:lnTo>
                  <a:lnTo>
                    <a:pt x="239" y="1728"/>
                  </a:lnTo>
                  <a:lnTo>
                    <a:pt x="239" y="1728"/>
                  </a:lnTo>
                  <a:lnTo>
                    <a:pt x="607" y="1287"/>
                  </a:lnTo>
                  <a:lnTo>
                    <a:pt x="975" y="828"/>
                  </a:lnTo>
                  <a:lnTo>
                    <a:pt x="1159" y="589"/>
                  </a:lnTo>
                  <a:lnTo>
                    <a:pt x="1342" y="386"/>
                  </a:lnTo>
                  <a:lnTo>
                    <a:pt x="1563" y="184"/>
                  </a:lnTo>
                  <a:lnTo>
                    <a:pt x="1784" y="0"/>
                  </a:lnTo>
                  <a:lnTo>
                    <a:pt x="1784" y="0"/>
                  </a:lnTo>
                  <a:lnTo>
                    <a:pt x="1857" y="19"/>
                  </a:lnTo>
                  <a:lnTo>
                    <a:pt x="1949" y="55"/>
                  </a:lnTo>
                  <a:lnTo>
                    <a:pt x="2022" y="92"/>
                  </a:lnTo>
                  <a:lnTo>
                    <a:pt x="2096" y="147"/>
                  </a:lnTo>
                  <a:lnTo>
                    <a:pt x="2243" y="313"/>
                  </a:lnTo>
                  <a:lnTo>
                    <a:pt x="2390" y="497"/>
                  </a:lnTo>
                  <a:lnTo>
                    <a:pt x="2647" y="883"/>
                  </a:lnTo>
                  <a:lnTo>
                    <a:pt x="2776" y="1048"/>
                  </a:lnTo>
                  <a:lnTo>
                    <a:pt x="2886" y="1195"/>
                  </a:lnTo>
                  <a:lnTo>
                    <a:pt x="2886" y="1195"/>
                  </a:lnTo>
                  <a:lnTo>
                    <a:pt x="2960" y="1305"/>
                  </a:lnTo>
                  <a:lnTo>
                    <a:pt x="3052" y="1434"/>
                  </a:lnTo>
                  <a:lnTo>
                    <a:pt x="3272" y="1655"/>
                  </a:lnTo>
                  <a:lnTo>
                    <a:pt x="3383" y="1765"/>
                  </a:lnTo>
                  <a:lnTo>
                    <a:pt x="3475" y="1894"/>
                  </a:lnTo>
                  <a:lnTo>
                    <a:pt x="3530" y="2022"/>
                  </a:lnTo>
                  <a:lnTo>
                    <a:pt x="3548" y="2151"/>
                  </a:lnTo>
                  <a:lnTo>
                    <a:pt x="3548" y="2151"/>
                  </a:lnTo>
                  <a:lnTo>
                    <a:pt x="3493" y="2243"/>
                  </a:lnTo>
                  <a:lnTo>
                    <a:pt x="3401" y="2298"/>
                  </a:lnTo>
                  <a:lnTo>
                    <a:pt x="3291" y="2353"/>
                  </a:lnTo>
                  <a:lnTo>
                    <a:pt x="3162" y="2408"/>
                  </a:lnTo>
                  <a:lnTo>
                    <a:pt x="3033" y="2445"/>
                  </a:lnTo>
                  <a:lnTo>
                    <a:pt x="2886" y="2463"/>
                  </a:lnTo>
                  <a:lnTo>
                    <a:pt x="2574" y="2500"/>
                  </a:lnTo>
                  <a:lnTo>
                    <a:pt x="2243" y="2519"/>
                  </a:lnTo>
                  <a:lnTo>
                    <a:pt x="1912" y="2519"/>
                  </a:lnTo>
                  <a:lnTo>
                    <a:pt x="1398" y="2500"/>
                  </a:lnTo>
                  <a:lnTo>
                    <a:pt x="1398" y="2500"/>
                  </a:lnTo>
                  <a:close/>
                  <a:moveTo>
                    <a:pt x="2445" y="2114"/>
                  </a:moveTo>
                  <a:lnTo>
                    <a:pt x="2445" y="2114"/>
                  </a:lnTo>
                  <a:lnTo>
                    <a:pt x="2776" y="2077"/>
                  </a:lnTo>
                  <a:lnTo>
                    <a:pt x="3089" y="2022"/>
                  </a:lnTo>
                  <a:lnTo>
                    <a:pt x="3089" y="2022"/>
                  </a:lnTo>
                  <a:lnTo>
                    <a:pt x="2923" y="1839"/>
                  </a:lnTo>
                  <a:lnTo>
                    <a:pt x="2758" y="1636"/>
                  </a:lnTo>
                  <a:lnTo>
                    <a:pt x="2464" y="1232"/>
                  </a:lnTo>
                  <a:lnTo>
                    <a:pt x="2151" y="828"/>
                  </a:lnTo>
                  <a:lnTo>
                    <a:pt x="2004" y="625"/>
                  </a:lnTo>
                  <a:lnTo>
                    <a:pt x="1839" y="423"/>
                  </a:lnTo>
                  <a:lnTo>
                    <a:pt x="1839" y="423"/>
                  </a:lnTo>
                  <a:lnTo>
                    <a:pt x="1471" y="809"/>
                  </a:lnTo>
                  <a:lnTo>
                    <a:pt x="1122" y="1232"/>
                  </a:lnTo>
                  <a:lnTo>
                    <a:pt x="460" y="2077"/>
                  </a:lnTo>
                  <a:lnTo>
                    <a:pt x="460" y="2077"/>
                  </a:lnTo>
                  <a:lnTo>
                    <a:pt x="1453" y="2114"/>
                  </a:lnTo>
                  <a:lnTo>
                    <a:pt x="1949" y="2133"/>
                  </a:lnTo>
                  <a:lnTo>
                    <a:pt x="2445" y="2114"/>
                  </a:lnTo>
                  <a:lnTo>
                    <a:pt x="2445"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p:nvPr/>
          </p:nvSpPr>
          <p:spPr>
            <a:xfrm>
              <a:off x="2221825" y="2511925"/>
              <a:ext cx="92850" cy="65725"/>
            </a:xfrm>
            <a:custGeom>
              <a:rect b="b" l="l" r="r" t="t"/>
              <a:pathLst>
                <a:path extrusionOk="0" h="2629" w="3714">
                  <a:moveTo>
                    <a:pt x="2758" y="2629"/>
                  </a:moveTo>
                  <a:lnTo>
                    <a:pt x="2758" y="2629"/>
                  </a:lnTo>
                  <a:lnTo>
                    <a:pt x="2408" y="2610"/>
                  </a:lnTo>
                  <a:lnTo>
                    <a:pt x="2041" y="2573"/>
                  </a:lnTo>
                  <a:lnTo>
                    <a:pt x="1324" y="2482"/>
                  </a:lnTo>
                  <a:lnTo>
                    <a:pt x="1324" y="2482"/>
                  </a:lnTo>
                  <a:lnTo>
                    <a:pt x="1214" y="2463"/>
                  </a:lnTo>
                  <a:lnTo>
                    <a:pt x="1048" y="2463"/>
                  </a:lnTo>
                  <a:lnTo>
                    <a:pt x="699" y="2463"/>
                  </a:lnTo>
                  <a:lnTo>
                    <a:pt x="534" y="2445"/>
                  </a:lnTo>
                  <a:lnTo>
                    <a:pt x="405" y="2390"/>
                  </a:lnTo>
                  <a:lnTo>
                    <a:pt x="350" y="2371"/>
                  </a:lnTo>
                  <a:lnTo>
                    <a:pt x="313" y="2316"/>
                  </a:lnTo>
                  <a:lnTo>
                    <a:pt x="295" y="2261"/>
                  </a:lnTo>
                  <a:lnTo>
                    <a:pt x="276" y="2206"/>
                  </a:lnTo>
                  <a:lnTo>
                    <a:pt x="276" y="2206"/>
                  </a:lnTo>
                  <a:lnTo>
                    <a:pt x="203" y="2224"/>
                  </a:lnTo>
                  <a:lnTo>
                    <a:pt x="129" y="2224"/>
                  </a:lnTo>
                  <a:lnTo>
                    <a:pt x="56" y="2187"/>
                  </a:lnTo>
                  <a:lnTo>
                    <a:pt x="0" y="2114"/>
                  </a:lnTo>
                  <a:lnTo>
                    <a:pt x="0" y="2114"/>
                  </a:lnTo>
                  <a:lnTo>
                    <a:pt x="0" y="2040"/>
                  </a:lnTo>
                  <a:lnTo>
                    <a:pt x="19" y="1967"/>
                  </a:lnTo>
                  <a:lnTo>
                    <a:pt x="56" y="1893"/>
                  </a:lnTo>
                  <a:lnTo>
                    <a:pt x="111" y="1820"/>
                  </a:lnTo>
                  <a:lnTo>
                    <a:pt x="221" y="1673"/>
                  </a:lnTo>
                  <a:lnTo>
                    <a:pt x="331" y="1544"/>
                  </a:lnTo>
                  <a:lnTo>
                    <a:pt x="331" y="1544"/>
                  </a:lnTo>
                  <a:lnTo>
                    <a:pt x="993" y="772"/>
                  </a:lnTo>
                  <a:lnTo>
                    <a:pt x="1342" y="386"/>
                  </a:lnTo>
                  <a:lnTo>
                    <a:pt x="1692" y="18"/>
                  </a:lnTo>
                  <a:lnTo>
                    <a:pt x="1692" y="18"/>
                  </a:lnTo>
                  <a:lnTo>
                    <a:pt x="1802" y="0"/>
                  </a:lnTo>
                  <a:lnTo>
                    <a:pt x="1912" y="0"/>
                  </a:lnTo>
                  <a:lnTo>
                    <a:pt x="2022" y="37"/>
                  </a:lnTo>
                  <a:lnTo>
                    <a:pt x="2133" y="110"/>
                  </a:lnTo>
                  <a:lnTo>
                    <a:pt x="2225" y="202"/>
                  </a:lnTo>
                  <a:lnTo>
                    <a:pt x="2335" y="313"/>
                  </a:lnTo>
                  <a:lnTo>
                    <a:pt x="2555" y="570"/>
                  </a:lnTo>
                  <a:lnTo>
                    <a:pt x="2758" y="864"/>
                  </a:lnTo>
                  <a:lnTo>
                    <a:pt x="2941" y="1158"/>
                  </a:lnTo>
                  <a:lnTo>
                    <a:pt x="3107" y="1397"/>
                  </a:lnTo>
                  <a:lnTo>
                    <a:pt x="3254" y="1581"/>
                  </a:lnTo>
                  <a:lnTo>
                    <a:pt x="3254" y="1581"/>
                  </a:lnTo>
                  <a:lnTo>
                    <a:pt x="3493" y="1857"/>
                  </a:lnTo>
                  <a:lnTo>
                    <a:pt x="3585" y="1985"/>
                  </a:lnTo>
                  <a:lnTo>
                    <a:pt x="3658" y="2077"/>
                  </a:lnTo>
                  <a:lnTo>
                    <a:pt x="3695" y="2187"/>
                  </a:lnTo>
                  <a:lnTo>
                    <a:pt x="3714" y="2261"/>
                  </a:lnTo>
                  <a:lnTo>
                    <a:pt x="3714" y="2353"/>
                  </a:lnTo>
                  <a:lnTo>
                    <a:pt x="3695" y="2408"/>
                  </a:lnTo>
                  <a:lnTo>
                    <a:pt x="3658" y="2463"/>
                  </a:lnTo>
                  <a:lnTo>
                    <a:pt x="3585" y="2518"/>
                  </a:lnTo>
                  <a:lnTo>
                    <a:pt x="3511" y="2555"/>
                  </a:lnTo>
                  <a:lnTo>
                    <a:pt x="3401" y="2592"/>
                  </a:lnTo>
                  <a:lnTo>
                    <a:pt x="3125" y="2629"/>
                  </a:lnTo>
                  <a:lnTo>
                    <a:pt x="2758" y="2629"/>
                  </a:lnTo>
                  <a:lnTo>
                    <a:pt x="2758" y="2629"/>
                  </a:lnTo>
                  <a:close/>
                  <a:moveTo>
                    <a:pt x="3107" y="2243"/>
                  </a:moveTo>
                  <a:lnTo>
                    <a:pt x="3107" y="2243"/>
                  </a:lnTo>
                  <a:lnTo>
                    <a:pt x="3309" y="2224"/>
                  </a:lnTo>
                  <a:lnTo>
                    <a:pt x="3309" y="2224"/>
                  </a:lnTo>
                  <a:lnTo>
                    <a:pt x="3107" y="2004"/>
                  </a:lnTo>
                  <a:lnTo>
                    <a:pt x="2941" y="1765"/>
                  </a:lnTo>
                  <a:lnTo>
                    <a:pt x="2592" y="1287"/>
                  </a:lnTo>
                  <a:lnTo>
                    <a:pt x="2243" y="809"/>
                  </a:lnTo>
                  <a:lnTo>
                    <a:pt x="2059" y="588"/>
                  </a:lnTo>
                  <a:lnTo>
                    <a:pt x="1857" y="368"/>
                  </a:lnTo>
                  <a:lnTo>
                    <a:pt x="1857" y="368"/>
                  </a:lnTo>
                  <a:lnTo>
                    <a:pt x="1122" y="1213"/>
                  </a:lnTo>
                  <a:lnTo>
                    <a:pt x="386" y="2059"/>
                  </a:lnTo>
                  <a:lnTo>
                    <a:pt x="386" y="2059"/>
                  </a:lnTo>
                  <a:lnTo>
                    <a:pt x="736" y="2059"/>
                  </a:lnTo>
                  <a:lnTo>
                    <a:pt x="1067" y="2077"/>
                  </a:lnTo>
                  <a:lnTo>
                    <a:pt x="1747" y="2151"/>
                  </a:lnTo>
                  <a:lnTo>
                    <a:pt x="2427" y="2224"/>
                  </a:lnTo>
                  <a:lnTo>
                    <a:pt x="2776" y="2261"/>
                  </a:lnTo>
                  <a:lnTo>
                    <a:pt x="3107" y="2243"/>
                  </a:lnTo>
                  <a:lnTo>
                    <a:pt x="3107"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2351425" y="2513750"/>
              <a:ext cx="86875" cy="64825"/>
            </a:xfrm>
            <a:custGeom>
              <a:rect b="b" l="l" r="r" t="t"/>
              <a:pathLst>
                <a:path extrusionOk="0" h="2593" w="3475">
                  <a:moveTo>
                    <a:pt x="754" y="2556"/>
                  </a:moveTo>
                  <a:lnTo>
                    <a:pt x="754" y="2556"/>
                  </a:lnTo>
                  <a:lnTo>
                    <a:pt x="423" y="2537"/>
                  </a:lnTo>
                  <a:lnTo>
                    <a:pt x="423" y="2537"/>
                  </a:lnTo>
                  <a:lnTo>
                    <a:pt x="368" y="2519"/>
                  </a:lnTo>
                  <a:lnTo>
                    <a:pt x="331" y="2482"/>
                  </a:lnTo>
                  <a:lnTo>
                    <a:pt x="294" y="2445"/>
                  </a:lnTo>
                  <a:lnTo>
                    <a:pt x="276" y="2409"/>
                  </a:lnTo>
                  <a:lnTo>
                    <a:pt x="276" y="2409"/>
                  </a:lnTo>
                  <a:lnTo>
                    <a:pt x="147" y="2409"/>
                  </a:lnTo>
                  <a:lnTo>
                    <a:pt x="74" y="2372"/>
                  </a:lnTo>
                  <a:lnTo>
                    <a:pt x="18" y="2335"/>
                  </a:lnTo>
                  <a:lnTo>
                    <a:pt x="0" y="2298"/>
                  </a:lnTo>
                  <a:lnTo>
                    <a:pt x="0" y="2225"/>
                  </a:lnTo>
                  <a:lnTo>
                    <a:pt x="18" y="2151"/>
                  </a:lnTo>
                  <a:lnTo>
                    <a:pt x="92" y="1986"/>
                  </a:lnTo>
                  <a:lnTo>
                    <a:pt x="221" y="1802"/>
                  </a:lnTo>
                  <a:lnTo>
                    <a:pt x="349" y="1637"/>
                  </a:lnTo>
                  <a:lnTo>
                    <a:pt x="570" y="1379"/>
                  </a:lnTo>
                  <a:lnTo>
                    <a:pt x="570" y="1379"/>
                  </a:lnTo>
                  <a:lnTo>
                    <a:pt x="1011" y="828"/>
                  </a:lnTo>
                  <a:lnTo>
                    <a:pt x="1452" y="258"/>
                  </a:lnTo>
                  <a:lnTo>
                    <a:pt x="1452" y="258"/>
                  </a:lnTo>
                  <a:lnTo>
                    <a:pt x="1562" y="92"/>
                  </a:lnTo>
                  <a:lnTo>
                    <a:pt x="1636" y="19"/>
                  </a:lnTo>
                  <a:lnTo>
                    <a:pt x="1691" y="1"/>
                  </a:lnTo>
                  <a:lnTo>
                    <a:pt x="1746" y="1"/>
                  </a:lnTo>
                  <a:lnTo>
                    <a:pt x="1746" y="1"/>
                  </a:lnTo>
                  <a:lnTo>
                    <a:pt x="1820" y="19"/>
                  </a:lnTo>
                  <a:lnTo>
                    <a:pt x="1893" y="74"/>
                  </a:lnTo>
                  <a:lnTo>
                    <a:pt x="1967" y="129"/>
                  </a:lnTo>
                  <a:lnTo>
                    <a:pt x="2022" y="203"/>
                  </a:lnTo>
                  <a:lnTo>
                    <a:pt x="2114" y="350"/>
                  </a:lnTo>
                  <a:lnTo>
                    <a:pt x="2224" y="497"/>
                  </a:lnTo>
                  <a:lnTo>
                    <a:pt x="2224" y="497"/>
                  </a:lnTo>
                  <a:lnTo>
                    <a:pt x="2573" y="956"/>
                  </a:lnTo>
                  <a:lnTo>
                    <a:pt x="2941" y="1416"/>
                  </a:lnTo>
                  <a:lnTo>
                    <a:pt x="2941" y="1416"/>
                  </a:lnTo>
                  <a:lnTo>
                    <a:pt x="3015" y="1508"/>
                  </a:lnTo>
                  <a:lnTo>
                    <a:pt x="3125" y="1618"/>
                  </a:lnTo>
                  <a:lnTo>
                    <a:pt x="3345" y="1857"/>
                  </a:lnTo>
                  <a:lnTo>
                    <a:pt x="3419" y="1986"/>
                  </a:lnTo>
                  <a:lnTo>
                    <a:pt x="3456" y="2041"/>
                  </a:lnTo>
                  <a:lnTo>
                    <a:pt x="3474" y="2114"/>
                  </a:lnTo>
                  <a:lnTo>
                    <a:pt x="3474" y="2170"/>
                  </a:lnTo>
                  <a:lnTo>
                    <a:pt x="3456" y="2243"/>
                  </a:lnTo>
                  <a:lnTo>
                    <a:pt x="3419" y="2298"/>
                  </a:lnTo>
                  <a:lnTo>
                    <a:pt x="3382" y="2353"/>
                  </a:lnTo>
                  <a:lnTo>
                    <a:pt x="3382" y="2353"/>
                  </a:lnTo>
                  <a:lnTo>
                    <a:pt x="3217" y="2427"/>
                  </a:lnTo>
                  <a:lnTo>
                    <a:pt x="3070" y="2482"/>
                  </a:lnTo>
                  <a:lnTo>
                    <a:pt x="2757" y="2537"/>
                  </a:lnTo>
                  <a:lnTo>
                    <a:pt x="2426" y="2592"/>
                  </a:lnTo>
                  <a:lnTo>
                    <a:pt x="2096" y="2592"/>
                  </a:lnTo>
                  <a:lnTo>
                    <a:pt x="1746" y="2592"/>
                  </a:lnTo>
                  <a:lnTo>
                    <a:pt x="1415" y="2574"/>
                  </a:lnTo>
                  <a:lnTo>
                    <a:pt x="754" y="2556"/>
                  </a:lnTo>
                  <a:lnTo>
                    <a:pt x="754" y="2556"/>
                  </a:lnTo>
                  <a:close/>
                  <a:moveTo>
                    <a:pt x="2445" y="2188"/>
                  </a:moveTo>
                  <a:lnTo>
                    <a:pt x="2445" y="2188"/>
                  </a:lnTo>
                  <a:lnTo>
                    <a:pt x="2720" y="2170"/>
                  </a:lnTo>
                  <a:lnTo>
                    <a:pt x="2996" y="2114"/>
                  </a:lnTo>
                  <a:lnTo>
                    <a:pt x="2996" y="2114"/>
                  </a:lnTo>
                  <a:lnTo>
                    <a:pt x="3051" y="2096"/>
                  </a:lnTo>
                  <a:lnTo>
                    <a:pt x="3051" y="2096"/>
                  </a:lnTo>
                  <a:lnTo>
                    <a:pt x="2371" y="1306"/>
                  </a:lnTo>
                  <a:lnTo>
                    <a:pt x="2059" y="901"/>
                  </a:lnTo>
                  <a:lnTo>
                    <a:pt x="1746" y="479"/>
                  </a:lnTo>
                  <a:lnTo>
                    <a:pt x="1746" y="479"/>
                  </a:lnTo>
                  <a:lnTo>
                    <a:pt x="1434" y="901"/>
                  </a:lnTo>
                  <a:lnTo>
                    <a:pt x="1103" y="1306"/>
                  </a:lnTo>
                  <a:lnTo>
                    <a:pt x="754" y="1728"/>
                  </a:lnTo>
                  <a:lnTo>
                    <a:pt x="441" y="2151"/>
                  </a:lnTo>
                  <a:lnTo>
                    <a:pt x="441" y="2151"/>
                  </a:lnTo>
                  <a:lnTo>
                    <a:pt x="1434" y="2206"/>
                  </a:lnTo>
                  <a:lnTo>
                    <a:pt x="1930" y="2206"/>
                  </a:lnTo>
                  <a:lnTo>
                    <a:pt x="2445" y="2188"/>
                  </a:lnTo>
                  <a:lnTo>
                    <a:pt x="244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a:off x="2473650" y="2513300"/>
              <a:ext cx="91025" cy="62975"/>
            </a:xfrm>
            <a:custGeom>
              <a:rect b="b" l="l" r="r" t="t"/>
              <a:pathLst>
                <a:path extrusionOk="0" h="2519" w="3641">
                  <a:moveTo>
                    <a:pt x="1471" y="2518"/>
                  </a:moveTo>
                  <a:lnTo>
                    <a:pt x="1471" y="2518"/>
                  </a:lnTo>
                  <a:lnTo>
                    <a:pt x="1324" y="2500"/>
                  </a:lnTo>
                  <a:lnTo>
                    <a:pt x="1159" y="2500"/>
                  </a:lnTo>
                  <a:lnTo>
                    <a:pt x="828" y="2500"/>
                  </a:lnTo>
                  <a:lnTo>
                    <a:pt x="681" y="2500"/>
                  </a:lnTo>
                  <a:lnTo>
                    <a:pt x="515" y="2482"/>
                  </a:lnTo>
                  <a:lnTo>
                    <a:pt x="368" y="2445"/>
                  </a:lnTo>
                  <a:lnTo>
                    <a:pt x="239" y="2390"/>
                  </a:lnTo>
                  <a:lnTo>
                    <a:pt x="239" y="2390"/>
                  </a:lnTo>
                  <a:lnTo>
                    <a:pt x="129" y="2371"/>
                  </a:lnTo>
                  <a:lnTo>
                    <a:pt x="74" y="2353"/>
                  </a:lnTo>
                  <a:lnTo>
                    <a:pt x="19" y="2316"/>
                  </a:lnTo>
                  <a:lnTo>
                    <a:pt x="1" y="2261"/>
                  </a:lnTo>
                  <a:lnTo>
                    <a:pt x="1" y="2206"/>
                  </a:lnTo>
                  <a:lnTo>
                    <a:pt x="19" y="2132"/>
                  </a:lnTo>
                  <a:lnTo>
                    <a:pt x="92" y="1985"/>
                  </a:lnTo>
                  <a:lnTo>
                    <a:pt x="203" y="1820"/>
                  </a:lnTo>
                  <a:lnTo>
                    <a:pt x="313" y="1673"/>
                  </a:lnTo>
                  <a:lnTo>
                    <a:pt x="423" y="1526"/>
                  </a:lnTo>
                  <a:lnTo>
                    <a:pt x="497" y="1434"/>
                  </a:lnTo>
                  <a:lnTo>
                    <a:pt x="497" y="1434"/>
                  </a:lnTo>
                  <a:lnTo>
                    <a:pt x="625" y="1250"/>
                  </a:lnTo>
                  <a:lnTo>
                    <a:pt x="773" y="1066"/>
                  </a:lnTo>
                  <a:lnTo>
                    <a:pt x="1012" y="680"/>
                  </a:lnTo>
                  <a:lnTo>
                    <a:pt x="1159" y="497"/>
                  </a:lnTo>
                  <a:lnTo>
                    <a:pt x="1287" y="313"/>
                  </a:lnTo>
                  <a:lnTo>
                    <a:pt x="1434" y="147"/>
                  </a:lnTo>
                  <a:lnTo>
                    <a:pt x="1600" y="0"/>
                  </a:lnTo>
                  <a:lnTo>
                    <a:pt x="1600" y="0"/>
                  </a:lnTo>
                  <a:lnTo>
                    <a:pt x="1692" y="19"/>
                  </a:lnTo>
                  <a:lnTo>
                    <a:pt x="1784" y="37"/>
                  </a:lnTo>
                  <a:lnTo>
                    <a:pt x="1875" y="74"/>
                  </a:lnTo>
                  <a:lnTo>
                    <a:pt x="1967" y="129"/>
                  </a:lnTo>
                  <a:lnTo>
                    <a:pt x="2151" y="276"/>
                  </a:lnTo>
                  <a:lnTo>
                    <a:pt x="2317" y="460"/>
                  </a:lnTo>
                  <a:lnTo>
                    <a:pt x="2647" y="827"/>
                  </a:lnTo>
                  <a:lnTo>
                    <a:pt x="2813" y="1011"/>
                  </a:lnTo>
                  <a:lnTo>
                    <a:pt x="2960" y="1140"/>
                  </a:lnTo>
                  <a:lnTo>
                    <a:pt x="2960" y="1140"/>
                  </a:lnTo>
                  <a:lnTo>
                    <a:pt x="3052" y="1250"/>
                  </a:lnTo>
                  <a:lnTo>
                    <a:pt x="3144" y="1360"/>
                  </a:lnTo>
                  <a:lnTo>
                    <a:pt x="3364" y="1563"/>
                  </a:lnTo>
                  <a:lnTo>
                    <a:pt x="3456" y="1655"/>
                  </a:lnTo>
                  <a:lnTo>
                    <a:pt x="3530" y="1765"/>
                  </a:lnTo>
                  <a:lnTo>
                    <a:pt x="3603" y="1894"/>
                  </a:lnTo>
                  <a:lnTo>
                    <a:pt x="3640" y="2022"/>
                  </a:lnTo>
                  <a:lnTo>
                    <a:pt x="3640" y="2022"/>
                  </a:lnTo>
                  <a:lnTo>
                    <a:pt x="3585" y="2132"/>
                  </a:lnTo>
                  <a:lnTo>
                    <a:pt x="3511" y="2224"/>
                  </a:lnTo>
                  <a:lnTo>
                    <a:pt x="3401" y="2298"/>
                  </a:lnTo>
                  <a:lnTo>
                    <a:pt x="3291" y="2371"/>
                  </a:lnTo>
                  <a:lnTo>
                    <a:pt x="3144" y="2408"/>
                  </a:lnTo>
                  <a:lnTo>
                    <a:pt x="2997" y="2445"/>
                  </a:lnTo>
                  <a:lnTo>
                    <a:pt x="2684" y="2500"/>
                  </a:lnTo>
                  <a:lnTo>
                    <a:pt x="2353" y="2518"/>
                  </a:lnTo>
                  <a:lnTo>
                    <a:pt x="2022" y="2518"/>
                  </a:lnTo>
                  <a:lnTo>
                    <a:pt x="1710" y="2500"/>
                  </a:lnTo>
                  <a:lnTo>
                    <a:pt x="1471" y="2518"/>
                  </a:lnTo>
                  <a:lnTo>
                    <a:pt x="1471" y="2518"/>
                  </a:lnTo>
                  <a:close/>
                  <a:moveTo>
                    <a:pt x="2464" y="2114"/>
                  </a:moveTo>
                  <a:lnTo>
                    <a:pt x="2464" y="2114"/>
                  </a:lnTo>
                  <a:lnTo>
                    <a:pt x="2850" y="2077"/>
                  </a:lnTo>
                  <a:lnTo>
                    <a:pt x="3033" y="2041"/>
                  </a:lnTo>
                  <a:lnTo>
                    <a:pt x="3236" y="1985"/>
                  </a:lnTo>
                  <a:lnTo>
                    <a:pt x="3236" y="1985"/>
                  </a:lnTo>
                  <a:lnTo>
                    <a:pt x="2482" y="1177"/>
                  </a:lnTo>
                  <a:lnTo>
                    <a:pt x="2096" y="772"/>
                  </a:lnTo>
                  <a:lnTo>
                    <a:pt x="1710" y="405"/>
                  </a:lnTo>
                  <a:lnTo>
                    <a:pt x="1710" y="405"/>
                  </a:lnTo>
                  <a:lnTo>
                    <a:pt x="1434" y="772"/>
                  </a:lnTo>
                  <a:lnTo>
                    <a:pt x="1159" y="1140"/>
                  </a:lnTo>
                  <a:lnTo>
                    <a:pt x="1159" y="1140"/>
                  </a:lnTo>
                  <a:lnTo>
                    <a:pt x="478" y="2077"/>
                  </a:lnTo>
                  <a:lnTo>
                    <a:pt x="478" y="2077"/>
                  </a:lnTo>
                  <a:lnTo>
                    <a:pt x="975" y="2096"/>
                  </a:lnTo>
                  <a:lnTo>
                    <a:pt x="1471" y="2132"/>
                  </a:lnTo>
                  <a:lnTo>
                    <a:pt x="1967" y="2132"/>
                  </a:lnTo>
                  <a:lnTo>
                    <a:pt x="2206" y="2132"/>
                  </a:lnTo>
                  <a:lnTo>
                    <a:pt x="2464" y="2114"/>
                  </a:lnTo>
                  <a:lnTo>
                    <a:pt x="246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2595900" y="2512375"/>
              <a:ext cx="90550" cy="62050"/>
            </a:xfrm>
            <a:custGeom>
              <a:rect b="b" l="l" r="r" t="t"/>
              <a:pathLst>
                <a:path extrusionOk="0" h="2482" w="3622">
                  <a:moveTo>
                    <a:pt x="1471" y="2445"/>
                  </a:moveTo>
                  <a:lnTo>
                    <a:pt x="1471" y="2445"/>
                  </a:lnTo>
                  <a:lnTo>
                    <a:pt x="1323" y="2427"/>
                  </a:lnTo>
                  <a:lnTo>
                    <a:pt x="1140" y="2427"/>
                  </a:lnTo>
                  <a:lnTo>
                    <a:pt x="699" y="2408"/>
                  </a:lnTo>
                  <a:lnTo>
                    <a:pt x="478" y="2390"/>
                  </a:lnTo>
                  <a:lnTo>
                    <a:pt x="312" y="2335"/>
                  </a:lnTo>
                  <a:lnTo>
                    <a:pt x="239" y="2317"/>
                  </a:lnTo>
                  <a:lnTo>
                    <a:pt x="202" y="2261"/>
                  </a:lnTo>
                  <a:lnTo>
                    <a:pt x="165" y="2206"/>
                  </a:lnTo>
                  <a:lnTo>
                    <a:pt x="165" y="2133"/>
                  </a:lnTo>
                  <a:lnTo>
                    <a:pt x="165" y="2133"/>
                  </a:lnTo>
                  <a:lnTo>
                    <a:pt x="74" y="2096"/>
                  </a:lnTo>
                  <a:lnTo>
                    <a:pt x="18" y="2041"/>
                  </a:lnTo>
                  <a:lnTo>
                    <a:pt x="0" y="1967"/>
                  </a:lnTo>
                  <a:lnTo>
                    <a:pt x="18" y="1894"/>
                  </a:lnTo>
                  <a:lnTo>
                    <a:pt x="55" y="1802"/>
                  </a:lnTo>
                  <a:lnTo>
                    <a:pt x="110" y="1692"/>
                  </a:lnTo>
                  <a:lnTo>
                    <a:pt x="257" y="1489"/>
                  </a:lnTo>
                  <a:lnTo>
                    <a:pt x="441" y="1269"/>
                  </a:lnTo>
                  <a:lnTo>
                    <a:pt x="625" y="1067"/>
                  </a:lnTo>
                  <a:lnTo>
                    <a:pt x="790" y="901"/>
                  </a:lnTo>
                  <a:lnTo>
                    <a:pt x="882" y="772"/>
                  </a:lnTo>
                  <a:lnTo>
                    <a:pt x="882" y="772"/>
                  </a:lnTo>
                  <a:lnTo>
                    <a:pt x="974" y="662"/>
                  </a:lnTo>
                  <a:lnTo>
                    <a:pt x="1085" y="515"/>
                  </a:lnTo>
                  <a:lnTo>
                    <a:pt x="1195" y="350"/>
                  </a:lnTo>
                  <a:lnTo>
                    <a:pt x="1305" y="221"/>
                  </a:lnTo>
                  <a:lnTo>
                    <a:pt x="1434" y="92"/>
                  </a:lnTo>
                  <a:lnTo>
                    <a:pt x="1489" y="56"/>
                  </a:lnTo>
                  <a:lnTo>
                    <a:pt x="1562" y="19"/>
                  </a:lnTo>
                  <a:lnTo>
                    <a:pt x="1636" y="0"/>
                  </a:lnTo>
                  <a:lnTo>
                    <a:pt x="1709" y="19"/>
                  </a:lnTo>
                  <a:lnTo>
                    <a:pt x="1801" y="37"/>
                  </a:lnTo>
                  <a:lnTo>
                    <a:pt x="1875" y="74"/>
                  </a:lnTo>
                  <a:lnTo>
                    <a:pt x="1875" y="74"/>
                  </a:lnTo>
                  <a:lnTo>
                    <a:pt x="2482" y="662"/>
                  </a:lnTo>
                  <a:lnTo>
                    <a:pt x="2996" y="1177"/>
                  </a:lnTo>
                  <a:lnTo>
                    <a:pt x="3217" y="1397"/>
                  </a:lnTo>
                  <a:lnTo>
                    <a:pt x="3401" y="1618"/>
                  </a:lnTo>
                  <a:lnTo>
                    <a:pt x="3529" y="1802"/>
                  </a:lnTo>
                  <a:lnTo>
                    <a:pt x="3603" y="1967"/>
                  </a:lnTo>
                  <a:lnTo>
                    <a:pt x="3621" y="2041"/>
                  </a:lnTo>
                  <a:lnTo>
                    <a:pt x="3621" y="2114"/>
                  </a:lnTo>
                  <a:lnTo>
                    <a:pt x="3621" y="2188"/>
                  </a:lnTo>
                  <a:lnTo>
                    <a:pt x="3584" y="2243"/>
                  </a:lnTo>
                  <a:lnTo>
                    <a:pt x="3529" y="2298"/>
                  </a:lnTo>
                  <a:lnTo>
                    <a:pt x="3456" y="2335"/>
                  </a:lnTo>
                  <a:lnTo>
                    <a:pt x="3364" y="2390"/>
                  </a:lnTo>
                  <a:lnTo>
                    <a:pt x="3254" y="2408"/>
                  </a:lnTo>
                  <a:lnTo>
                    <a:pt x="2959" y="2464"/>
                  </a:lnTo>
                  <a:lnTo>
                    <a:pt x="2573" y="2482"/>
                  </a:lnTo>
                  <a:lnTo>
                    <a:pt x="2077" y="2482"/>
                  </a:lnTo>
                  <a:lnTo>
                    <a:pt x="1471" y="2445"/>
                  </a:lnTo>
                  <a:lnTo>
                    <a:pt x="1471" y="2445"/>
                  </a:lnTo>
                  <a:close/>
                  <a:moveTo>
                    <a:pt x="2831" y="2096"/>
                  </a:moveTo>
                  <a:lnTo>
                    <a:pt x="2831" y="2096"/>
                  </a:lnTo>
                  <a:lnTo>
                    <a:pt x="3033" y="2059"/>
                  </a:lnTo>
                  <a:lnTo>
                    <a:pt x="3235" y="2022"/>
                  </a:lnTo>
                  <a:lnTo>
                    <a:pt x="3235" y="2022"/>
                  </a:lnTo>
                  <a:lnTo>
                    <a:pt x="2868" y="1600"/>
                  </a:lnTo>
                  <a:lnTo>
                    <a:pt x="2463" y="1195"/>
                  </a:lnTo>
                  <a:lnTo>
                    <a:pt x="1673" y="386"/>
                  </a:lnTo>
                  <a:lnTo>
                    <a:pt x="1673" y="386"/>
                  </a:lnTo>
                  <a:lnTo>
                    <a:pt x="1029" y="1177"/>
                  </a:lnTo>
                  <a:lnTo>
                    <a:pt x="699" y="1563"/>
                  </a:lnTo>
                  <a:lnTo>
                    <a:pt x="386" y="1967"/>
                  </a:lnTo>
                  <a:lnTo>
                    <a:pt x="386" y="1967"/>
                  </a:lnTo>
                  <a:lnTo>
                    <a:pt x="993" y="2004"/>
                  </a:lnTo>
                  <a:lnTo>
                    <a:pt x="1618" y="2059"/>
                  </a:lnTo>
                  <a:lnTo>
                    <a:pt x="2224" y="2096"/>
                  </a:lnTo>
                  <a:lnTo>
                    <a:pt x="2537" y="2096"/>
                  </a:lnTo>
                  <a:lnTo>
                    <a:pt x="2831" y="2096"/>
                  </a:lnTo>
                  <a:lnTo>
                    <a:pt x="2831" y="209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2715825" y="2509150"/>
              <a:ext cx="86425" cy="68500"/>
            </a:xfrm>
            <a:custGeom>
              <a:rect b="b" l="l" r="r" t="t"/>
              <a:pathLst>
                <a:path extrusionOk="0" h="2740" w="3457">
                  <a:moveTo>
                    <a:pt x="1618" y="2740"/>
                  </a:moveTo>
                  <a:lnTo>
                    <a:pt x="1618" y="2740"/>
                  </a:lnTo>
                  <a:lnTo>
                    <a:pt x="1453" y="2721"/>
                  </a:lnTo>
                  <a:lnTo>
                    <a:pt x="1214" y="2721"/>
                  </a:lnTo>
                  <a:lnTo>
                    <a:pt x="920" y="2721"/>
                  </a:lnTo>
                  <a:lnTo>
                    <a:pt x="626" y="2703"/>
                  </a:lnTo>
                  <a:lnTo>
                    <a:pt x="350" y="2684"/>
                  </a:lnTo>
                  <a:lnTo>
                    <a:pt x="240" y="2648"/>
                  </a:lnTo>
                  <a:lnTo>
                    <a:pt x="148" y="2611"/>
                  </a:lnTo>
                  <a:lnTo>
                    <a:pt x="74" y="2556"/>
                  </a:lnTo>
                  <a:lnTo>
                    <a:pt x="19" y="2501"/>
                  </a:lnTo>
                  <a:lnTo>
                    <a:pt x="1" y="2427"/>
                  </a:lnTo>
                  <a:lnTo>
                    <a:pt x="19" y="2335"/>
                  </a:lnTo>
                  <a:lnTo>
                    <a:pt x="19" y="2335"/>
                  </a:lnTo>
                  <a:lnTo>
                    <a:pt x="1" y="2280"/>
                  </a:lnTo>
                  <a:lnTo>
                    <a:pt x="19" y="2188"/>
                  </a:lnTo>
                  <a:lnTo>
                    <a:pt x="56" y="2096"/>
                  </a:lnTo>
                  <a:lnTo>
                    <a:pt x="111" y="1986"/>
                  </a:lnTo>
                  <a:lnTo>
                    <a:pt x="258" y="1729"/>
                  </a:lnTo>
                  <a:lnTo>
                    <a:pt x="442" y="1471"/>
                  </a:lnTo>
                  <a:lnTo>
                    <a:pt x="828" y="957"/>
                  </a:lnTo>
                  <a:lnTo>
                    <a:pt x="993" y="736"/>
                  </a:lnTo>
                  <a:lnTo>
                    <a:pt x="1103" y="571"/>
                  </a:lnTo>
                  <a:lnTo>
                    <a:pt x="1103" y="571"/>
                  </a:lnTo>
                  <a:lnTo>
                    <a:pt x="1195" y="424"/>
                  </a:lnTo>
                  <a:lnTo>
                    <a:pt x="1306" y="276"/>
                  </a:lnTo>
                  <a:lnTo>
                    <a:pt x="1434" y="148"/>
                  </a:lnTo>
                  <a:lnTo>
                    <a:pt x="1563" y="56"/>
                  </a:lnTo>
                  <a:lnTo>
                    <a:pt x="1618" y="19"/>
                  </a:lnTo>
                  <a:lnTo>
                    <a:pt x="1692" y="1"/>
                  </a:lnTo>
                  <a:lnTo>
                    <a:pt x="1765" y="1"/>
                  </a:lnTo>
                  <a:lnTo>
                    <a:pt x="1820" y="19"/>
                  </a:lnTo>
                  <a:lnTo>
                    <a:pt x="1894" y="56"/>
                  </a:lnTo>
                  <a:lnTo>
                    <a:pt x="1949" y="111"/>
                  </a:lnTo>
                  <a:lnTo>
                    <a:pt x="2023" y="185"/>
                  </a:lnTo>
                  <a:lnTo>
                    <a:pt x="2078" y="295"/>
                  </a:lnTo>
                  <a:lnTo>
                    <a:pt x="2078" y="295"/>
                  </a:lnTo>
                  <a:lnTo>
                    <a:pt x="2243" y="607"/>
                  </a:lnTo>
                  <a:lnTo>
                    <a:pt x="2445" y="901"/>
                  </a:lnTo>
                  <a:lnTo>
                    <a:pt x="2629" y="1177"/>
                  </a:lnTo>
                  <a:lnTo>
                    <a:pt x="2831" y="1416"/>
                  </a:lnTo>
                  <a:lnTo>
                    <a:pt x="3181" y="1857"/>
                  </a:lnTo>
                  <a:lnTo>
                    <a:pt x="3309" y="2041"/>
                  </a:lnTo>
                  <a:lnTo>
                    <a:pt x="3420" y="2207"/>
                  </a:lnTo>
                  <a:lnTo>
                    <a:pt x="3438" y="2280"/>
                  </a:lnTo>
                  <a:lnTo>
                    <a:pt x="3456" y="2335"/>
                  </a:lnTo>
                  <a:lnTo>
                    <a:pt x="3456" y="2409"/>
                  </a:lnTo>
                  <a:lnTo>
                    <a:pt x="3456" y="2464"/>
                  </a:lnTo>
                  <a:lnTo>
                    <a:pt x="3420" y="2519"/>
                  </a:lnTo>
                  <a:lnTo>
                    <a:pt x="3364" y="2556"/>
                  </a:lnTo>
                  <a:lnTo>
                    <a:pt x="3309" y="2593"/>
                  </a:lnTo>
                  <a:lnTo>
                    <a:pt x="3217" y="2629"/>
                  </a:lnTo>
                  <a:lnTo>
                    <a:pt x="2978" y="2684"/>
                  </a:lnTo>
                  <a:lnTo>
                    <a:pt x="2629" y="2721"/>
                  </a:lnTo>
                  <a:lnTo>
                    <a:pt x="2188" y="2740"/>
                  </a:lnTo>
                  <a:lnTo>
                    <a:pt x="1618" y="2740"/>
                  </a:lnTo>
                  <a:lnTo>
                    <a:pt x="1618" y="2740"/>
                  </a:lnTo>
                  <a:close/>
                  <a:moveTo>
                    <a:pt x="2666" y="2335"/>
                  </a:moveTo>
                  <a:lnTo>
                    <a:pt x="2666" y="2335"/>
                  </a:lnTo>
                  <a:lnTo>
                    <a:pt x="3015" y="2298"/>
                  </a:lnTo>
                  <a:lnTo>
                    <a:pt x="3015" y="2298"/>
                  </a:lnTo>
                  <a:lnTo>
                    <a:pt x="2831" y="2078"/>
                  </a:lnTo>
                  <a:lnTo>
                    <a:pt x="2648" y="1839"/>
                  </a:lnTo>
                  <a:lnTo>
                    <a:pt x="2335" y="1379"/>
                  </a:lnTo>
                  <a:lnTo>
                    <a:pt x="1710" y="405"/>
                  </a:lnTo>
                  <a:lnTo>
                    <a:pt x="1710" y="405"/>
                  </a:lnTo>
                  <a:lnTo>
                    <a:pt x="1342" y="865"/>
                  </a:lnTo>
                  <a:lnTo>
                    <a:pt x="1012" y="1324"/>
                  </a:lnTo>
                  <a:lnTo>
                    <a:pt x="368" y="2262"/>
                  </a:lnTo>
                  <a:lnTo>
                    <a:pt x="368" y="2262"/>
                  </a:lnTo>
                  <a:lnTo>
                    <a:pt x="938" y="2317"/>
                  </a:lnTo>
                  <a:lnTo>
                    <a:pt x="1508" y="2354"/>
                  </a:lnTo>
                  <a:lnTo>
                    <a:pt x="2096" y="2354"/>
                  </a:lnTo>
                  <a:lnTo>
                    <a:pt x="2666" y="2335"/>
                  </a:lnTo>
                  <a:lnTo>
                    <a:pt x="2666"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2832550" y="2512825"/>
              <a:ext cx="82750" cy="63450"/>
            </a:xfrm>
            <a:custGeom>
              <a:rect b="b" l="l" r="r" t="t"/>
              <a:pathLst>
                <a:path extrusionOk="0" h="2538" w="3310">
                  <a:moveTo>
                    <a:pt x="2537" y="2537"/>
                  </a:moveTo>
                  <a:lnTo>
                    <a:pt x="2537" y="2537"/>
                  </a:lnTo>
                  <a:lnTo>
                    <a:pt x="1784" y="2482"/>
                  </a:lnTo>
                  <a:lnTo>
                    <a:pt x="1416" y="2464"/>
                  </a:lnTo>
                  <a:lnTo>
                    <a:pt x="1030" y="2464"/>
                  </a:lnTo>
                  <a:lnTo>
                    <a:pt x="1030" y="2464"/>
                  </a:lnTo>
                  <a:lnTo>
                    <a:pt x="589" y="2464"/>
                  </a:lnTo>
                  <a:lnTo>
                    <a:pt x="368" y="2446"/>
                  </a:lnTo>
                  <a:lnTo>
                    <a:pt x="184" y="2409"/>
                  </a:lnTo>
                  <a:lnTo>
                    <a:pt x="111" y="2372"/>
                  </a:lnTo>
                  <a:lnTo>
                    <a:pt x="56" y="2335"/>
                  </a:lnTo>
                  <a:lnTo>
                    <a:pt x="19" y="2280"/>
                  </a:lnTo>
                  <a:lnTo>
                    <a:pt x="0" y="2207"/>
                  </a:lnTo>
                  <a:lnTo>
                    <a:pt x="0" y="2133"/>
                  </a:lnTo>
                  <a:lnTo>
                    <a:pt x="37" y="2023"/>
                  </a:lnTo>
                  <a:lnTo>
                    <a:pt x="92" y="1913"/>
                  </a:lnTo>
                  <a:lnTo>
                    <a:pt x="203" y="1784"/>
                  </a:lnTo>
                  <a:lnTo>
                    <a:pt x="203" y="1784"/>
                  </a:lnTo>
                  <a:lnTo>
                    <a:pt x="442" y="1435"/>
                  </a:lnTo>
                  <a:lnTo>
                    <a:pt x="699" y="1104"/>
                  </a:lnTo>
                  <a:lnTo>
                    <a:pt x="1232" y="442"/>
                  </a:lnTo>
                  <a:lnTo>
                    <a:pt x="1232" y="442"/>
                  </a:lnTo>
                  <a:lnTo>
                    <a:pt x="1361" y="258"/>
                  </a:lnTo>
                  <a:lnTo>
                    <a:pt x="1453" y="166"/>
                  </a:lnTo>
                  <a:lnTo>
                    <a:pt x="1545" y="74"/>
                  </a:lnTo>
                  <a:lnTo>
                    <a:pt x="1636" y="19"/>
                  </a:lnTo>
                  <a:lnTo>
                    <a:pt x="1728" y="1"/>
                  </a:lnTo>
                  <a:lnTo>
                    <a:pt x="1784" y="1"/>
                  </a:lnTo>
                  <a:lnTo>
                    <a:pt x="1839" y="19"/>
                  </a:lnTo>
                  <a:lnTo>
                    <a:pt x="1894" y="56"/>
                  </a:lnTo>
                  <a:lnTo>
                    <a:pt x="1949" y="111"/>
                  </a:lnTo>
                  <a:lnTo>
                    <a:pt x="1949" y="111"/>
                  </a:lnTo>
                  <a:lnTo>
                    <a:pt x="2114" y="295"/>
                  </a:lnTo>
                  <a:lnTo>
                    <a:pt x="2280" y="516"/>
                  </a:lnTo>
                  <a:lnTo>
                    <a:pt x="2556" y="938"/>
                  </a:lnTo>
                  <a:lnTo>
                    <a:pt x="2850" y="1379"/>
                  </a:lnTo>
                  <a:lnTo>
                    <a:pt x="3125" y="1821"/>
                  </a:lnTo>
                  <a:lnTo>
                    <a:pt x="3125" y="1821"/>
                  </a:lnTo>
                  <a:lnTo>
                    <a:pt x="3217" y="1913"/>
                  </a:lnTo>
                  <a:lnTo>
                    <a:pt x="3254" y="2004"/>
                  </a:lnTo>
                  <a:lnTo>
                    <a:pt x="3291" y="2096"/>
                  </a:lnTo>
                  <a:lnTo>
                    <a:pt x="3309" y="2170"/>
                  </a:lnTo>
                  <a:lnTo>
                    <a:pt x="3309" y="2243"/>
                  </a:lnTo>
                  <a:lnTo>
                    <a:pt x="3291" y="2299"/>
                  </a:lnTo>
                  <a:lnTo>
                    <a:pt x="3254" y="2354"/>
                  </a:lnTo>
                  <a:lnTo>
                    <a:pt x="3217" y="2390"/>
                  </a:lnTo>
                  <a:lnTo>
                    <a:pt x="3144" y="2427"/>
                  </a:lnTo>
                  <a:lnTo>
                    <a:pt x="3089" y="2464"/>
                  </a:lnTo>
                  <a:lnTo>
                    <a:pt x="2923" y="2519"/>
                  </a:lnTo>
                  <a:lnTo>
                    <a:pt x="2739" y="2537"/>
                  </a:lnTo>
                  <a:lnTo>
                    <a:pt x="2537" y="2537"/>
                  </a:lnTo>
                  <a:lnTo>
                    <a:pt x="2537" y="2537"/>
                  </a:lnTo>
                  <a:close/>
                  <a:moveTo>
                    <a:pt x="2758" y="2151"/>
                  </a:moveTo>
                  <a:lnTo>
                    <a:pt x="2758" y="2151"/>
                  </a:lnTo>
                  <a:lnTo>
                    <a:pt x="2886" y="2133"/>
                  </a:lnTo>
                  <a:lnTo>
                    <a:pt x="2886" y="2133"/>
                  </a:lnTo>
                  <a:lnTo>
                    <a:pt x="2886" y="2133"/>
                  </a:lnTo>
                  <a:lnTo>
                    <a:pt x="2886" y="2133"/>
                  </a:lnTo>
                  <a:lnTo>
                    <a:pt x="2317" y="1251"/>
                  </a:lnTo>
                  <a:lnTo>
                    <a:pt x="2041" y="828"/>
                  </a:lnTo>
                  <a:lnTo>
                    <a:pt x="1728" y="405"/>
                  </a:lnTo>
                  <a:lnTo>
                    <a:pt x="1728" y="405"/>
                  </a:lnTo>
                  <a:lnTo>
                    <a:pt x="1067" y="1232"/>
                  </a:lnTo>
                  <a:lnTo>
                    <a:pt x="754" y="1637"/>
                  </a:lnTo>
                  <a:lnTo>
                    <a:pt x="460" y="2060"/>
                  </a:lnTo>
                  <a:lnTo>
                    <a:pt x="460" y="2060"/>
                  </a:lnTo>
                  <a:lnTo>
                    <a:pt x="1030" y="2078"/>
                  </a:lnTo>
                  <a:lnTo>
                    <a:pt x="1600" y="2096"/>
                  </a:lnTo>
                  <a:lnTo>
                    <a:pt x="2188" y="2133"/>
                  </a:lnTo>
                  <a:lnTo>
                    <a:pt x="2758" y="2151"/>
                  </a:lnTo>
                  <a:lnTo>
                    <a:pt x="2758" y="215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2941925" y="2514200"/>
              <a:ext cx="91925" cy="60225"/>
            </a:xfrm>
            <a:custGeom>
              <a:rect b="b" l="l" r="r" t="t"/>
              <a:pathLst>
                <a:path extrusionOk="0" h="2409" w="3677">
                  <a:moveTo>
                    <a:pt x="1213" y="2409"/>
                  </a:moveTo>
                  <a:lnTo>
                    <a:pt x="1213" y="2409"/>
                  </a:lnTo>
                  <a:lnTo>
                    <a:pt x="1066" y="2409"/>
                  </a:lnTo>
                  <a:lnTo>
                    <a:pt x="883" y="2409"/>
                  </a:lnTo>
                  <a:lnTo>
                    <a:pt x="644" y="2409"/>
                  </a:lnTo>
                  <a:lnTo>
                    <a:pt x="423" y="2409"/>
                  </a:lnTo>
                  <a:lnTo>
                    <a:pt x="221" y="2391"/>
                  </a:lnTo>
                  <a:lnTo>
                    <a:pt x="147" y="2372"/>
                  </a:lnTo>
                  <a:lnTo>
                    <a:pt x="74" y="2335"/>
                  </a:lnTo>
                  <a:lnTo>
                    <a:pt x="19" y="2280"/>
                  </a:lnTo>
                  <a:lnTo>
                    <a:pt x="0" y="2225"/>
                  </a:lnTo>
                  <a:lnTo>
                    <a:pt x="0" y="2152"/>
                  </a:lnTo>
                  <a:lnTo>
                    <a:pt x="37" y="2060"/>
                  </a:lnTo>
                  <a:lnTo>
                    <a:pt x="37" y="2060"/>
                  </a:lnTo>
                  <a:lnTo>
                    <a:pt x="294" y="1710"/>
                  </a:lnTo>
                  <a:lnTo>
                    <a:pt x="570" y="1380"/>
                  </a:lnTo>
                  <a:lnTo>
                    <a:pt x="864" y="1030"/>
                  </a:lnTo>
                  <a:lnTo>
                    <a:pt x="1122" y="699"/>
                  </a:lnTo>
                  <a:lnTo>
                    <a:pt x="1122" y="699"/>
                  </a:lnTo>
                  <a:lnTo>
                    <a:pt x="1232" y="589"/>
                  </a:lnTo>
                  <a:lnTo>
                    <a:pt x="1324" y="461"/>
                  </a:lnTo>
                  <a:lnTo>
                    <a:pt x="1434" y="313"/>
                  </a:lnTo>
                  <a:lnTo>
                    <a:pt x="1544" y="185"/>
                  </a:lnTo>
                  <a:lnTo>
                    <a:pt x="1655" y="74"/>
                  </a:lnTo>
                  <a:lnTo>
                    <a:pt x="1710" y="38"/>
                  </a:lnTo>
                  <a:lnTo>
                    <a:pt x="1765" y="1"/>
                  </a:lnTo>
                  <a:lnTo>
                    <a:pt x="1838" y="1"/>
                  </a:lnTo>
                  <a:lnTo>
                    <a:pt x="1912" y="1"/>
                  </a:lnTo>
                  <a:lnTo>
                    <a:pt x="1986" y="19"/>
                  </a:lnTo>
                  <a:lnTo>
                    <a:pt x="2059" y="74"/>
                  </a:lnTo>
                  <a:lnTo>
                    <a:pt x="2059" y="74"/>
                  </a:lnTo>
                  <a:lnTo>
                    <a:pt x="2463" y="534"/>
                  </a:lnTo>
                  <a:lnTo>
                    <a:pt x="2868" y="994"/>
                  </a:lnTo>
                  <a:lnTo>
                    <a:pt x="3291" y="1435"/>
                  </a:lnTo>
                  <a:lnTo>
                    <a:pt x="3677" y="1894"/>
                  </a:lnTo>
                  <a:lnTo>
                    <a:pt x="3677" y="1894"/>
                  </a:lnTo>
                  <a:lnTo>
                    <a:pt x="3658" y="1949"/>
                  </a:lnTo>
                  <a:lnTo>
                    <a:pt x="3640" y="2023"/>
                  </a:lnTo>
                  <a:lnTo>
                    <a:pt x="3566" y="2115"/>
                  </a:lnTo>
                  <a:lnTo>
                    <a:pt x="3474" y="2188"/>
                  </a:lnTo>
                  <a:lnTo>
                    <a:pt x="3346" y="2262"/>
                  </a:lnTo>
                  <a:lnTo>
                    <a:pt x="3180" y="2317"/>
                  </a:lnTo>
                  <a:lnTo>
                    <a:pt x="3015" y="2354"/>
                  </a:lnTo>
                  <a:lnTo>
                    <a:pt x="2813" y="2391"/>
                  </a:lnTo>
                  <a:lnTo>
                    <a:pt x="2629" y="2409"/>
                  </a:lnTo>
                  <a:lnTo>
                    <a:pt x="2206" y="2409"/>
                  </a:lnTo>
                  <a:lnTo>
                    <a:pt x="1820" y="2409"/>
                  </a:lnTo>
                  <a:lnTo>
                    <a:pt x="1471" y="2409"/>
                  </a:lnTo>
                  <a:lnTo>
                    <a:pt x="1213" y="2409"/>
                  </a:lnTo>
                  <a:lnTo>
                    <a:pt x="1213" y="2409"/>
                  </a:lnTo>
                  <a:close/>
                  <a:moveTo>
                    <a:pt x="1324" y="2041"/>
                  </a:moveTo>
                  <a:lnTo>
                    <a:pt x="1324" y="2041"/>
                  </a:lnTo>
                  <a:lnTo>
                    <a:pt x="1802" y="2041"/>
                  </a:lnTo>
                  <a:lnTo>
                    <a:pt x="2280" y="2041"/>
                  </a:lnTo>
                  <a:lnTo>
                    <a:pt x="2519" y="2023"/>
                  </a:lnTo>
                  <a:lnTo>
                    <a:pt x="2758" y="2005"/>
                  </a:lnTo>
                  <a:lnTo>
                    <a:pt x="2978" y="1949"/>
                  </a:lnTo>
                  <a:lnTo>
                    <a:pt x="3217" y="1894"/>
                  </a:lnTo>
                  <a:lnTo>
                    <a:pt x="3217" y="1894"/>
                  </a:lnTo>
                  <a:lnTo>
                    <a:pt x="2868" y="1545"/>
                  </a:lnTo>
                  <a:lnTo>
                    <a:pt x="2519" y="1159"/>
                  </a:lnTo>
                  <a:lnTo>
                    <a:pt x="1857" y="405"/>
                  </a:lnTo>
                  <a:lnTo>
                    <a:pt x="1857" y="405"/>
                  </a:lnTo>
                  <a:lnTo>
                    <a:pt x="533" y="2005"/>
                  </a:lnTo>
                  <a:lnTo>
                    <a:pt x="533" y="2005"/>
                  </a:lnTo>
                  <a:lnTo>
                    <a:pt x="1324" y="2041"/>
                  </a:lnTo>
                  <a:lnTo>
                    <a:pt x="1324" y="20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a:off x="3073350" y="2515125"/>
              <a:ext cx="81825" cy="59775"/>
            </a:xfrm>
            <a:custGeom>
              <a:rect b="b" l="l" r="r" t="t"/>
              <a:pathLst>
                <a:path extrusionOk="0" h="2391" w="3273">
                  <a:moveTo>
                    <a:pt x="1912" y="2354"/>
                  </a:moveTo>
                  <a:lnTo>
                    <a:pt x="1912" y="2354"/>
                  </a:lnTo>
                  <a:lnTo>
                    <a:pt x="1747" y="2335"/>
                  </a:lnTo>
                  <a:lnTo>
                    <a:pt x="1489" y="2317"/>
                  </a:lnTo>
                  <a:lnTo>
                    <a:pt x="864" y="2280"/>
                  </a:lnTo>
                  <a:lnTo>
                    <a:pt x="570" y="2243"/>
                  </a:lnTo>
                  <a:lnTo>
                    <a:pt x="313" y="2207"/>
                  </a:lnTo>
                  <a:lnTo>
                    <a:pt x="203" y="2170"/>
                  </a:lnTo>
                  <a:lnTo>
                    <a:pt x="129" y="2133"/>
                  </a:lnTo>
                  <a:lnTo>
                    <a:pt x="74" y="2096"/>
                  </a:lnTo>
                  <a:lnTo>
                    <a:pt x="56" y="2041"/>
                  </a:lnTo>
                  <a:lnTo>
                    <a:pt x="56" y="2041"/>
                  </a:lnTo>
                  <a:lnTo>
                    <a:pt x="19" y="2004"/>
                  </a:lnTo>
                  <a:lnTo>
                    <a:pt x="0" y="1949"/>
                  </a:lnTo>
                  <a:lnTo>
                    <a:pt x="0" y="1894"/>
                  </a:lnTo>
                  <a:lnTo>
                    <a:pt x="37" y="1821"/>
                  </a:lnTo>
                  <a:lnTo>
                    <a:pt x="129" y="1655"/>
                  </a:lnTo>
                  <a:lnTo>
                    <a:pt x="239" y="1471"/>
                  </a:lnTo>
                  <a:lnTo>
                    <a:pt x="533" y="1122"/>
                  </a:lnTo>
                  <a:lnTo>
                    <a:pt x="644" y="975"/>
                  </a:lnTo>
                  <a:lnTo>
                    <a:pt x="717" y="865"/>
                  </a:lnTo>
                  <a:lnTo>
                    <a:pt x="717" y="865"/>
                  </a:lnTo>
                  <a:lnTo>
                    <a:pt x="846" y="718"/>
                  </a:lnTo>
                  <a:lnTo>
                    <a:pt x="975" y="534"/>
                  </a:lnTo>
                  <a:lnTo>
                    <a:pt x="1103" y="350"/>
                  </a:lnTo>
                  <a:lnTo>
                    <a:pt x="1250" y="185"/>
                  </a:lnTo>
                  <a:lnTo>
                    <a:pt x="1324" y="111"/>
                  </a:lnTo>
                  <a:lnTo>
                    <a:pt x="1397" y="56"/>
                  </a:lnTo>
                  <a:lnTo>
                    <a:pt x="1471" y="19"/>
                  </a:lnTo>
                  <a:lnTo>
                    <a:pt x="1544" y="1"/>
                  </a:lnTo>
                  <a:lnTo>
                    <a:pt x="1636" y="1"/>
                  </a:lnTo>
                  <a:lnTo>
                    <a:pt x="1710" y="37"/>
                  </a:lnTo>
                  <a:lnTo>
                    <a:pt x="1783" y="111"/>
                  </a:lnTo>
                  <a:lnTo>
                    <a:pt x="1875" y="221"/>
                  </a:lnTo>
                  <a:lnTo>
                    <a:pt x="1875" y="221"/>
                  </a:lnTo>
                  <a:lnTo>
                    <a:pt x="2004" y="424"/>
                  </a:lnTo>
                  <a:lnTo>
                    <a:pt x="2151" y="644"/>
                  </a:lnTo>
                  <a:lnTo>
                    <a:pt x="2335" y="846"/>
                  </a:lnTo>
                  <a:lnTo>
                    <a:pt x="2519" y="1067"/>
                  </a:lnTo>
                  <a:lnTo>
                    <a:pt x="2868" y="1453"/>
                  </a:lnTo>
                  <a:lnTo>
                    <a:pt x="3033" y="1637"/>
                  </a:lnTo>
                  <a:lnTo>
                    <a:pt x="3144" y="1802"/>
                  </a:lnTo>
                  <a:lnTo>
                    <a:pt x="3236" y="1949"/>
                  </a:lnTo>
                  <a:lnTo>
                    <a:pt x="3254" y="2023"/>
                  </a:lnTo>
                  <a:lnTo>
                    <a:pt x="3272" y="2078"/>
                  </a:lnTo>
                  <a:lnTo>
                    <a:pt x="3272" y="2151"/>
                  </a:lnTo>
                  <a:lnTo>
                    <a:pt x="3254" y="2188"/>
                  </a:lnTo>
                  <a:lnTo>
                    <a:pt x="3217" y="2243"/>
                  </a:lnTo>
                  <a:lnTo>
                    <a:pt x="3162" y="2280"/>
                  </a:lnTo>
                  <a:lnTo>
                    <a:pt x="3089" y="2317"/>
                  </a:lnTo>
                  <a:lnTo>
                    <a:pt x="2997" y="2354"/>
                  </a:lnTo>
                  <a:lnTo>
                    <a:pt x="2739" y="2372"/>
                  </a:lnTo>
                  <a:lnTo>
                    <a:pt x="2372" y="2390"/>
                  </a:lnTo>
                  <a:lnTo>
                    <a:pt x="1912" y="2354"/>
                  </a:lnTo>
                  <a:lnTo>
                    <a:pt x="1912" y="2354"/>
                  </a:lnTo>
                  <a:close/>
                  <a:moveTo>
                    <a:pt x="2794" y="1986"/>
                  </a:moveTo>
                  <a:lnTo>
                    <a:pt x="2794" y="1986"/>
                  </a:lnTo>
                  <a:lnTo>
                    <a:pt x="2813" y="1986"/>
                  </a:lnTo>
                  <a:lnTo>
                    <a:pt x="2813" y="1986"/>
                  </a:lnTo>
                  <a:lnTo>
                    <a:pt x="2482" y="1600"/>
                  </a:lnTo>
                  <a:lnTo>
                    <a:pt x="2151" y="1214"/>
                  </a:lnTo>
                  <a:lnTo>
                    <a:pt x="1839" y="810"/>
                  </a:lnTo>
                  <a:lnTo>
                    <a:pt x="1544" y="405"/>
                  </a:lnTo>
                  <a:lnTo>
                    <a:pt x="1544" y="405"/>
                  </a:lnTo>
                  <a:lnTo>
                    <a:pt x="993" y="1104"/>
                  </a:lnTo>
                  <a:lnTo>
                    <a:pt x="736" y="1471"/>
                  </a:lnTo>
                  <a:lnTo>
                    <a:pt x="478" y="1839"/>
                  </a:lnTo>
                  <a:lnTo>
                    <a:pt x="478" y="1839"/>
                  </a:lnTo>
                  <a:lnTo>
                    <a:pt x="1636" y="1949"/>
                  </a:lnTo>
                  <a:lnTo>
                    <a:pt x="2225" y="1986"/>
                  </a:lnTo>
                  <a:lnTo>
                    <a:pt x="2500" y="2004"/>
                  </a:lnTo>
                  <a:lnTo>
                    <a:pt x="2794" y="1986"/>
                  </a:lnTo>
                  <a:lnTo>
                    <a:pt x="2794" y="19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3177200" y="2518350"/>
              <a:ext cx="86875" cy="58375"/>
            </a:xfrm>
            <a:custGeom>
              <a:rect b="b" l="l" r="r" t="t"/>
              <a:pathLst>
                <a:path extrusionOk="0" h="2335" w="3475">
                  <a:moveTo>
                    <a:pt x="2629" y="2335"/>
                  </a:moveTo>
                  <a:lnTo>
                    <a:pt x="2629" y="2335"/>
                  </a:lnTo>
                  <a:lnTo>
                    <a:pt x="1931" y="2298"/>
                  </a:lnTo>
                  <a:lnTo>
                    <a:pt x="1251" y="2280"/>
                  </a:lnTo>
                  <a:lnTo>
                    <a:pt x="1251" y="2280"/>
                  </a:lnTo>
                  <a:lnTo>
                    <a:pt x="1122" y="2280"/>
                  </a:lnTo>
                  <a:lnTo>
                    <a:pt x="1012" y="2280"/>
                  </a:lnTo>
                  <a:lnTo>
                    <a:pt x="736" y="2298"/>
                  </a:lnTo>
                  <a:lnTo>
                    <a:pt x="607" y="2316"/>
                  </a:lnTo>
                  <a:lnTo>
                    <a:pt x="497" y="2298"/>
                  </a:lnTo>
                  <a:lnTo>
                    <a:pt x="387" y="2243"/>
                  </a:lnTo>
                  <a:lnTo>
                    <a:pt x="295" y="2169"/>
                  </a:lnTo>
                  <a:lnTo>
                    <a:pt x="295" y="2169"/>
                  </a:lnTo>
                  <a:lnTo>
                    <a:pt x="258" y="2206"/>
                  </a:lnTo>
                  <a:lnTo>
                    <a:pt x="203" y="2225"/>
                  </a:lnTo>
                  <a:lnTo>
                    <a:pt x="203" y="2225"/>
                  </a:lnTo>
                  <a:lnTo>
                    <a:pt x="221" y="2225"/>
                  </a:lnTo>
                  <a:lnTo>
                    <a:pt x="221" y="2225"/>
                  </a:lnTo>
                  <a:lnTo>
                    <a:pt x="148" y="2225"/>
                  </a:lnTo>
                  <a:lnTo>
                    <a:pt x="93" y="2206"/>
                  </a:lnTo>
                  <a:lnTo>
                    <a:pt x="37" y="2188"/>
                  </a:lnTo>
                  <a:lnTo>
                    <a:pt x="19" y="2151"/>
                  </a:lnTo>
                  <a:lnTo>
                    <a:pt x="1" y="2114"/>
                  </a:lnTo>
                  <a:lnTo>
                    <a:pt x="1" y="2059"/>
                  </a:lnTo>
                  <a:lnTo>
                    <a:pt x="19" y="1930"/>
                  </a:lnTo>
                  <a:lnTo>
                    <a:pt x="93" y="1765"/>
                  </a:lnTo>
                  <a:lnTo>
                    <a:pt x="203" y="1581"/>
                  </a:lnTo>
                  <a:lnTo>
                    <a:pt x="350" y="1397"/>
                  </a:lnTo>
                  <a:lnTo>
                    <a:pt x="497" y="1195"/>
                  </a:lnTo>
                  <a:lnTo>
                    <a:pt x="846" y="791"/>
                  </a:lnTo>
                  <a:lnTo>
                    <a:pt x="1195" y="423"/>
                  </a:lnTo>
                  <a:lnTo>
                    <a:pt x="1490" y="129"/>
                  </a:lnTo>
                  <a:lnTo>
                    <a:pt x="1655" y="0"/>
                  </a:lnTo>
                  <a:lnTo>
                    <a:pt x="1655" y="0"/>
                  </a:lnTo>
                  <a:lnTo>
                    <a:pt x="1747" y="0"/>
                  </a:lnTo>
                  <a:lnTo>
                    <a:pt x="1839" y="19"/>
                  </a:lnTo>
                  <a:lnTo>
                    <a:pt x="1912" y="56"/>
                  </a:lnTo>
                  <a:lnTo>
                    <a:pt x="2004" y="111"/>
                  </a:lnTo>
                  <a:lnTo>
                    <a:pt x="2170" y="295"/>
                  </a:lnTo>
                  <a:lnTo>
                    <a:pt x="2335" y="497"/>
                  </a:lnTo>
                  <a:lnTo>
                    <a:pt x="2666" y="956"/>
                  </a:lnTo>
                  <a:lnTo>
                    <a:pt x="2813" y="1158"/>
                  </a:lnTo>
                  <a:lnTo>
                    <a:pt x="2942" y="1305"/>
                  </a:lnTo>
                  <a:lnTo>
                    <a:pt x="2942" y="1305"/>
                  </a:lnTo>
                  <a:lnTo>
                    <a:pt x="3181" y="1526"/>
                  </a:lnTo>
                  <a:lnTo>
                    <a:pt x="3346" y="1747"/>
                  </a:lnTo>
                  <a:lnTo>
                    <a:pt x="3401" y="1839"/>
                  </a:lnTo>
                  <a:lnTo>
                    <a:pt x="3438" y="1930"/>
                  </a:lnTo>
                  <a:lnTo>
                    <a:pt x="3475" y="2022"/>
                  </a:lnTo>
                  <a:lnTo>
                    <a:pt x="3475" y="2096"/>
                  </a:lnTo>
                  <a:lnTo>
                    <a:pt x="3456" y="2151"/>
                  </a:lnTo>
                  <a:lnTo>
                    <a:pt x="3420" y="2206"/>
                  </a:lnTo>
                  <a:lnTo>
                    <a:pt x="3346" y="2261"/>
                  </a:lnTo>
                  <a:lnTo>
                    <a:pt x="3254" y="2298"/>
                  </a:lnTo>
                  <a:lnTo>
                    <a:pt x="3144" y="2316"/>
                  </a:lnTo>
                  <a:lnTo>
                    <a:pt x="2997" y="2335"/>
                  </a:lnTo>
                  <a:lnTo>
                    <a:pt x="2831" y="2335"/>
                  </a:lnTo>
                  <a:lnTo>
                    <a:pt x="2629" y="2335"/>
                  </a:lnTo>
                  <a:lnTo>
                    <a:pt x="2629" y="2335"/>
                  </a:lnTo>
                  <a:close/>
                  <a:moveTo>
                    <a:pt x="1581" y="1912"/>
                  </a:moveTo>
                  <a:lnTo>
                    <a:pt x="1581" y="1912"/>
                  </a:lnTo>
                  <a:lnTo>
                    <a:pt x="2739" y="1949"/>
                  </a:lnTo>
                  <a:lnTo>
                    <a:pt x="2739" y="1949"/>
                  </a:lnTo>
                  <a:lnTo>
                    <a:pt x="3034" y="1949"/>
                  </a:lnTo>
                  <a:lnTo>
                    <a:pt x="3034" y="1949"/>
                  </a:lnTo>
                  <a:lnTo>
                    <a:pt x="2703" y="1563"/>
                  </a:lnTo>
                  <a:lnTo>
                    <a:pt x="2372" y="1177"/>
                  </a:lnTo>
                  <a:lnTo>
                    <a:pt x="1747" y="386"/>
                  </a:lnTo>
                  <a:lnTo>
                    <a:pt x="1747" y="386"/>
                  </a:lnTo>
                  <a:lnTo>
                    <a:pt x="1398" y="736"/>
                  </a:lnTo>
                  <a:lnTo>
                    <a:pt x="1067" y="1122"/>
                  </a:lnTo>
                  <a:lnTo>
                    <a:pt x="736" y="1508"/>
                  </a:lnTo>
                  <a:lnTo>
                    <a:pt x="442" y="1912"/>
                  </a:lnTo>
                  <a:lnTo>
                    <a:pt x="442" y="1912"/>
                  </a:lnTo>
                  <a:lnTo>
                    <a:pt x="1012" y="1912"/>
                  </a:lnTo>
                  <a:lnTo>
                    <a:pt x="1581" y="1912"/>
                  </a:lnTo>
                  <a:lnTo>
                    <a:pt x="1581"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3305425" y="2514200"/>
              <a:ext cx="89625" cy="62525"/>
            </a:xfrm>
            <a:custGeom>
              <a:rect b="b" l="l" r="r" t="t"/>
              <a:pathLst>
                <a:path extrusionOk="0" h="2501" w="3585">
                  <a:moveTo>
                    <a:pt x="1985" y="2482"/>
                  </a:moveTo>
                  <a:lnTo>
                    <a:pt x="1985" y="2482"/>
                  </a:lnTo>
                  <a:lnTo>
                    <a:pt x="1820" y="2464"/>
                  </a:lnTo>
                  <a:lnTo>
                    <a:pt x="1581" y="2446"/>
                  </a:lnTo>
                  <a:lnTo>
                    <a:pt x="1011" y="2409"/>
                  </a:lnTo>
                  <a:lnTo>
                    <a:pt x="735" y="2391"/>
                  </a:lnTo>
                  <a:lnTo>
                    <a:pt x="496" y="2335"/>
                  </a:lnTo>
                  <a:lnTo>
                    <a:pt x="404" y="2299"/>
                  </a:lnTo>
                  <a:lnTo>
                    <a:pt x="313" y="2262"/>
                  </a:lnTo>
                  <a:lnTo>
                    <a:pt x="276" y="2207"/>
                  </a:lnTo>
                  <a:lnTo>
                    <a:pt x="239" y="2152"/>
                  </a:lnTo>
                  <a:lnTo>
                    <a:pt x="239" y="2152"/>
                  </a:lnTo>
                  <a:lnTo>
                    <a:pt x="129" y="2133"/>
                  </a:lnTo>
                  <a:lnTo>
                    <a:pt x="55" y="2096"/>
                  </a:lnTo>
                  <a:lnTo>
                    <a:pt x="18" y="2060"/>
                  </a:lnTo>
                  <a:lnTo>
                    <a:pt x="0" y="2005"/>
                  </a:lnTo>
                  <a:lnTo>
                    <a:pt x="0" y="1931"/>
                  </a:lnTo>
                  <a:lnTo>
                    <a:pt x="37" y="1858"/>
                  </a:lnTo>
                  <a:lnTo>
                    <a:pt x="129" y="1710"/>
                  </a:lnTo>
                  <a:lnTo>
                    <a:pt x="257" y="1545"/>
                  </a:lnTo>
                  <a:lnTo>
                    <a:pt x="404" y="1398"/>
                  </a:lnTo>
                  <a:lnTo>
                    <a:pt x="533" y="1269"/>
                  </a:lnTo>
                  <a:lnTo>
                    <a:pt x="625" y="1159"/>
                  </a:lnTo>
                  <a:lnTo>
                    <a:pt x="625" y="1159"/>
                  </a:lnTo>
                  <a:lnTo>
                    <a:pt x="772" y="1012"/>
                  </a:lnTo>
                  <a:lnTo>
                    <a:pt x="919" y="865"/>
                  </a:lnTo>
                  <a:lnTo>
                    <a:pt x="1195" y="534"/>
                  </a:lnTo>
                  <a:lnTo>
                    <a:pt x="1324" y="387"/>
                  </a:lnTo>
                  <a:lnTo>
                    <a:pt x="1471" y="240"/>
                  </a:lnTo>
                  <a:lnTo>
                    <a:pt x="1636" y="111"/>
                  </a:lnTo>
                  <a:lnTo>
                    <a:pt x="1801" y="1"/>
                  </a:lnTo>
                  <a:lnTo>
                    <a:pt x="1801" y="1"/>
                  </a:lnTo>
                  <a:lnTo>
                    <a:pt x="1912" y="19"/>
                  </a:lnTo>
                  <a:lnTo>
                    <a:pt x="2004" y="74"/>
                  </a:lnTo>
                  <a:lnTo>
                    <a:pt x="2096" y="130"/>
                  </a:lnTo>
                  <a:lnTo>
                    <a:pt x="2187" y="222"/>
                  </a:lnTo>
                  <a:lnTo>
                    <a:pt x="2371" y="405"/>
                  </a:lnTo>
                  <a:lnTo>
                    <a:pt x="2555" y="626"/>
                  </a:lnTo>
                  <a:lnTo>
                    <a:pt x="2886" y="1085"/>
                  </a:lnTo>
                  <a:lnTo>
                    <a:pt x="3051" y="1288"/>
                  </a:lnTo>
                  <a:lnTo>
                    <a:pt x="3198" y="1453"/>
                  </a:lnTo>
                  <a:lnTo>
                    <a:pt x="3198" y="1453"/>
                  </a:lnTo>
                  <a:lnTo>
                    <a:pt x="3382" y="1655"/>
                  </a:lnTo>
                  <a:lnTo>
                    <a:pt x="3493" y="1821"/>
                  </a:lnTo>
                  <a:lnTo>
                    <a:pt x="3566" y="1949"/>
                  </a:lnTo>
                  <a:lnTo>
                    <a:pt x="3584" y="2078"/>
                  </a:lnTo>
                  <a:lnTo>
                    <a:pt x="3566" y="2188"/>
                  </a:lnTo>
                  <a:lnTo>
                    <a:pt x="3511" y="2280"/>
                  </a:lnTo>
                  <a:lnTo>
                    <a:pt x="3419" y="2354"/>
                  </a:lnTo>
                  <a:lnTo>
                    <a:pt x="3309" y="2409"/>
                  </a:lnTo>
                  <a:lnTo>
                    <a:pt x="3162" y="2446"/>
                  </a:lnTo>
                  <a:lnTo>
                    <a:pt x="3015" y="2482"/>
                  </a:lnTo>
                  <a:lnTo>
                    <a:pt x="2665" y="2501"/>
                  </a:lnTo>
                  <a:lnTo>
                    <a:pt x="2316" y="2501"/>
                  </a:lnTo>
                  <a:lnTo>
                    <a:pt x="1985" y="2482"/>
                  </a:lnTo>
                  <a:lnTo>
                    <a:pt x="1985" y="2482"/>
                  </a:lnTo>
                  <a:close/>
                  <a:moveTo>
                    <a:pt x="2868" y="2115"/>
                  </a:moveTo>
                  <a:lnTo>
                    <a:pt x="2868" y="2115"/>
                  </a:lnTo>
                  <a:lnTo>
                    <a:pt x="3088" y="2078"/>
                  </a:lnTo>
                  <a:lnTo>
                    <a:pt x="3088" y="2078"/>
                  </a:lnTo>
                  <a:lnTo>
                    <a:pt x="3180" y="2041"/>
                  </a:lnTo>
                  <a:lnTo>
                    <a:pt x="3180" y="2041"/>
                  </a:lnTo>
                  <a:lnTo>
                    <a:pt x="2518" y="1214"/>
                  </a:lnTo>
                  <a:lnTo>
                    <a:pt x="2187" y="810"/>
                  </a:lnTo>
                  <a:lnTo>
                    <a:pt x="1838" y="405"/>
                  </a:lnTo>
                  <a:lnTo>
                    <a:pt x="1838" y="405"/>
                  </a:lnTo>
                  <a:lnTo>
                    <a:pt x="1140" y="1159"/>
                  </a:lnTo>
                  <a:lnTo>
                    <a:pt x="790" y="1545"/>
                  </a:lnTo>
                  <a:lnTo>
                    <a:pt x="441" y="1931"/>
                  </a:lnTo>
                  <a:lnTo>
                    <a:pt x="441" y="1931"/>
                  </a:lnTo>
                  <a:lnTo>
                    <a:pt x="1048" y="1986"/>
                  </a:lnTo>
                  <a:lnTo>
                    <a:pt x="1654" y="2060"/>
                  </a:lnTo>
                  <a:lnTo>
                    <a:pt x="1949" y="2096"/>
                  </a:lnTo>
                  <a:lnTo>
                    <a:pt x="2261" y="2115"/>
                  </a:lnTo>
                  <a:lnTo>
                    <a:pt x="2555" y="2115"/>
                  </a:lnTo>
                  <a:lnTo>
                    <a:pt x="2868" y="2115"/>
                  </a:lnTo>
                  <a:lnTo>
                    <a:pt x="2868" y="21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3427650" y="2515600"/>
              <a:ext cx="97900" cy="63425"/>
            </a:xfrm>
            <a:custGeom>
              <a:rect b="b" l="l" r="r" t="t"/>
              <a:pathLst>
                <a:path extrusionOk="0" h="2537" w="3916">
                  <a:moveTo>
                    <a:pt x="1894" y="2518"/>
                  </a:moveTo>
                  <a:lnTo>
                    <a:pt x="1894" y="2518"/>
                  </a:lnTo>
                  <a:lnTo>
                    <a:pt x="956" y="2463"/>
                  </a:lnTo>
                  <a:lnTo>
                    <a:pt x="956" y="2463"/>
                  </a:lnTo>
                  <a:lnTo>
                    <a:pt x="846" y="2445"/>
                  </a:lnTo>
                  <a:lnTo>
                    <a:pt x="699" y="2445"/>
                  </a:lnTo>
                  <a:lnTo>
                    <a:pt x="387" y="2463"/>
                  </a:lnTo>
                  <a:lnTo>
                    <a:pt x="258" y="2445"/>
                  </a:lnTo>
                  <a:lnTo>
                    <a:pt x="148" y="2408"/>
                  </a:lnTo>
                  <a:lnTo>
                    <a:pt x="92" y="2390"/>
                  </a:lnTo>
                  <a:lnTo>
                    <a:pt x="56" y="2335"/>
                  </a:lnTo>
                  <a:lnTo>
                    <a:pt x="37" y="2279"/>
                  </a:lnTo>
                  <a:lnTo>
                    <a:pt x="19" y="2224"/>
                  </a:lnTo>
                  <a:lnTo>
                    <a:pt x="19" y="2224"/>
                  </a:lnTo>
                  <a:lnTo>
                    <a:pt x="1" y="2151"/>
                  </a:lnTo>
                  <a:lnTo>
                    <a:pt x="1" y="2077"/>
                  </a:lnTo>
                  <a:lnTo>
                    <a:pt x="19" y="1985"/>
                  </a:lnTo>
                  <a:lnTo>
                    <a:pt x="56" y="1893"/>
                  </a:lnTo>
                  <a:lnTo>
                    <a:pt x="184" y="1710"/>
                  </a:lnTo>
                  <a:lnTo>
                    <a:pt x="350" y="1526"/>
                  </a:lnTo>
                  <a:lnTo>
                    <a:pt x="717" y="1140"/>
                  </a:lnTo>
                  <a:lnTo>
                    <a:pt x="865" y="974"/>
                  </a:lnTo>
                  <a:lnTo>
                    <a:pt x="956" y="827"/>
                  </a:lnTo>
                  <a:lnTo>
                    <a:pt x="956" y="827"/>
                  </a:lnTo>
                  <a:lnTo>
                    <a:pt x="1085" y="717"/>
                  </a:lnTo>
                  <a:lnTo>
                    <a:pt x="1195" y="552"/>
                  </a:lnTo>
                  <a:lnTo>
                    <a:pt x="1306" y="386"/>
                  </a:lnTo>
                  <a:lnTo>
                    <a:pt x="1434" y="239"/>
                  </a:lnTo>
                  <a:lnTo>
                    <a:pt x="1545" y="92"/>
                  </a:lnTo>
                  <a:lnTo>
                    <a:pt x="1618" y="55"/>
                  </a:lnTo>
                  <a:lnTo>
                    <a:pt x="1692" y="18"/>
                  </a:lnTo>
                  <a:lnTo>
                    <a:pt x="1765" y="0"/>
                  </a:lnTo>
                  <a:lnTo>
                    <a:pt x="1839" y="0"/>
                  </a:lnTo>
                  <a:lnTo>
                    <a:pt x="1931" y="18"/>
                  </a:lnTo>
                  <a:lnTo>
                    <a:pt x="2023" y="74"/>
                  </a:lnTo>
                  <a:lnTo>
                    <a:pt x="2023" y="74"/>
                  </a:lnTo>
                  <a:lnTo>
                    <a:pt x="2574" y="588"/>
                  </a:lnTo>
                  <a:lnTo>
                    <a:pt x="3107" y="1085"/>
                  </a:lnTo>
                  <a:lnTo>
                    <a:pt x="3346" y="1324"/>
                  </a:lnTo>
                  <a:lnTo>
                    <a:pt x="3567" y="1526"/>
                  </a:lnTo>
                  <a:lnTo>
                    <a:pt x="3732" y="1728"/>
                  </a:lnTo>
                  <a:lnTo>
                    <a:pt x="3842" y="1912"/>
                  </a:lnTo>
                  <a:lnTo>
                    <a:pt x="3879" y="2004"/>
                  </a:lnTo>
                  <a:lnTo>
                    <a:pt x="3897" y="2077"/>
                  </a:lnTo>
                  <a:lnTo>
                    <a:pt x="3916" y="2151"/>
                  </a:lnTo>
                  <a:lnTo>
                    <a:pt x="3897" y="2206"/>
                  </a:lnTo>
                  <a:lnTo>
                    <a:pt x="3861" y="2279"/>
                  </a:lnTo>
                  <a:lnTo>
                    <a:pt x="3806" y="2335"/>
                  </a:lnTo>
                  <a:lnTo>
                    <a:pt x="3732" y="2390"/>
                  </a:lnTo>
                  <a:lnTo>
                    <a:pt x="3640" y="2426"/>
                  </a:lnTo>
                  <a:lnTo>
                    <a:pt x="3511" y="2463"/>
                  </a:lnTo>
                  <a:lnTo>
                    <a:pt x="3364" y="2500"/>
                  </a:lnTo>
                  <a:lnTo>
                    <a:pt x="2997" y="2537"/>
                  </a:lnTo>
                  <a:lnTo>
                    <a:pt x="2500" y="2537"/>
                  </a:lnTo>
                  <a:lnTo>
                    <a:pt x="1894" y="2518"/>
                  </a:lnTo>
                  <a:lnTo>
                    <a:pt x="1894" y="2518"/>
                  </a:lnTo>
                  <a:lnTo>
                    <a:pt x="1894" y="2518"/>
                  </a:lnTo>
                  <a:lnTo>
                    <a:pt x="1894" y="2518"/>
                  </a:lnTo>
                  <a:close/>
                  <a:moveTo>
                    <a:pt x="3089" y="2114"/>
                  </a:moveTo>
                  <a:lnTo>
                    <a:pt x="3089" y="2114"/>
                  </a:lnTo>
                  <a:lnTo>
                    <a:pt x="3420" y="2077"/>
                  </a:lnTo>
                  <a:lnTo>
                    <a:pt x="3420" y="2077"/>
                  </a:lnTo>
                  <a:lnTo>
                    <a:pt x="3493" y="2059"/>
                  </a:lnTo>
                  <a:lnTo>
                    <a:pt x="3493" y="2059"/>
                  </a:lnTo>
                  <a:lnTo>
                    <a:pt x="3089" y="1618"/>
                  </a:lnTo>
                  <a:lnTo>
                    <a:pt x="2684" y="1195"/>
                  </a:lnTo>
                  <a:lnTo>
                    <a:pt x="2262" y="791"/>
                  </a:lnTo>
                  <a:lnTo>
                    <a:pt x="1820" y="386"/>
                  </a:lnTo>
                  <a:lnTo>
                    <a:pt x="1820" y="386"/>
                  </a:lnTo>
                  <a:lnTo>
                    <a:pt x="1122" y="1213"/>
                  </a:lnTo>
                  <a:lnTo>
                    <a:pt x="423" y="2040"/>
                  </a:lnTo>
                  <a:lnTo>
                    <a:pt x="423" y="2040"/>
                  </a:lnTo>
                  <a:lnTo>
                    <a:pt x="1085" y="2059"/>
                  </a:lnTo>
                  <a:lnTo>
                    <a:pt x="1765" y="2114"/>
                  </a:lnTo>
                  <a:lnTo>
                    <a:pt x="2427" y="2132"/>
                  </a:lnTo>
                  <a:lnTo>
                    <a:pt x="2758" y="2132"/>
                  </a:lnTo>
                  <a:lnTo>
                    <a:pt x="3089" y="2114"/>
                  </a:lnTo>
                  <a:lnTo>
                    <a:pt x="3089"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3553575" y="2512375"/>
              <a:ext cx="89175" cy="65725"/>
            </a:xfrm>
            <a:custGeom>
              <a:rect b="b" l="l" r="r" t="t"/>
              <a:pathLst>
                <a:path extrusionOk="0" h="2629" w="3567">
                  <a:moveTo>
                    <a:pt x="2371" y="2629"/>
                  </a:moveTo>
                  <a:lnTo>
                    <a:pt x="2371" y="2629"/>
                  </a:lnTo>
                  <a:lnTo>
                    <a:pt x="1434" y="2574"/>
                  </a:lnTo>
                  <a:lnTo>
                    <a:pt x="496" y="2555"/>
                  </a:lnTo>
                  <a:lnTo>
                    <a:pt x="496" y="2555"/>
                  </a:lnTo>
                  <a:lnTo>
                    <a:pt x="441" y="2537"/>
                  </a:lnTo>
                  <a:lnTo>
                    <a:pt x="405" y="2519"/>
                  </a:lnTo>
                  <a:lnTo>
                    <a:pt x="349" y="2482"/>
                  </a:lnTo>
                  <a:lnTo>
                    <a:pt x="331" y="2445"/>
                  </a:lnTo>
                  <a:lnTo>
                    <a:pt x="331" y="2445"/>
                  </a:lnTo>
                  <a:lnTo>
                    <a:pt x="202" y="2445"/>
                  </a:lnTo>
                  <a:lnTo>
                    <a:pt x="129" y="2445"/>
                  </a:lnTo>
                  <a:lnTo>
                    <a:pt x="55" y="2427"/>
                  </a:lnTo>
                  <a:lnTo>
                    <a:pt x="18" y="2390"/>
                  </a:lnTo>
                  <a:lnTo>
                    <a:pt x="0" y="2335"/>
                  </a:lnTo>
                  <a:lnTo>
                    <a:pt x="0" y="2280"/>
                  </a:lnTo>
                  <a:lnTo>
                    <a:pt x="18" y="2206"/>
                  </a:lnTo>
                  <a:lnTo>
                    <a:pt x="55" y="2133"/>
                  </a:lnTo>
                  <a:lnTo>
                    <a:pt x="129" y="1967"/>
                  </a:lnTo>
                  <a:lnTo>
                    <a:pt x="239" y="1820"/>
                  </a:lnTo>
                  <a:lnTo>
                    <a:pt x="441" y="1563"/>
                  </a:lnTo>
                  <a:lnTo>
                    <a:pt x="441" y="1563"/>
                  </a:lnTo>
                  <a:lnTo>
                    <a:pt x="993" y="828"/>
                  </a:lnTo>
                  <a:lnTo>
                    <a:pt x="1563" y="92"/>
                  </a:lnTo>
                  <a:lnTo>
                    <a:pt x="1563" y="92"/>
                  </a:lnTo>
                  <a:lnTo>
                    <a:pt x="1654" y="37"/>
                  </a:lnTo>
                  <a:lnTo>
                    <a:pt x="1728" y="0"/>
                  </a:lnTo>
                  <a:lnTo>
                    <a:pt x="1820" y="19"/>
                  </a:lnTo>
                  <a:lnTo>
                    <a:pt x="1912" y="56"/>
                  </a:lnTo>
                  <a:lnTo>
                    <a:pt x="1985" y="111"/>
                  </a:lnTo>
                  <a:lnTo>
                    <a:pt x="2077" y="203"/>
                  </a:lnTo>
                  <a:lnTo>
                    <a:pt x="2261" y="423"/>
                  </a:lnTo>
                  <a:lnTo>
                    <a:pt x="2426" y="662"/>
                  </a:lnTo>
                  <a:lnTo>
                    <a:pt x="2574" y="901"/>
                  </a:lnTo>
                  <a:lnTo>
                    <a:pt x="2721" y="1103"/>
                  </a:lnTo>
                  <a:lnTo>
                    <a:pt x="2794" y="1195"/>
                  </a:lnTo>
                  <a:lnTo>
                    <a:pt x="2849" y="1250"/>
                  </a:lnTo>
                  <a:lnTo>
                    <a:pt x="2849" y="1250"/>
                  </a:lnTo>
                  <a:lnTo>
                    <a:pt x="3162" y="1600"/>
                  </a:lnTo>
                  <a:lnTo>
                    <a:pt x="3382" y="1894"/>
                  </a:lnTo>
                  <a:lnTo>
                    <a:pt x="3474" y="2041"/>
                  </a:lnTo>
                  <a:lnTo>
                    <a:pt x="3529" y="2151"/>
                  </a:lnTo>
                  <a:lnTo>
                    <a:pt x="3566" y="2261"/>
                  </a:lnTo>
                  <a:lnTo>
                    <a:pt x="3566" y="2353"/>
                  </a:lnTo>
                  <a:lnTo>
                    <a:pt x="3529" y="2427"/>
                  </a:lnTo>
                  <a:lnTo>
                    <a:pt x="3474" y="2500"/>
                  </a:lnTo>
                  <a:lnTo>
                    <a:pt x="3382" y="2555"/>
                  </a:lnTo>
                  <a:lnTo>
                    <a:pt x="3272" y="2592"/>
                  </a:lnTo>
                  <a:lnTo>
                    <a:pt x="3107" y="2629"/>
                  </a:lnTo>
                  <a:lnTo>
                    <a:pt x="2904" y="2629"/>
                  </a:lnTo>
                  <a:lnTo>
                    <a:pt x="2647" y="2629"/>
                  </a:lnTo>
                  <a:lnTo>
                    <a:pt x="2371" y="2629"/>
                  </a:lnTo>
                  <a:lnTo>
                    <a:pt x="2371" y="2629"/>
                  </a:lnTo>
                  <a:close/>
                  <a:moveTo>
                    <a:pt x="3051" y="2243"/>
                  </a:moveTo>
                  <a:lnTo>
                    <a:pt x="3051" y="2243"/>
                  </a:lnTo>
                  <a:lnTo>
                    <a:pt x="3143" y="2225"/>
                  </a:lnTo>
                  <a:lnTo>
                    <a:pt x="3143" y="2225"/>
                  </a:lnTo>
                  <a:lnTo>
                    <a:pt x="2445" y="1342"/>
                  </a:lnTo>
                  <a:lnTo>
                    <a:pt x="2114" y="883"/>
                  </a:lnTo>
                  <a:lnTo>
                    <a:pt x="1765" y="442"/>
                  </a:lnTo>
                  <a:lnTo>
                    <a:pt x="1765" y="442"/>
                  </a:lnTo>
                  <a:lnTo>
                    <a:pt x="1121" y="1306"/>
                  </a:lnTo>
                  <a:lnTo>
                    <a:pt x="460" y="2169"/>
                  </a:lnTo>
                  <a:lnTo>
                    <a:pt x="460" y="2169"/>
                  </a:lnTo>
                  <a:lnTo>
                    <a:pt x="791" y="2151"/>
                  </a:lnTo>
                  <a:lnTo>
                    <a:pt x="1103" y="2169"/>
                  </a:lnTo>
                  <a:lnTo>
                    <a:pt x="1765" y="2206"/>
                  </a:lnTo>
                  <a:lnTo>
                    <a:pt x="2408" y="2243"/>
                  </a:lnTo>
                  <a:lnTo>
                    <a:pt x="2721" y="2243"/>
                  </a:lnTo>
                  <a:lnTo>
                    <a:pt x="3051" y="2243"/>
                  </a:lnTo>
                  <a:lnTo>
                    <a:pt x="3051" y="224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3676250" y="2515125"/>
              <a:ext cx="90575" cy="61600"/>
            </a:xfrm>
            <a:custGeom>
              <a:rect b="b" l="l" r="r" t="t"/>
              <a:pathLst>
                <a:path extrusionOk="0" h="2464" w="3623">
                  <a:moveTo>
                    <a:pt x="203" y="2464"/>
                  </a:moveTo>
                  <a:lnTo>
                    <a:pt x="203" y="2464"/>
                  </a:lnTo>
                  <a:lnTo>
                    <a:pt x="130" y="2445"/>
                  </a:lnTo>
                  <a:lnTo>
                    <a:pt x="56" y="2409"/>
                  </a:lnTo>
                  <a:lnTo>
                    <a:pt x="19" y="2335"/>
                  </a:lnTo>
                  <a:lnTo>
                    <a:pt x="1" y="2262"/>
                  </a:lnTo>
                  <a:lnTo>
                    <a:pt x="1" y="2262"/>
                  </a:lnTo>
                  <a:lnTo>
                    <a:pt x="19" y="2207"/>
                  </a:lnTo>
                  <a:lnTo>
                    <a:pt x="38" y="2151"/>
                  </a:lnTo>
                  <a:lnTo>
                    <a:pt x="93" y="2096"/>
                  </a:lnTo>
                  <a:lnTo>
                    <a:pt x="166" y="2078"/>
                  </a:lnTo>
                  <a:lnTo>
                    <a:pt x="166" y="2078"/>
                  </a:lnTo>
                  <a:lnTo>
                    <a:pt x="461" y="1637"/>
                  </a:lnTo>
                  <a:lnTo>
                    <a:pt x="699" y="1251"/>
                  </a:lnTo>
                  <a:lnTo>
                    <a:pt x="1085" y="626"/>
                  </a:lnTo>
                  <a:lnTo>
                    <a:pt x="1233" y="405"/>
                  </a:lnTo>
                  <a:lnTo>
                    <a:pt x="1361" y="221"/>
                  </a:lnTo>
                  <a:lnTo>
                    <a:pt x="1472" y="93"/>
                  </a:lnTo>
                  <a:lnTo>
                    <a:pt x="1582" y="19"/>
                  </a:lnTo>
                  <a:lnTo>
                    <a:pt x="1637" y="1"/>
                  </a:lnTo>
                  <a:lnTo>
                    <a:pt x="1692" y="1"/>
                  </a:lnTo>
                  <a:lnTo>
                    <a:pt x="1747" y="1"/>
                  </a:lnTo>
                  <a:lnTo>
                    <a:pt x="1802" y="37"/>
                  </a:lnTo>
                  <a:lnTo>
                    <a:pt x="1949" y="129"/>
                  </a:lnTo>
                  <a:lnTo>
                    <a:pt x="2096" y="276"/>
                  </a:lnTo>
                  <a:lnTo>
                    <a:pt x="2299" y="479"/>
                  </a:lnTo>
                  <a:lnTo>
                    <a:pt x="2519" y="736"/>
                  </a:lnTo>
                  <a:lnTo>
                    <a:pt x="3107" y="1416"/>
                  </a:lnTo>
                  <a:lnTo>
                    <a:pt x="3107" y="1416"/>
                  </a:lnTo>
                  <a:lnTo>
                    <a:pt x="3255" y="1563"/>
                  </a:lnTo>
                  <a:lnTo>
                    <a:pt x="3402" y="1710"/>
                  </a:lnTo>
                  <a:lnTo>
                    <a:pt x="3530" y="1876"/>
                  </a:lnTo>
                  <a:lnTo>
                    <a:pt x="3604" y="2023"/>
                  </a:lnTo>
                  <a:lnTo>
                    <a:pt x="3622" y="2078"/>
                  </a:lnTo>
                  <a:lnTo>
                    <a:pt x="3622" y="2151"/>
                  </a:lnTo>
                  <a:lnTo>
                    <a:pt x="3604" y="2207"/>
                  </a:lnTo>
                  <a:lnTo>
                    <a:pt x="3567" y="2262"/>
                  </a:lnTo>
                  <a:lnTo>
                    <a:pt x="3493" y="2317"/>
                  </a:lnTo>
                  <a:lnTo>
                    <a:pt x="3402" y="2372"/>
                  </a:lnTo>
                  <a:lnTo>
                    <a:pt x="3273" y="2390"/>
                  </a:lnTo>
                  <a:lnTo>
                    <a:pt x="3126" y="2427"/>
                  </a:lnTo>
                  <a:lnTo>
                    <a:pt x="3126" y="2427"/>
                  </a:lnTo>
                  <a:lnTo>
                    <a:pt x="2758" y="2445"/>
                  </a:lnTo>
                  <a:lnTo>
                    <a:pt x="2391" y="2464"/>
                  </a:lnTo>
                  <a:lnTo>
                    <a:pt x="1674" y="2464"/>
                  </a:lnTo>
                  <a:lnTo>
                    <a:pt x="938" y="2464"/>
                  </a:lnTo>
                  <a:lnTo>
                    <a:pt x="203" y="2464"/>
                  </a:lnTo>
                  <a:lnTo>
                    <a:pt x="203" y="2464"/>
                  </a:lnTo>
                  <a:close/>
                  <a:moveTo>
                    <a:pt x="1398" y="2059"/>
                  </a:moveTo>
                  <a:lnTo>
                    <a:pt x="1398" y="2059"/>
                  </a:lnTo>
                  <a:lnTo>
                    <a:pt x="2280" y="2078"/>
                  </a:lnTo>
                  <a:lnTo>
                    <a:pt x="2721" y="2059"/>
                  </a:lnTo>
                  <a:lnTo>
                    <a:pt x="3163" y="2023"/>
                  </a:lnTo>
                  <a:lnTo>
                    <a:pt x="3163" y="2023"/>
                  </a:lnTo>
                  <a:lnTo>
                    <a:pt x="2795" y="1637"/>
                  </a:lnTo>
                  <a:lnTo>
                    <a:pt x="2427" y="1232"/>
                  </a:lnTo>
                  <a:lnTo>
                    <a:pt x="1710" y="405"/>
                  </a:lnTo>
                  <a:lnTo>
                    <a:pt x="1710" y="405"/>
                  </a:lnTo>
                  <a:lnTo>
                    <a:pt x="1159" y="1214"/>
                  </a:lnTo>
                  <a:lnTo>
                    <a:pt x="608" y="2059"/>
                  </a:lnTo>
                  <a:lnTo>
                    <a:pt x="608" y="2059"/>
                  </a:lnTo>
                  <a:lnTo>
                    <a:pt x="1398" y="2059"/>
                  </a:lnTo>
                  <a:lnTo>
                    <a:pt x="1398" y="205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3810000" y="2513750"/>
              <a:ext cx="84575" cy="62975"/>
            </a:xfrm>
            <a:custGeom>
              <a:rect b="b" l="l" r="r" t="t"/>
              <a:pathLst>
                <a:path extrusionOk="0" h="2519" w="3383">
                  <a:moveTo>
                    <a:pt x="1838" y="2500"/>
                  </a:moveTo>
                  <a:lnTo>
                    <a:pt x="1838" y="2500"/>
                  </a:lnTo>
                  <a:lnTo>
                    <a:pt x="1673" y="2482"/>
                  </a:lnTo>
                  <a:lnTo>
                    <a:pt x="1434" y="2482"/>
                  </a:lnTo>
                  <a:lnTo>
                    <a:pt x="846" y="2500"/>
                  </a:lnTo>
                  <a:lnTo>
                    <a:pt x="570" y="2500"/>
                  </a:lnTo>
                  <a:lnTo>
                    <a:pt x="331" y="2482"/>
                  </a:lnTo>
                  <a:lnTo>
                    <a:pt x="221" y="2464"/>
                  </a:lnTo>
                  <a:lnTo>
                    <a:pt x="147" y="2427"/>
                  </a:lnTo>
                  <a:lnTo>
                    <a:pt x="110" y="2372"/>
                  </a:lnTo>
                  <a:lnTo>
                    <a:pt x="74" y="2317"/>
                  </a:lnTo>
                  <a:lnTo>
                    <a:pt x="74" y="2317"/>
                  </a:lnTo>
                  <a:lnTo>
                    <a:pt x="37" y="2298"/>
                  </a:lnTo>
                  <a:lnTo>
                    <a:pt x="18" y="2262"/>
                  </a:lnTo>
                  <a:lnTo>
                    <a:pt x="0" y="2170"/>
                  </a:lnTo>
                  <a:lnTo>
                    <a:pt x="18" y="2096"/>
                  </a:lnTo>
                  <a:lnTo>
                    <a:pt x="55" y="2059"/>
                  </a:lnTo>
                  <a:lnTo>
                    <a:pt x="74" y="2023"/>
                  </a:lnTo>
                  <a:lnTo>
                    <a:pt x="74" y="2023"/>
                  </a:lnTo>
                  <a:lnTo>
                    <a:pt x="533" y="1489"/>
                  </a:lnTo>
                  <a:lnTo>
                    <a:pt x="956" y="975"/>
                  </a:lnTo>
                  <a:lnTo>
                    <a:pt x="956" y="975"/>
                  </a:lnTo>
                  <a:lnTo>
                    <a:pt x="1085" y="846"/>
                  </a:lnTo>
                  <a:lnTo>
                    <a:pt x="1213" y="662"/>
                  </a:lnTo>
                  <a:lnTo>
                    <a:pt x="1360" y="460"/>
                  </a:lnTo>
                  <a:lnTo>
                    <a:pt x="1526" y="258"/>
                  </a:lnTo>
                  <a:lnTo>
                    <a:pt x="1691" y="111"/>
                  </a:lnTo>
                  <a:lnTo>
                    <a:pt x="1765" y="37"/>
                  </a:lnTo>
                  <a:lnTo>
                    <a:pt x="1857" y="1"/>
                  </a:lnTo>
                  <a:lnTo>
                    <a:pt x="1930" y="1"/>
                  </a:lnTo>
                  <a:lnTo>
                    <a:pt x="2004" y="19"/>
                  </a:lnTo>
                  <a:lnTo>
                    <a:pt x="2096" y="56"/>
                  </a:lnTo>
                  <a:lnTo>
                    <a:pt x="2169" y="148"/>
                  </a:lnTo>
                  <a:lnTo>
                    <a:pt x="2169" y="148"/>
                  </a:lnTo>
                  <a:lnTo>
                    <a:pt x="2316" y="479"/>
                  </a:lnTo>
                  <a:lnTo>
                    <a:pt x="2482" y="773"/>
                  </a:lnTo>
                  <a:lnTo>
                    <a:pt x="2647" y="1048"/>
                  </a:lnTo>
                  <a:lnTo>
                    <a:pt x="2812" y="1306"/>
                  </a:lnTo>
                  <a:lnTo>
                    <a:pt x="3125" y="1728"/>
                  </a:lnTo>
                  <a:lnTo>
                    <a:pt x="3254" y="1894"/>
                  </a:lnTo>
                  <a:lnTo>
                    <a:pt x="3345" y="2059"/>
                  </a:lnTo>
                  <a:lnTo>
                    <a:pt x="3382" y="2188"/>
                  </a:lnTo>
                  <a:lnTo>
                    <a:pt x="3382" y="2243"/>
                  </a:lnTo>
                  <a:lnTo>
                    <a:pt x="3382" y="2280"/>
                  </a:lnTo>
                  <a:lnTo>
                    <a:pt x="3364" y="2335"/>
                  </a:lnTo>
                  <a:lnTo>
                    <a:pt x="3327" y="2372"/>
                  </a:lnTo>
                  <a:lnTo>
                    <a:pt x="3254" y="2409"/>
                  </a:lnTo>
                  <a:lnTo>
                    <a:pt x="3180" y="2445"/>
                  </a:lnTo>
                  <a:lnTo>
                    <a:pt x="2978" y="2482"/>
                  </a:lnTo>
                  <a:lnTo>
                    <a:pt x="2702" y="2500"/>
                  </a:lnTo>
                  <a:lnTo>
                    <a:pt x="2316" y="2519"/>
                  </a:lnTo>
                  <a:lnTo>
                    <a:pt x="1838" y="2500"/>
                  </a:lnTo>
                  <a:lnTo>
                    <a:pt x="1838" y="2500"/>
                  </a:lnTo>
                  <a:close/>
                  <a:moveTo>
                    <a:pt x="1434" y="2114"/>
                  </a:moveTo>
                  <a:lnTo>
                    <a:pt x="1434" y="2114"/>
                  </a:lnTo>
                  <a:lnTo>
                    <a:pt x="2187" y="2133"/>
                  </a:lnTo>
                  <a:lnTo>
                    <a:pt x="2555" y="2133"/>
                  </a:lnTo>
                  <a:lnTo>
                    <a:pt x="2923" y="2114"/>
                  </a:lnTo>
                  <a:lnTo>
                    <a:pt x="2923" y="2114"/>
                  </a:lnTo>
                  <a:lnTo>
                    <a:pt x="2757" y="1912"/>
                  </a:lnTo>
                  <a:lnTo>
                    <a:pt x="2610" y="1728"/>
                  </a:lnTo>
                  <a:lnTo>
                    <a:pt x="2482" y="1526"/>
                  </a:lnTo>
                  <a:lnTo>
                    <a:pt x="2353" y="1306"/>
                  </a:lnTo>
                  <a:lnTo>
                    <a:pt x="2114" y="883"/>
                  </a:lnTo>
                  <a:lnTo>
                    <a:pt x="1893" y="442"/>
                  </a:lnTo>
                  <a:lnTo>
                    <a:pt x="1893" y="442"/>
                  </a:lnTo>
                  <a:lnTo>
                    <a:pt x="1195" y="1251"/>
                  </a:lnTo>
                  <a:lnTo>
                    <a:pt x="515" y="2096"/>
                  </a:lnTo>
                  <a:lnTo>
                    <a:pt x="515" y="2096"/>
                  </a:lnTo>
                  <a:lnTo>
                    <a:pt x="974" y="2096"/>
                  </a:lnTo>
                  <a:lnTo>
                    <a:pt x="1434" y="2114"/>
                  </a:lnTo>
                  <a:lnTo>
                    <a:pt x="1434"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3930375" y="2517900"/>
              <a:ext cx="92400" cy="63425"/>
            </a:xfrm>
            <a:custGeom>
              <a:rect b="b" l="l" r="r" t="t"/>
              <a:pathLst>
                <a:path extrusionOk="0" h="2537" w="3696">
                  <a:moveTo>
                    <a:pt x="2152" y="2518"/>
                  </a:moveTo>
                  <a:lnTo>
                    <a:pt x="2152" y="2518"/>
                  </a:lnTo>
                  <a:lnTo>
                    <a:pt x="185" y="2463"/>
                  </a:lnTo>
                  <a:lnTo>
                    <a:pt x="185" y="2463"/>
                  </a:lnTo>
                  <a:lnTo>
                    <a:pt x="111" y="2445"/>
                  </a:lnTo>
                  <a:lnTo>
                    <a:pt x="56" y="2408"/>
                  </a:lnTo>
                  <a:lnTo>
                    <a:pt x="19" y="2353"/>
                  </a:lnTo>
                  <a:lnTo>
                    <a:pt x="1" y="2279"/>
                  </a:lnTo>
                  <a:lnTo>
                    <a:pt x="19" y="2206"/>
                  </a:lnTo>
                  <a:lnTo>
                    <a:pt x="56" y="2151"/>
                  </a:lnTo>
                  <a:lnTo>
                    <a:pt x="111" y="2114"/>
                  </a:lnTo>
                  <a:lnTo>
                    <a:pt x="185" y="2096"/>
                  </a:lnTo>
                  <a:lnTo>
                    <a:pt x="185" y="2096"/>
                  </a:lnTo>
                  <a:lnTo>
                    <a:pt x="865" y="1213"/>
                  </a:lnTo>
                  <a:lnTo>
                    <a:pt x="1545" y="331"/>
                  </a:lnTo>
                  <a:lnTo>
                    <a:pt x="1545" y="331"/>
                  </a:lnTo>
                  <a:lnTo>
                    <a:pt x="1655" y="184"/>
                  </a:lnTo>
                  <a:lnTo>
                    <a:pt x="1747" y="74"/>
                  </a:lnTo>
                  <a:lnTo>
                    <a:pt x="1839" y="18"/>
                  </a:lnTo>
                  <a:lnTo>
                    <a:pt x="1931" y="0"/>
                  </a:lnTo>
                  <a:lnTo>
                    <a:pt x="2023" y="18"/>
                  </a:lnTo>
                  <a:lnTo>
                    <a:pt x="2115" y="92"/>
                  </a:lnTo>
                  <a:lnTo>
                    <a:pt x="2207" y="202"/>
                  </a:lnTo>
                  <a:lnTo>
                    <a:pt x="2299" y="368"/>
                  </a:lnTo>
                  <a:lnTo>
                    <a:pt x="2299" y="368"/>
                  </a:lnTo>
                  <a:lnTo>
                    <a:pt x="2409" y="625"/>
                  </a:lnTo>
                  <a:lnTo>
                    <a:pt x="2574" y="864"/>
                  </a:lnTo>
                  <a:lnTo>
                    <a:pt x="2740" y="1085"/>
                  </a:lnTo>
                  <a:lnTo>
                    <a:pt x="2942" y="1305"/>
                  </a:lnTo>
                  <a:lnTo>
                    <a:pt x="3291" y="1710"/>
                  </a:lnTo>
                  <a:lnTo>
                    <a:pt x="3457" y="1875"/>
                  </a:lnTo>
                  <a:lnTo>
                    <a:pt x="3585" y="2022"/>
                  </a:lnTo>
                  <a:lnTo>
                    <a:pt x="3659" y="2169"/>
                  </a:lnTo>
                  <a:lnTo>
                    <a:pt x="3677" y="2224"/>
                  </a:lnTo>
                  <a:lnTo>
                    <a:pt x="3696" y="2279"/>
                  </a:lnTo>
                  <a:lnTo>
                    <a:pt x="3677" y="2334"/>
                  </a:lnTo>
                  <a:lnTo>
                    <a:pt x="3659" y="2371"/>
                  </a:lnTo>
                  <a:lnTo>
                    <a:pt x="3622" y="2426"/>
                  </a:lnTo>
                  <a:lnTo>
                    <a:pt x="3549" y="2445"/>
                  </a:lnTo>
                  <a:lnTo>
                    <a:pt x="3457" y="2482"/>
                  </a:lnTo>
                  <a:lnTo>
                    <a:pt x="3346" y="2500"/>
                  </a:lnTo>
                  <a:lnTo>
                    <a:pt x="3071" y="2537"/>
                  </a:lnTo>
                  <a:lnTo>
                    <a:pt x="2666" y="2537"/>
                  </a:lnTo>
                  <a:lnTo>
                    <a:pt x="2152" y="2518"/>
                  </a:lnTo>
                  <a:lnTo>
                    <a:pt x="2152" y="2518"/>
                  </a:lnTo>
                  <a:close/>
                  <a:moveTo>
                    <a:pt x="1343" y="2114"/>
                  </a:moveTo>
                  <a:lnTo>
                    <a:pt x="1343" y="2114"/>
                  </a:lnTo>
                  <a:lnTo>
                    <a:pt x="2519" y="2151"/>
                  </a:lnTo>
                  <a:lnTo>
                    <a:pt x="2519" y="2151"/>
                  </a:lnTo>
                  <a:lnTo>
                    <a:pt x="2850" y="2151"/>
                  </a:lnTo>
                  <a:lnTo>
                    <a:pt x="3181" y="2151"/>
                  </a:lnTo>
                  <a:lnTo>
                    <a:pt x="3181" y="2151"/>
                  </a:lnTo>
                  <a:lnTo>
                    <a:pt x="2997" y="1967"/>
                  </a:lnTo>
                  <a:lnTo>
                    <a:pt x="2813" y="1765"/>
                  </a:lnTo>
                  <a:lnTo>
                    <a:pt x="2648" y="1562"/>
                  </a:lnTo>
                  <a:lnTo>
                    <a:pt x="2482" y="1360"/>
                  </a:lnTo>
                  <a:lnTo>
                    <a:pt x="2188" y="919"/>
                  </a:lnTo>
                  <a:lnTo>
                    <a:pt x="1913" y="460"/>
                  </a:lnTo>
                  <a:lnTo>
                    <a:pt x="1913" y="460"/>
                  </a:lnTo>
                  <a:lnTo>
                    <a:pt x="644" y="2096"/>
                  </a:lnTo>
                  <a:lnTo>
                    <a:pt x="644" y="2096"/>
                  </a:lnTo>
                  <a:lnTo>
                    <a:pt x="1343" y="2114"/>
                  </a:lnTo>
                  <a:lnTo>
                    <a:pt x="1343" y="211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4057675" y="2516975"/>
              <a:ext cx="88250" cy="57925"/>
            </a:xfrm>
            <a:custGeom>
              <a:rect b="b" l="l" r="r" t="t"/>
              <a:pathLst>
                <a:path extrusionOk="0" h="2317" w="3530">
                  <a:moveTo>
                    <a:pt x="1287" y="2316"/>
                  </a:moveTo>
                  <a:lnTo>
                    <a:pt x="1287" y="2316"/>
                  </a:lnTo>
                  <a:lnTo>
                    <a:pt x="1159" y="2298"/>
                  </a:lnTo>
                  <a:lnTo>
                    <a:pt x="1012" y="2298"/>
                  </a:lnTo>
                  <a:lnTo>
                    <a:pt x="736" y="2298"/>
                  </a:lnTo>
                  <a:lnTo>
                    <a:pt x="589" y="2298"/>
                  </a:lnTo>
                  <a:lnTo>
                    <a:pt x="460" y="2280"/>
                  </a:lnTo>
                  <a:lnTo>
                    <a:pt x="350" y="2243"/>
                  </a:lnTo>
                  <a:lnTo>
                    <a:pt x="240" y="2169"/>
                  </a:lnTo>
                  <a:lnTo>
                    <a:pt x="240" y="2169"/>
                  </a:lnTo>
                  <a:lnTo>
                    <a:pt x="184" y="2169"/>
                  </a:lnTo>
                  <a:lnTo>
                    <a:pt x="184" y="2169"/>
                  </a:lnTo>
                  <a:lnTo>
                    <a:pt x="129" y="2151"/>
                  </a:lnTo>
                  <a:lnTo>
                    <a:pt x="74" y="2133"/>
                  </a:lnTo>
                  <a:lnTo>
                    <a:pt x="37" y="2077"/>
                  </a:lnTo>
                  <a:lnTo>
                    <a:pt x="1" y="2022"/>
                  </a:lnTo>
                  <a:lnTo>
                    <a:pt x="1" y="2022"/>
                  </a:lnTo>
                  <a:lnTo>
                    <a:pt x="19" y="2041"/>
                  </a:lnTo>
                  <a:lnTo>
                    <a:pt x="19" y="2041"/>
                  </a:lnTo>
                  <a:lnTo>
                    <a:pt x="19" y="1967"/>
                  </a:lnTo>
                  <a:lnTo>
                    <a:pt x="19" y="1894"/>
                  </a:lnTo>
                  <a:lnTo>
                    <a:pt x="74" y="1765"/>
                  </a:lnTo>
                  <a:lnTo>
                    <a:pt x="166" y="1636"/>
                  </a:lnTo>
                  <a:lnTo>
                    <a:pt x="258" y="1526"/>
                  </a:lnTo>
                  <a:lnTo>
                    <a:pt x="497" y="1287"/>
                  </a:lnTo>
                  <a:lnTo>
                    <a:pt x="607" y="1177"/>
                  </a:lnTo>
                  <a:lnTo>
                    <a:pt x="699" y="1066"/>
                  </a:lnTo>
                  <a:lnTo>
                    <a:pt x="699" y="1066"/>
                  </a:lnTo>
                  <a:lnTo>
                    <a:pt x="754" y="1011"/>
                  </a:lnTo>
                  <a:lnTo>
                    <a:pt x="828" y="938"/>
                  </a:lnTo>
                  <a:lnTo>
                    <a:pt x="993" y="754"/>
                  </a:lnTo>
                  <a:lnTo>
                    <a:pt x="1159" y="533"/>
                  </a:lnTo>
                  <a:lnTo>
                    <a:pt x="1343" y="313"/>
                  </a:lnTo>
                  <a:lnTo>
                    <a:pt x="1526" y="129"/>
                  </a:lnTo>
                  <a:lnTo>
                    <a:pt x="1618" y="74"/>
                  </a:lnTo>
                  <a:lnTo>
                    <a:pt x="1710" y="19"/>
                  </a:lnTo>
                  <a:lnTo>
                    <a:pt x="1802" y="0"/>
                  </a:lnTo>
                  <a:lnTo>
                    <a:pt x="1894" y="0"/>
                  </a:lnTo>
                  <a:lnTo>
                    <a:pt x="1967" y="37"/>
                  </a:lnTo>
                  <a:lnTo>
                    <a:pt x="2059" y="111"/>
                  </a:lnTo>
                  <a:lnTo>
                    <a:pt x="2059" y="111"/>
                  </a:lnTo>
                  <a:lnTo>
                    <a:pt x="2353" y="478"/>
                  </a:lnTo>
                  <a:lnTo>
                    <a:pt x="2629" y="791"/>
                  </a:lnTo>
                  <a:lnTo>
                    <a:pt x="3089" y="1324"/>
                  </a:lnTo>
                  <a:lnTo>
                    <a:pt x="3273" y="1526"/>
                  </a:lnTo>
                  <a:lnTo>
                    <a:pt x="3401" y="1691"/>
                  </a:lnTo>
                  <a:lnTo>
                    <a:pt x="3493" y="1838"/>
                  </a:lnTo>
                  <a:lnTo>
                    <a:pt x="3530" y="1912"/>
                  </a:lnTo>
                  <a:lnTo>
                    <a:pt x="3530" y="1967"/>
                  </a:lnTo>
                  <a:lnTo>
                    <a:pt x="3530" y="2004"/>
                  </a:lnTo>
                  <a:lnTo>
                    <a:pt x="3512" y="2059"/>
                  </a:lnTo>
                  <a:lnTo>
                    <a:pt x="3475" y="2096"/>
                  </a:lnTo>
                  <a:lnTo>
                    <a:pt x="3420" y="2133"/>
                  </a:lnTo>
                  <a:lnTo>
                    <a:pt x="3273" y="2188"/>
                  </a:lnTo>
                  <a:lnTo>
                    <a:pt x="3034" y="2224"/>
                  </a:lnTo>
                  <a:lnTo>
                    <a:pt x="2739" y="2261"/>
                  </a:lnTo>
                  <a:lnTo>
                    <a:pt x="2335" y="2280"/>
                  </a:lnTo>
                  <a:lnTo>
                    <a:pt x="1287" y="2316"/>
                  </a:lnTo>
                  <a:lnTo>
                    <a:pt x="1287" y="2316"/>
                  </a:lnTo>
                  <a:close/>
                  <a:moveTo>
                    <a:pt x="1545" y="1912"/>
                  </a:moveTo>
                  <a:lnTo>
                    <a:pt x="1545" y="1912"/>
                  </a:lnTo>
                  <a:lnTo>
                    <a:pt x="1912" y="1912"/>
                  </a:lnTo>
                  <a:lnTo>
                    <a:pt x="2298" y="1894"/>
                  </a:lnTo>
                  <a:lnTo>
                    <a:pt x="2684" y="1875"/>
                  </a:lnTo>
                  <a:lnTo>
                    <a:pt x="3052" y="1838"/>
                  </a:lnTo>
                  <a:lnTo>
                    <a:pt x="3052" y="1838"/>
                  </a:lnTo>
                  <a:lnTo>
                    <a:pt x="2721" y="1489"/>
                  </a:lnTo>
                  <a:lnTo>
                    <a:pt x="2409" y="1140"/>
                  </a:lnTo>
                  <a:lnTo>
                    <a:pt x="2096" y="772"/>
                  </a:lnTo>
                  <a:lnTo>
                    <a:pt x="1802" y="405"/>
                  </a:lnTo>
                  <a:lnTo>
                    <a:pt x="1802" y="405"/>
                  </a:lnTo>
                  <a:lnTo>
                    <a:pt x="1140" y="1140"/>
                  </a:lnTo>
                  <a:lnTo>
                    <a:pt x="479" y="1875"/>
                  </a:lnTo>
                  <a:lnTo>
                    <a:pt x="479" y="1875"/>
                  </a:lnTo>
                  <a:lnTo>
                    <a:pt x="1545" y="1912"/>
                  </a:lnTo>
                  <a:lnTo>
                    <a:pt x="1545" y="191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4174850" y="2517900"/>
              <a:ext cx="86425" cy="55150"/>
            </a:xfrm>
            <a:custGeom>
              <a:rect b="b" l="l" r="r" t="t"/>
              <a:pathLst>
                <a:path extrusionOk="0" h="2206" w="3457">
                  <a:moveTo>
                    <a:pt x="1619" y="2187"/>
                  </a:moveTo>
                  <a:lnTo>
                    <a:pt x="1619" y="2187"/>
                  </a:lnTo>
                  <a:lnTo>
                    <a:pt x="920" y="2187"/>
                  </a:lnTo>
                  <a:lnTo>
                    <a:pt x="240" y="2169"/>
                  </a:lnTo>
                  <a:lnTo>
                    <a:pt x="240" y="2169"/>
                  </a:lnTo>
                  <a:lnTo>
                    <a:pt x="148" y="2169"/>
                  </a:lnTo>
                  <a:lnTo>
                    <a:pt x="74" y="2151"/>
                  </a:lnTo>
                  <a:lnTo>
                    <a:pt x="19" y="2077"/>
                  </a:lnTo>
                  <a:lnTo>
                    <a:pt x="1" y="2040"/>
                  </a:lnTo>
                  <a:lnTo>
                    <a:pt x="1" y="1985"/>
                  </a:lnTo>
                  <a:lnTo>
                    <a:pt x="1" y="1985"/>
                  </a:lnTo>
                  <a:lnTo>
                    <a:pt x="130" y="1765"/>
                  </a:lnTo>
                  <a:lnTo>
                    <a:pt x="295" y="1526"/>
                  </a:lnTo>
                  <a:lnTo>
                    <a:pt x="460" y="1323"/>
                  </a:lnTo>
                  <a:lnTo>
                    <a:pt x="644" y="1103"/>
                  </a:lnTo>
                  <a:lnTo>
                    <a:pt x="1012" y="680"/>
                  </a:lnTo>
                  <a:lnTo>
                    <a:pt x="1196" y="478"/>
                  </a:lnTo>
                  <a:lnTo>
                    <a:pt x="1361" y="257"/>
                  </a:lnTo>
                  <a:lnTo>
                    <a:pt x="1361" y="257"/>
                  </a:lnTo>
                  <a:lnTo>
                    <a:pt x="1416" y="165"/>
                  </a:lnTo>
                  <a:lnTo>
                    <a:pt x="1471" y="92"/>
                  </a:lnTo>
                  <a:lnTo>
                    <a:pt x="1545" y="37"/>
                  </a:lnTo>
                  <a:lnTo>
                    <a:pt x="1619" y="18"/>
                  </a:lnTo>
                  <a:lnTo>
                    <a:pt x="1674" y="0"/>
                  </a:lnTo>
                  <a:lnTo>
                    <a:pt x="1747" y="0"/>
                  </a:lnTo>
                  <a:lnTo>
                    <a:pt x="1821" y="18"/>
                  </a:lnTo>
                  <a:lnTo>
                    <a:pt x="1876" y="37"/>
                  </a:lnTo>
                  <a:lnTo>
                    <a:pt x="2023" y="110"/>
                  </a:lnTo>
                  <a:lnTo>
                    <a:pt x="2152" y="221"/>
                  </a:lnTo>
                  <a:lnTo>
                    <a:pt x="2262" y="349"/>
                  </a:lnTo>
                  <a:lnTo>
                    <a:pt x="2372" y="460"/>
                  </a:lnTo>
                  <a:lnTo>
                    <a:pt x="2372" y="460"/>
                  </a:lnTo>
                  <a:lnTo>
                    <a:pt x="2887" y="1011"/>
                  </a:lnTo>
                  <a:lnTo>
                    <a:pt x="3089" y="1250"/>
                  </a:lnTo>
                  <a:lnTo>
                    <a:pt x="3236" y="1434"/>
                  </a:lnTo>
                  <a:lnTo>
                    <a:pt x="3346" y="1599"/>
                  </a:lnTo>
                  <a:lnTo>
                    <a:pt x="3420" y="1746"/>
                  </a:lnTo>
                  <a:lnTo>
                    <a:pt x="3457" y="1875"/>
                  </a:lnTo>
                  <a:lnTo>
                    <a:pt x="3457" y="1912"/>
                  </a:lnTo>
                  <a:lnTo>
                    <a:pt x="3438" y="1967"/>
                  </a:lnTo>
                  <a:lnTo>
                    <a:pt x="3420" y="2004"/>
                  </a:lnTo>
                  <a:lnTo>
                    <a:pt x="3383" y="2040"/>
                  </a:lnTo>
                  <a:lnTo>
                    <a:pt x="3291" y="2096"/>
                  </a:lnTo>
                  <a:lnTo>
                    <a:pt x="3126" y="2151"/>
                  </a:lnTo>
                  <a:lnTo>
                    <a:pt x="2924" y="2169"/>
                  </a:lnTo>
                  <a:lnTo>
                    <a:pt x="2685" y="2187"/>
                  </a:lnTo>
                  <a:lnTo>
                    <a:pt x="2372" y="2206"/>
                  </a:lnTo>
                  <a:lnTo>
                    <a:pt x="1619" y="2187"/>
                  </a:lnTo>
                  <a:lnTo>
                    <a:pt x="1619" y="2187"/>
                  </a:lnTo>
                  <a:close/>
                  <a:moveTo>
                    <a:pt x="1343" y="1801"/>
                  </a:moveTo>
                  <a:lnTo>
                    <a:pt x="1343" y="1801"/>
                  </a:lnTo>
                  <a:lnTo>
                    <a:pt x="2188" y="1820"/>
                  </a:lnTo>
                  <a:lnTo>
                    <a:pt x="2593" y="1801"/>
                  </a:lnTo>
                  <a:lnTo>
                    <a:pt x="3016" y="1765"/>
                  </a:lnTo>
                  <a:lnTo>
                    <a:pt x="3016" y="1765"/>
                  </a:lnTo>
                  <a:lnTo>
                    <a:pt x="2409" y="1048"/>
                  </a:lnTo>
                  <a:lnTo>
                    <a:pt x="2096" y="699"/>
                  </a:lnTo>
                  <a:lnTo>
                    <a:pt x="1913" y="533"/>
                  </a:lnTo>
                  <a:lnTo>
                    <a:pt x="1747" y="386"/>
                  </a:lnTo>
                  <a:lnTo>
                    <a:pt x="1747" y="386"/>
                  </a:lnTo>
                  <a:lnTo>
                    <a:pt x="1177" y="1085"/>
                  </a:lnTo>
                  <a:lnTo>
                    <a:pt x="589" y="1783"/>
                  </a:lnTo>
                  <a:lnTo>
                    <a:pt x="589" y="1783"/>
                  </a:lnTo>
                  <a:lnTo>
                    <a:pt x="1343" y="1801"/>
                  </a:lnTo>
                  <a:lnTo>
                    <a:pt x="1343" y="180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4298925" y="2508700"/>
              <a:ext cx="87350" cy="68025"/>
            </a:xfrm>
            <a:custGeom>
              <a:rect b="b" l="l" r="r" t="t"/>
              <a:pathLst>
                <a:path extrusionOk="0" h="2721" w="3494">
                  <a:moveTo>
                    <a:pt x="2446" y="2702"/>
                  </a:moveTo>
                  <a:lnTo>
                    <a:pt x="2446" y="2702"/>
                  </a:lnTo>
                  <a:lnTo>
                    <a:pt x="1857" y="2666"/>
                  </a:lnTo>
                  <a:lnTo>
                    <a:pt x="1288" y="2592"/>
                  </a:lnTo>
                  <a:lnTo>
                    <a:pt x="718" y="2519"/>
                  </a:lnTo>
                  <a:lnTo>
                    <a:pt x="130" y="2482"/>
                  </a:lnTo>
                  <a:lnTo>
                    <a:pt x="130" y="2482"/>
                  </a:lnTo>
                  <a:lnTo>
                    <a:pt x="74" y="2464"/>
                  </a:lnTo>
                  <a:lnTo>
                    <a:pt x="38" y="2445"/>
                  </a:lnTo>
                  <a:lnTo>
                    <a:pt x="19" y="2408"/>
                  </a:lnTo>
                  <a:lnTo>
                    <a:pt x="1" y="2372"/>
                  </a:lnTo>
                  <a:lnTo>
                    <a:pt x="1" y="2316"/>
                  </a:lnTo>
                  <a:lnTo>
                    <a:pt x="1" y="2261"/>
                  </a:lnTo>
                  <a:lnTo>
                    <a:pt x="56" y="2114"/>
                  </a:lnTo>
                  <a:lnTo>
                    <a:pt x="148" y="1967"/>
                  </a:lnTo>
                  <a:lnTo>
                    <a:pt x="258" y="1802"/>
                  </a:lnTo>
                  <a:lnTo>
                    <a:pt x="552" y="1434"/>
                  </a:lnTo>
                  <a:lnTo>
                    <a:pt x="883" y="1048"/>
                  </a:lnTo>
                  <a:lnTo>
                    <a:pt x="1214" y="699"/>
                  </a:lnTo>
                  <a:lnTo>
                    <a:pt x="1471" y="405"/>
                  </a:lnTo>
                  <a:lnTo>
                    <a:pt x="1563" y="294"/>
                  </a:lnTo>
                  <a:lnTo>
                    <a:pt x="1600" y="221"/>
                  </a:lnTo>
                  <a:lnTo>
                    <a:pt x="1600" y="221"/>
                  </a:lnTo>
                  <a:lnTo>
                    <a:pt x="1674" y="129"/>
                  </a:lnTo>
                  <a:lnTo>
                    <a:pt x="1747" y="56"/>
                  </a:lnTo>
                  <a:lnTo>
                    <a:pt x="1821" y="19"/>
                  </a:lnTo>
                  <a:lnTo>
                    <a:pt x="1894" y="0"/>
                  </a:lnTo>
                  <a:lnTo>
                    <a:pt x="1949" y="19"/>
                  </a:lnTo>
                  <a:lnTo>
                    <a:pt x="2023" y="37"/>
                  </a:lnTo>
                  <a:lnTo>
                    <a:pt x="2078" y="74"/>
                  </a:lnTo>
                  <a:lnTo>
                    <a:pt x="2133" y="129"/>
                  </a:lnTo>
                  <a:lnTo>
                    <a:pt x="2244" y="276"/>
                  </a:lnTo>
                  <a:lnTo>
                    <a:pt x="2335" y="423"/>
                  </a:lnTo>
                  <a:lnTo>
                    <a:pt x="2501" y="736"/>
                  </a:lnTo>
                  <a:lnTo>
                    <a:pt x="2501" y="736"/>
                  </a:lnTo>
                  <a:lnTo>
                    <a:pt x="2721" y="1085"/>
                  </a:lnTo>
                  <a:lnTo>
                    <a:pt x="2942" y="1434"/>
                  </a:lnTo>
                  <a:lnTo>
                    <a:pt x="3383" y="2133"/>
                  </a:lnTo>
                  <a:lnTo>
                    <a:pt x="3383" y="2133"/>
                  </a:lnTo>
                  <a:lnTo>
                    <a:pt x="3457" y="2243"/>
                  </a:lnTo>
                  <a:lnTo>
                    <a:pt x="3493" y="2335"/>
                  </a:lnTo>
                  <a:lnTo>
                    <a:pt x="3493" y="2408"/>
                  </a:lnTo>
                  <a:lnTo>
                    <a:pt x="3475" y="2482"/>
                  </a:lnTo>
                  <a:lnTo>
                    <a:pt x="3438" y="2537"/>
                  </a:lnTo>
                  <a:lnTo>
                    <a:pt x="3383" y="2592"/>
                  </a:lnTo>
                  <a:lnTo>
                    <a:pt x="3310" y="2629"/>
                  </a:lnTo>
                  <a:lnTo>
                    <a:pt x="3218" y="2666"/>
                  </a:lnTo>
                  <a:lnTo>
                    <a:pt x="3016" y="2702"/>
                  </a:lnTo>
                  <a:lnTo>
                    <a:pt x="2813" y="2721"/>
                  </a:lnTo>
                  <a:lnTo>
                    <a:pt x="2446" y="2702"/>
                  </a:lnTo>
                  <a:lnTo>
                    <a:pt x="2446" y="2702"/>
                  </a:lnTo>
                  <a:close/>
                  <a:moveTo>
                    <a:pt x="2648" y="2335"/>
                  </a:moveTo>
                  <a:lnTo>
                    <a:pt x="2648" y="2335"/>
                  </a:lnTo>
                  <a:lnTo>
                    <a:pt x="2832" y="2316"/>
                  </a:lnTo>
                  <a:lnTo>
                    <a:pt x="3016" y="2316"/>
                  </a:lnTo>
                  <a:lnTo>
                    <a:pt x="3016" y="2316"/>
                  </a:lnTo>
                  <a:lnTo>
                    <a:pt x="3052" y="2316"/>
                  </a:lnTo>
                  <a:lnTo>
                    <a:pt x="3052" y="2316"/>
                  </a:lnTo>
                  <a:lnTo>
                    <a:pt x="2464" y="1379"/>
                  </a:lnTo>
                  <a:lnTo>
                    <a:pt x="2188" y="919"/>
                  </a:lnTo>
                  <a:lnTo>
                    <a:pt x="1913" y="442"/>
                  </a:lnTo>
                  <a:lnTo>
                    <a:pt x="1913" y="442"/>
                  </a:lnTo>
                  <a:lnTo>
                    <a:pt x="1196" y="1269"/>
                  </a:lnTo>
                  <a:lnTo>
                    <a:pt x="847" y="1691"/>
                  </a:lnTo>
                  <a:lnTo>
                    <a:pt x="516" y="2114"/>
                  </a:lnTo>
                  <a:lnTo>
                    <a:pt x="516" y="2114"/>
                  </a:lnTo>
                  <a:lnTo>
                    <a:pt x="1049" y="2169"/>
                  </a:lnTo>
                  <a:lnTo>
                    <a:pt x="1582" y="2243"/>
                  </a:lnTo>
                  <a:lnTo>
                    <a:pt x="2115" y="2298"/>
                  </a:lnTo>
                  <a:lnTo>
                    <a:pt x="2372" y="2316"/>
                  </a:lnTo>
                  <a:lnTo>
                    <a:pt x="2648" y="2335"/>
                  </a:lnTo>
                  <a:lnTo>
                    <a:pt x="2648"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4410150" y="2511450"/>
              <a:ext cx="91925" cy="62075"/>
            </a:xfrm>
            <a:custGeom>
              <a:rect b="b" l="l" r="r" t="t"/>
              <a:pathLst>
                <a:path extrusionOk="0" h="2483" w="3677">
                  <a:moveTo>
                    <a:pt x="258" y="2427"/>
                  </a:moveTo>
                  <a:lnTo>
                    <a:pt x="258" y="2427"/>
                  </a:lnTo>
                  <a:lnTo>
                    <a:pt x="221" y="2390"/>
                  </a:lnTo>
                  <a:lnTo>
                    <a:pt x="221" y="2390"/>
                  </a:lnTo>
                  <a:lnTo>
                    <a:pt x="111" y="2354"/>
                  </a:lnTo>
                  <a:lnTo>
                    <a:pt x="55" y="2317"/>
                  </a:lnTo>
                  <a:lnTo>
                    <a:pt x="37" y="2298"/>
                  </a:lnTo>
                  <a:lnTo>
                    <a:pt x="0" y="2262"/>
                  </a:lnTo>
                  <a:lnTo>
                    <a:pt x="0" y="2225"/>
                  </a:lnTo>
                  <a:lnTo>
                    <a:pt x="19" y="2151"/>
                  </a:lnTo>
                  <a:lnTo>
                    <a:pt x="55" y="2078"/>
                  </a:lnTo>
                  <a:lnTo>
                    <a:pt x="147" y="2023"/>
                  </a:lnTo>
                  <a:lnTo>
                    <a:pt x="258" y="1986"/>
                  </a:lnTo>
                  <a:lnTo>
                    <a:pt x="386" y="2004"/>
                  </a:lnTo>
                  <a:lnTo>
                    <a:pt x="386" y="2004"/>
                  </a:lnTo>
                  <a:lnTo>
                    <a:pt x="1213" y="1048"/>
                  </a:lnTo>
                  <a:lnTo>
                    <a:pt x="2004" y="93"/>
                  </a:lnTo>
                  <a:lnTo>
                    <a:pt x="2004" y="93"/>
                  </a:lnTo>
                  <a:lnTo>
                    <a:pt x="2096" y="37"/>
                  </a:lnTo>
                  <a:lnTo>
                    <a:pt x="2169" y="1"/>
                  </a:lnTo>
                  <a:lnTo>
                    <a:pt x="2243" y="1"/>
                  </a:lnTo>
                  <a:lnTo>
                    <a:pt x="2316" y="19"/>
                  </a:lnTo>
                  <a:lnTo>
                    <a:pt x="2390" y="56"/>
                  </a:lnTo>
                  <a:lnTo>
                    <a:pt x="2445" y="111"/>
                  </a:lnTo>
                  <a:lnTo>
                    <a:pt x="2555" y="258"/>
                  </a:lnTo>
                  <a:lnTo>
                    <a:pt x="2666" y="442"/>
                  </a:lnTo>
                  <a:lnTo>
                    <a:pt x="2758" y="626"/>
                  </a:lnTo>
                  <a:lnTo>
                    <a:pt x="2849" y="809"/>
                  </a:lnTo>
                  <a:lnTo>
                    <a:pt x="2941" y="938"/>
                  </a:lnTo>
                  <a:lnTo>
                    <a:pt x="2941" y="938"/>
                  </a:lnTo>
                  <a:lnTo>
                    <a:pt x="3015" y="1067"/>
                  </a:lnTo>
                  <a:lnTo>
                    <a:pt x="3125" y="1232"/>
                  </a:lnTo>
                  <a:lnTo>
                    <a:pt x="3419" y="1600"/>
                  </a:lnTo>
                  <a:lnTo>
                    <a:pt x="3566" y="1802"/>
                  </a:lnTo>
                  <a:lnTo>
                    <a:pt x="3640" y="1968"/>
                  </a:lnTo>
                  <a:lnTo>
                    <a:pt x="3658" y="2041"/>
                  </a:lnTo>
                  <a:lnTo>
                    <a:pt x="3677" y="2115"/>
                  </a:lnTo>
                  <a:lnTo>
                    <a:pt x="3658" y="2188"/>
                  </a:lnTo>
                  <a:lnTo>
                    <a:pt x="3603" y="2243"/>
                  </a:lnTo>
                  <a:lnTo>
                    <a:pt x="3603" y="2243"/>
                  </a:lnTo>
                  <a:lnTo>
                    <a:pt x="3419" y="2298"/>
                  </a:lnTo>
                  <a:lnTo>
                    <a:pt x="3235" y="2335"/>
                  </a:lnTo>
                  <a:lnTo>
                    <a:pt x="3052" y="2372"/>
                  </a:lnTo>
                  <a:lnTo>
                    <a:pt x="2868" y="2409"/>
                  </a:lnTo>
                  <a:lnTo>
                    <a:pt x="2482" y="2427"/>
                  </a:lnTo>
                  <a:lnTo>
                    <a:pt x="2096" y="2427"/>
                  </a:lnTo>
                  <a:lnTo>
                    <a:pt x="1324" y="2390"/>
                  </a:lnTo>
                  <a:lnTo>
                    <a:pt x="938" y="2372"/>
                  </a:lnTo>
                  <a:lnTo>
                    <a:pt x="552" y="2390"/>
                  </a:lnTo>
                  <a:lnTo>
                    <a:pt x="552" y="2390"/>
                  </a:lnTo>
                  <a:lnTo>
                    <a:pt x="533" y="2427"/>
                  </a:lnTo>
                  <a:lnTo>
                    <a:pt x="497" y="2464"/>
                  </a:lnTo>
                  <a:lnTo>
                    <a:pt x="423" y="2482"/>
                  </a:lnTo>
                  <a:lnTo>
                    <a:pt x="368" y="2482"/>
                  </a:lnTo>
                  <a:lnTo>
                    <a:pt x="331" y="2482"/>
                  </a:lnTo>
                  <a:lnTo>
                    <a:pt x="294" y="2464"/>
                  </a:lnTo>
                  <a:lnTo>
                    <a:pt x="258" y="2427"/>
                  </a:lnTo>
                  <a:lnTo>
                    <a:pt x="258" y="2427"/>
                  </a:lnTo>
                  <a:close/>
                  <a:moveTo>
                    <a:pt x="1305" y="2004"/>
                  </a:moveTo>
                  <a:lnTo>
                    <a:pt x="1305" y="2004"/>
                  </a:lnTo>
                  <a:lnTo>
                    <a:pt x="2261" y="2023"/>
                  </a:lnTo>
                  <a:lnTo>
                    <a:pt x="2739" y="2023"/>
                  </a:lnTo>
                  <a:lnTo>
                    <a:pt x="3217" y="1986"/>
                  </a:lnTo>
                  <a:lnTo>
                    <a:pt x="3217" y="1986"/>
                  </a:lnTo>
                  <a:lnTo>
                    <a:pt x="2941" y="1618"/>
                  </a:lnTo>
                  <a:lnTo>
                    <a:pt x="2684" y="1232"/>
                  </a:lnTo>
                  <a:lnTo>
                    <a:pt x="2445" y="828"/>
                  </a:lnTo>
                  <a:lnTo>
                    <a:pt x="2206" y="442"/>
                  </a:lnTo>
                  <a:lnTo>
                    <a:pt x="2206" y="442"/>
                  </a:lnTo>
                  <a:lnTo>
                    <a:pt x="1563" y="1214"/>
                  </a:lnTo>
                  <a:lnTo>
                    <a:pt x="883" y="1986"/>
                  </a:lnTo>
                  <a:lnTo>
                    <a:pt x="883" y="1986"/>
                  </a:lnTo>
                  <a:lnTo>
                    <a:pt x="1305" y="2004"/>
                  </a:lnTo>
                  <a:lnTo>
                    <a:pt x="1305" y="200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4546175" y="2502275"/>
              <a:ext cx="83650" cy="67100"/>
            </a:xfrm>
            <a:custGeom>
              <a:rect b="b" l="l" r="r" t="t"/>
              <a:pathLst>
                <a:path extrusionOk="0" h="2684" w="3346">
                  <a:moveTo>
                    <a:pt x="1967" y="2665"/>
                  </a:moveTo>
                  <a:lnTo>
                    <a:pt x="1967" y="2665"/>
                  </a:lnTo>
                  <a:lnTo>
                    <a:pt x="1544" y="2647"/>
                  </a:lnTo>
                  <a:lnTo>
                    <a:pt x="1121" y="2629"/>
                  </a:lnTo>
                  <a:lnTo>
                    <a:pt x="699" y="2592"/>
                  </a:lnTo>
                  <a:lnTo>
                    <a:pt x="276" y="2555"/>
                  </a:lnTo>
                  <a:lnTo>
                    <a:pt x="276" y="2555"/>
                  </a:lnTo>
                  <a:lnTo>
                    <a:pt x="221" y="2573"/>
                  </a:lnTo>
                  <a:lnTo>
                    <a:pt x="184" y="2573"/>
                  </a:lnTo>
                  <a:lnTo>
                    <a:pt x="129" y="2573"/>
                  </a:lnTo>
                  <a:lnTo>
                    <a:pt x="74" y="2537"/>
                  </a:lnTo>
                  <a:lnTo>
                    <a:pt x="37" y="2500"/>
                  </a:lnTo>
                  <a:lnTo>
                    <a:pt x="19" y="2463"/>
                  </a:lnTo>
                  <a:lnTo>
                    <a:pt x="0" y="2408"/>
                  </a:lnTo>
                  <a:lnTo>
                    <a:pt x="19" y="2353"/>
                  </a:lnTo>
                  <a:lnTo>
                    <a:pt x="19" y="2353"/>
                  </a:lnTo>
                  <a:lnTo>
                    <a:pt x="129" y="2187"/>
                  </a:lnTo>
                  <a:lnTo>
                    <a:pt x="258" y="2022"/>
                  </a:lnTo>
                  <a:lnTo>
                    <a:pt x="405" y="1857"/>
                  </a:lnTo>
                  <a:lnTo>
                    <a:pt x="533" y="1691"/>
                  </a:lnTo>
                  <a:lnTo>
                    <a:pt x="533" y="1691"/>
                  </a:lnTo>
                  <a:lnTo>
                    <a:pt x="680" y="1526"/>
                  </a:lnTo>
                  <a:lnTo>
                    <a:pt x="864" y="1287"/>
                  </a:lnTo>
                  <a:lnTo>
                    <a:pt x="1250" y="754"/>
                  </a:lnTo>
                  <a:lnTo>
                    <a:pt x="1452" y="478"/>
                  </a:lnTo>
                  <a:lnTo>
                    <a:pt x="1655" y="257"/>
                  </a:lnTo>
                  <a:lnTo>
                    <a:pt x="1746" y="165"/>
                  </a:lnTo>
                  <a:lnTo>
                    <a:pt x="1838" y="92"/>
                  </a:lnTo>
                  <a:lnTo>
                    <a:pt x="1912" y="37"/>
                  </a:lnTo>
                  <a:lnTo>
                    <a:pt x="2004" y="0"/>
                  </a:lnTo>
                  <a:lnTo>
                    <a:pt x="2004" y="0"/>
                  </a:lnTo>
                  <a:lnTo>
                    <a:pt x="2059" y="18"/>
                  </a:lnTo>
                  <a:lnTo>
                    <a:pt x="2096" y="55"/>
                  </a:lnTo>
                  <a:lnTo>
                    <a:pt x="2169" y="129"/>
                  </a:lnTo>
                  <a:lnTo>
                    <a:pt x="2224" y="239"/>
                  </a:lnTo>
                  <a:lnTo>
                    <a:pt x="2261" y="349"/>
                  </a:lnTo>
                  <a:lnTo>
                    <a:pt x="2261" y="349"/>
                  </a:lnTo>
                  <a:lnTo>
                    <a:pt x="2445" y="772"/>
                  </a:lnTo>
                  <a:lnTo>
                    <a:pt x="2647" y="1176"/>
                  </a:lnTo>
                  <a:lnTo>
                    <a:pt x="2886" y="1581"/>
                  </a:lnTo>
                  <a:lnTo>
                    <a:pt x="3143" y="1967"/>
                  </a:lnTo>
                  <a:lnTo>
                    <a:pt x="3143" y="1967"/>
                  </a:lnTo>
                  <a:lnTo>
                    <a:pt x="3254" y="2114"/>
                  </a:lnTo>
                  <a:lnTo>
                    <a:pt x="3327" y="2243"/>
                  </a:lnTo>
                  <a:lnTo>
                    <a:pt x="3346" y="2353"/>
                  </a:lnTo>
                  <a:lnTo>
                    <a:pt x="3346" y="2445"/>
                  </a:lnTo>
                  <a:lnTo>
                    <a:pt x="3291" y="2518"/>
                  </a:lnTo>
                  <a:lnTo>
                    <a:pt x="3235" y="2573"/>
                  </a:lnTo>
                  <a:lnTo>
                    <a:pt x="3143" y="2610"/>
                  </a:lnTo>
                  <a:lnTo>
                    <a:pt x="3033" y="2647"/>
                  </a:lnTo>
                  <a:lnTo>
                    <a:pt x="2757" y="2684"/>
                  </a:lnTo>
                  <a:lnTo>
                    <a:pt x="2463" y="2684"/>
                  </a:lnTo>
                  <a:lnTo>
                    <a:pt x="1967" y="2665"/>
                  </a:lnTo>
                  <a:lnTo>
                    <a:pt x="1967" y="2665"/>
                  </a:lnTo>
                  <a:close/>
                  <a:moveTo>
                    <a:pt x="2831" y="2298"/>
                  </a:moveTo>
                  <a:lnTo>
                    <a:pt x="2831" y="2298"/>
                  </a:lnTo>
                  <a:lnTo>
                    <a:pt x="2904" y="2279"/>
                  </a:lnTo>
                  <a:lnTo>
                    <a:pt x="2904" y="2279"/>
                  </a:lnTo>
                  <a:lnTo>
                    <a:pt x="2629" y="1875"/>
                  </a:lnTo>
                  <a:lnTo>
                    <a:pt x="2353" y="1434"/>
                  </a:lnTo>
                  <a:lnTo>
                    <a:pt x="2114" y="993"/>
                  </a:lnTo>
                  <a:lnTo>
                    <a:pt x="2022" y="754"/>
                  </a:lnTo>
                  <a:lnTo>
                    <a:pt x="1930" y="515"/>
                  </a:lnTo>
                  <a:lnTo>
                    <a:pt x="1930" y="515"/>
                  </a:lnTo>
                  <a:lnTo>
                    <a:pt x="1269" y="1360"/>
                  </a:lnTo>
                  <a:lnTo>
                    <a:pt x="607" y="2206"/>
                  </a:lnTo>
                  <a:lnTo>
                    <a:pt x="607" y="2206"/>
                  </a:lnTo>
                  <a:lnTo>
                    <a:pt x="1158" y="2224"/>
                  </a:lnTo>
                  <a:lnTo>
                    <a:pt x="1728" y="2261"/>
                  </a:lnTo>
                  <a:lnTo>
                    <a:pt x="2280" y="2298"/>
                  </a:lnTo>
                  <a:lnTo>
                    <a:pt x="2555" y="2298"/>
                  </a:lnTo>
                  <a:lnTo>
                    <a:pt x="2831" y="2298"/>
                  </a:lnTo>
                  <a:lnTo>
                    <a:pt x="2831" y="229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4664725" y="2503650"/>
              <a:ext cx="87800" cy="64800"/>
            </a:xfrm>
            <a:custGeom>
              <a:rect b="b" l="l" r="r" t="t"/>
              <a:pathLst>
                <a:path extrusionOk="0" h="2592" w="3512">
                  <a:moveTo>
                    <a:pt x="1379" y="2592"/>
                  </a:moveTo>
                  <a:lnTo>
                    <a:pt x="1379" y="2592"/>
                  </a:lnTo>
                  <a:lnTo>
                    <a:pt x="534" y="2555"/>
                  </a:lnTo>
                  <a:lnTo>
                    <a:pt x="534" y="2555"/>
                  </a:lnTo>
                  <a:lnTo>
                    <a:pt x="479" y="2537"/>
                  </a:lnTo>
                  <a:lnTo>
                    <a:pt x="442" y="2500"/>
                  </a:lnTo>
                  <a:lnTo>
                    <a:pt x="405" y="2463"/>
                  </a:lnTo>
                  <a:lnTo>
                    <a:pt x="368" y="2408"/>
                  </a:lnTo>
                  <a:lnTo>
                    <a:pt x="368" y="2408"/>
                  </a:lnTo>
                  <a:lnTo>
                    <a:pt x="350" y="2482"/>
                  </a:lnTo>
                  <a:lnTo>
                    <a:pt x="295" y="2537"/>
                  </a:lnTo>
                  <a:lnTo>
                    <a:pt x="240" y="2555"/>
                  </a:lnTo>
                  <a:lnTo>
                    <a:pt x="166" y="2574"/>
                  </a:lnTo>
                  <a:lnTo>
                    <a:pt x="93" y="2537"/>
                  </a:lnTo>
                  <a:lnTo>
                    <a:pt x="37" y="2500"/>
                  </a:lnTo>
                  <a:lnTo>
                    <a:pt x="19" y="2445"/>
                  </a:lnTo>
                  <a:lnTo>
                    <a:pt x="1" y="2353"/>
                  </a:lnTo>
                  <a:lnTo>
                    <a:pt x="1" y="2353"/>
                  </a:lnTo>
                  <a:lnTo>
                    <a:pt x="56" y="2243"/>
                  </a:lnTo>
                  <a:lnTo>
                    <a:pt x="111" y="2114"/>
                  </a:lnTo>
                  <a:lnTo>
                    <a:pt x="258" y="1893"/>
                  </a:lnTo>
                  <a:lnTo>
                    <a:pt x="423" y="1691"/>
                  </a:lnTo>
                  <a:lnTo>
                    <a:pt x="589" y="1471"/>
                  </a:lnTo>
                  <a:lnTo>
                    <a:pt x="589" y="1471"/>
                  </a:lnTo>
                  <a:lnTo>
                    <a:pt x="883" y="1103"/>
                  </a:lnTo>
                  <a:lnTo>
                    <a:pt x="1177" y="717"/>
                  </a:lnTo>
                  <a:lnTo>
                    <a:pt x="1471" y="349"/>
                  </a:lnTo>
                  <a:lnTo>
                    <a:pt x="1637" y="166"/>
                  </a:lnTo>
                  <a:lnTo>
                    <a:pt x="1802" y="19"/>
                  </a:lnTo>
                  <a:lnTo>
                    <a:pt x="1802" y="19"/>
                  </a:lnTo>
                  <a:lnTo>
                    <a:pt x="1894" y="0"/>
                  </a:lnTo>
                  <a:lnTo>
                    <a:pt x="1967" y="19"/>
                  </a:lnTo>
                  <a:lnTo>
                    <a:pt x="2059" y="74"/>
                  </a:lnTo>
                  <a:lnTo>
                    <a:pt x="2133" y="129"/>
                  </a:lnTo>
                  <a:lnTo>
                    <a:pt x="2206" y="221"/>
                  </a:lnTo>
                  <a:lnTo>
                    <a:pt x="2280" y="313"/>
                  </a:lnTo>
                  <a:lnTo>
                    <a:pt x="2409" y="515"/>
                  </a:lnTo>
                  <a:lnTo>
                    <a:pt x="2666" y="993"/>
                  </a:lnTo>
                  <a:lnTo>
                    <a:pt x="2776" y="1195"/>
                  </a:lnTo>
                  <a:lnTo>
                    <a:pt x="2887" y="1342"/>
                  </a:lnTo>
                  <a:lnTo>
                    <a:pt x="2887" y="1342"/>
                  </a:lnTo>
                  <a:lnTo>
                    <a:pt x="2960" y="1452"/>
                  </a:lnTo>
                  <a:lnTo>
                    <a:pt x="3070" y="1581"/>
                  </a:lnTo>
                  <a:lnTo>
                    <a:pt x="3291" y="1820"/>
                  </a:lnTo>
                  <a:lnTo>
                    <a:pt x="3401" y="1949"/>
                  </a:lnTo>
                  <a:lnTo>
                    <a:pt x="3475" y="2077"/>
                  </a:lnTo>
                  <a:lnTo>
                    <a:pt x="3493" y="2151"/>
                  </a:lnTo>
                  <a:lnTo>
                    <a:pt x="3512" y="2224"/>
                  </a:lnTo>
                  <a:lnTo>
                    <a:pt x="3493" y="2280"/>
                  </a:lnTo>
                  <a:lnTo>
                    <a:pt x="3475" y="2353"/>
                  </a:lnTo>
                  <a:lnTo>
                    <a:pt x="3475" y="2353"/>
                  </a:lnTo>
                  <a:lnTo>
                    <a:pt x="3364" y="2427"/>
                  </a:lnTo>
                  <a:lnTo>
                    <a:pt x="3254" y="2463"/>
                  </a:lnTo>
                  <a:lnTo>
                    <a:pt x="2997" y="2537"/>
                  </a:lnTo>
                  <a:lnTo>
                    <a:pt x="2739" y="2592"/>
                  </a:lnTo>
                  <a:lnTo>
                    <a:pt x="2464" y="2592"/>
                  </a:lnTo>
                  <a:lnTo>
                    <a:pt x="1912" y="2592"/>
                  </a:lnTo>
                  <a:lnTo>
                    <a:pt x="1637" y="2574"/>
                  </a:lnTo>
                  <a:lnTo>
                    <a:pt x="1379" y="2592"/>
                  </a:lnTo>
                  <a:lnTo>
                    <a:pt x="1379" y="2592"/>
                  </a:lnTo>
                  <a:close/>
                  <a:moveTo>
                    <a:pt x="1085" y="2188"/>
                  </a:moveTo>
                  <a:lnTo>
                    <a:pt x="1085" y="2188"/>
                  </a:lnTo>
                  <a:lnTo>
                    <a:pt x="1581" y="2206"/>
                  </a:lnTo>
                  <a:lnTo>
                    <a:pt x="2078" y="2206"/>
                  </a:lnTo>
                  <a:lnTo>
                    <a:pt x="2574" y="2206"/>
                  </a:lnTo>
                  <a:lnTo>
                    <a:pt x="2813" y="2188"/>
                  </a:lnTo>
                  <a:lnTo>
                    <a:pt x="3052" y="2151"/>
                  </a:lnTo>
                  <a:lnTo>
                    <a:pt x="3052" y="2151"/>
                  </a:lnTo>
                  <a:lnTo>
                    <a:pt x="2887" y="1949"/>
                  </a:lnTo>
                  <a:lnTo>
                    <a:pt x="2739" y="1746"/>
                  </a:lnTo>
                  <a:lnTo>
                    <a:pt x="2445" y="1305"/>
                  </a:lnTo>
                  <a:lnTo>
                    <a:pt x="2170" y="883"/>
                  </a:lnTo>
                  <a:lnTo>
                    <a:pt x="1894" y="423"/>
                  </a:lnTo>
                  <a:lnTo>
                    <a:pt x="1894" y="423"/>
                  </a:lnTo>
                  <a:lnTo>
                    <a:pt x="1195" y="1287"/>
                  </a:lnTo>
                  <a:lnTo>
                    <a:pt x="865" y="1728"/>
                  </a:lnTo>
                  <a:lnTo>
                    <a:pt x="515" y="2169"/>
                  </a:lnTo>
                  <a:lnTo>
                    <a:pt x="515" y="2169"/>
                  </a:lnTo>
                  <a:lnTo>
                    <a:pt x="809" y="2169"/>
                  </a:lnTo>
                  <a:lnTo>
                    <a:pt x="1085" y="2188"/>
                  </a:lnTo>
                  <a:lnTo>
                    <a:pt x="1085"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4791100"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3" y="2629"/>
                  </a:lnTo>
                  <a:lnTo>
                    <a:pt x="570" y="2629"/>
                  </a:lnTo>
                  <a:lnTo>
                    <a:pt x="387" y="2611"/>
                  </a:lnTo>
                  <a:lnTo>
                    <a:pt x="295" y="2593"/>
                  </a:lnTo>
                  <a:lnTo>
                    <a:pt x="203" y="2556"/>
                  </a:lnTo>
                  <a:lnTo>
                    <a:pt x="203" y="2556"/>
                  </a:lnTo>
                  <a:lnTo>
                    <a:pt x="111" y="2519"/>
                  </a:lnTo>
                  <a:lnTo>
                    <a:pt x="37" y="2482"/>
                  </a:lnTo>
                  <a:lnTo>
                    <a:pt x="1" y="2427"/>
                  </a:lnTo>
                  <a:lnTo>
                    <a:pt x="1" y="2354"/>
                  </a:lnTo>
                  <a:lnTo>
                    <a:pt x="1" y="2280"/>
                  </a:lnTo>
                  <a:lnTo>
                    <a:pt x="37" y="2207"/>
                  </a:lnTo>
                  <a:lnTo>
                    <a:pt x="148" y="2023"/>
                  </a:lnTo>
                  <a:lnTo>
                    <a:pt x="295" y="1839"/>
                  </a:lnTo>
                  <a:lnTo>
                    <a:pt x="442" y="1655"/>
                  </a:lnTo>
                  <a:lnTo>
                    <a:pt x="570" y="1490"/>
                  </a:lnTo>
                  <a:lnTo>
                    <a:pt x="662" y="1379"/>
                  </a:lnTo>
                  <a:lnTo>
                    <a:pt x="662" y="1379"/>
                  </a:lnTo>
                  <a:lnTo>
                    <a:pt x="1048" y="846"/>
                  </a:lnTo>
                  <a:lnTo>
                    <a:pt x="1251"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3" y="240"/>
                  </a:lnTo>
                  <a:lnTo>
                    <a:pt x="2188" y="534"/>
                  </a:lnTo>
                  <a:lnTo>
                    <a:pt x="2188" y="534"/>
                  </a:lnTo>
                  <a:lnTo>
                    <a:pt x="2611" y="1269"/>
                  </a:lnTo>
                  <a:lnTo>
                    <a:pt x="3052" y="1986"/>
                  </a:lnTo>
                  <a:lnTo>
                    <a:pt x="3052" y="1986"/>
                  </a:lnTo>
                  <a:lnTo>
                    <a:pt x="3181" y="2188"/>
                  </a:lnTo>
                  <a:lnTo>
                    <a:pt x="3272" y="2354"/>
                  </a:lnTo>
                  <a:lnTo>
                    <a:pt x="3291" y="2427"/>
                  </a:lnTo>
                  <a:lnTo>
                    <a:pt x="3291" y="2482"/>
                  </a:lnTo>
                  <a:lnTo>
                    <a:pt x="3291" y="2537"/>
                  </a:lnTo>
                  <a:lnTo>
                    <a:pt x="3254" y="2593"/>
                  </a:lnTo>
                  <a:lnTo>
                    <a:pt x="3236" y="2629"/>
                  </a:lnTo>
                  <a:lnTo>
                    <a:pt x="3181"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3" y="2225"/>
                  </a:lnTo>
                  <a:lnTo>
                    <a:pt x="1067" y="2243"/>
                  </a:lnTo>
                  <a:lnTo>
                    <a:pt x="1655" y="2299"/>
                  </a:lnTo>
                  <a:lnTo>
                    <a:pt x="2243" y="2354"/>
                  </a:lnTo>
                  <a:lnTo>
                    <a:pt x="2556"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a:off x="4907375" y="2504100"/>
              <a:ext cx="82275" cy="68500"/>
            </a:xfrm>
            <a:custGeom>
              <a:rect b="b" l="l" r="r" t="t"/>
              <a:pathLst>
                <a:path extrusionOk="0" h="2740" w="3291">
                  <a:moveTo>
                    <a:pt x="1599" y="2739"/>
                  </a:moveTo>
                  <a:lnTo>
                    <a:pt x="1599" y="2739"/>
                  </a:lnTo>
                  <a:lnTo>
                    <a:pt x="1452" y="2721"/>
                  </a:lnTo>
                  <a:lnTo>
                    <a:pt x="1287" y="2721"/>
                  </a:lnTo>
                  <a:lnTo>
                    <a:pt x="956" y="2703"/>
                  </a:lnTo>
                  <a:lnTo>
                    <a:pt x="791" y="2684"/>
                  </a:lnTo>
                  <a:lnTo>
                    <a:pt x="625" y="2666"/>
                  </a:lnTo>
                  <a:lnTo>
                    <a:pt x="478" y="2611"/>
                  </a:lnTo>
                  <a:lnTo>
                    <a:pt x="349" y="2537"/>
                  </a:lnTo>
                  <a:lnTo>
                    <a:pt x="349" y="2537"/>
                  </a:lnTo>
                  <a:lnTo>
                    <a:pt x="313" y="2592"/>
                  </a:lnTo>
                  <a:lnTo>
                    <a:pt x="276" y="2611"/>
                  </a:lnTo>
                  <a:lnTo>
                    <a:pt x="221" y="2629"/>
                  </a:lnTo>
                  <a:lnTo>
                    <a:pt x="166" y="2629"/>
                  </a:lnTo>
                  <a:lnTo>
                    <a:pt x="110" y="2611"/>
                  </a:lnTo>
                  <a:lnTo>
                    <a:pt x="74" y="2592"/>
                  </a:lnTo>
                  <a:lnTo>
                    <a:pt x="37" y="2556"/>
                  </a:lnTo>
                  <a:lnTo>
                    <a:pt x="0" y="2500"/>
                  </a:lnTo>
                  <a:lnTo>
                    <a:pt x="0" y="2500"/>
                  </a:lnTo>
                  <a:lnTo>
                    <a:pt x="0" y="2427"/>
                  </a:lnTo>
                  <a:lnTo>
                    <a:pt x="18" y="2353"/>
                  </a:lnTo>
                  <a:lnTo>
                    <a:pt x="74" y="2243"/>
                  </a:lnTo>
                  <a:lnTo>
                    <a:pt x="239" y="2004"/>
                  </a:lnTo>
                  <a:lnTo>
                    <a:pt x="239" y="2004"/>
                  </a:lnTo>
                  <a:lnTo>
                    <a:pt x="864" y="1159"/>
                  </a:lnTo>
                  <a:lnTo>
                    <a:pt x="1507" y="295"/>
                  </a:lnTo>
                  <a:lnTo>
                    <a:pt x="1507" y="295"/>
                  </a:lnTo>
                  <a:lnTo>
                    <a:pt x="1636" y="111"/>
                  </a:lnTo>
                  <a:lnTo>
                    <a:pt x="1710" y="37"/>
                  </a:lnTo>
                  <a:lnTo>
                    <a:pt x="1765" y="19"/>
                  </a:lnTo>
                  <a:lnTo>
                    <a:pt x="1801" y="1"/>
                  </a:lnTo>
                  <a:lnTo>
                    <a:pt x="1801" y="1"/>
                  </a:lnTo>
                  <a:lnTo>
                    <a:pt x="1875" y="1"/>
                  </a:lnTo>
                  <a:lnTo>
                    <a:pt x="1930" y="19"/>
                  </a:lnTo>
                  <a:lnTo>
                    <a:pt x="2022" y="74"/>
                  </a:lnTo>
                  <a:lnTo>
                    <a:pt x="2096" y="148"/>
                  </a:lnTo>
                  <a:lnTo>
                    <a:pt x="2151" y="258"/>
                  </a:lnTo>
                  <a:lnTo>
                    <a:pt x="2261" y="478"/>
                  </a:lnTo>
                  <a:lnTo>
                    <a:pt x="2298" y="589"/>
                  </a:lnTo>
                  <a:lnTo>
                    <a:pt x="2353" y="681"/>
                  </a:lnTo>
                  <a:lnTo>
                    <a:pt x="2353" y="681"/>
                  </a:lnTo>
                  <a:lnTo>
                    <a:pt x="2500" y="938"/>
                  </a:lnTo>
                  <a:lnTo>
                    <a:pt x="2647" y="1177"/>
                  </a:lnTo>
                  <a:lnTo>
                    <a:pt x="2978" y="1655"/>
                  </a:lnTo>
                  <a:lnTo>
                    <a:pt x="2978" y="1655"/>
                  </a:lnTo>
                  <a:lnTo>
                    <a:pt x="3125" y="1839"/>
                  </a:lnTo>
                  <a:lnTo>
                    <a:pt x="3235" y="2023"/>
                  </a:lnTo>
                  <a:lnTo>
                    <a:pt x="3290" y="2151"/>
                  </a:lnTo>
                  <a:lnTo>
                    <a:pt x="3290" y="2280"/>
                  </a:lnTo>
                  <a:lnTo>
                    <a:pt x="3254" y="2390"/>
                  </a:lnTo>
                  <a:lnTo>
                    <a:pt x="3180" y="2464"/>
                  </a:lnTo>
                  <a:lnTo>
                    <a:pt x="3070" y="2537"/>
                  </a:lnTo>
                  <a:lnTo>
                    <a:pt x="2941" y="2592"/>
                  </a:lnTo>
                  <a:lnTo>
                    <a:pt x="2794" y="2648"/>
                  </a:lnTo>
                  <a:lnTo>
                    <a:pt x="2629" y="2666"/>
                  </a:lnTo>
                  <a:lnTo>
                    <a:pt x="2279" y="2721"/>
                  </a:lnTo>
                  <a:lnTo>
                    <a:pt x="1912" y="2739"/>
                  </a:lnTo>
                  <a:lnTo>
                    <a:pt x="1599" y="2739"/>
                  </a:lnTo>
                  <a:lnTo>
                    <a:pt x="1599" y="2739"/>
                  </a:lnTo>
                  <a:close/>
                  <a:moveTo>
                    <a:pt x="2169" y="2335"/>
                  </a:moveTo>
                  <a:lnTo>
                    <a:pt x="2169" y="2335"/>
                  </a:lnTo>
                  <a:lnTo>
                    <a:pt x="2463" y="2298"/>
                  </a:lnTo>
                  <a:lnTo>
                    <a:pt x="2739" y="2262"/>
                  </a:lnTo>
                  <a:lnTo>
                    <a:pt x="2739" y="2262"/>
                  </a:lnTo>
                  <a:lnTo>
                    <a:pt x="2904" y="2206"/>
                  </a:lnTo>
                  <a:lnTo>
                    <a:pt x="2904" y="2206"/>
                  </a:lnTo>
                  <a:lnTo>
                    <a:pt x="2610" y="1784"/>
                  </a:lnTo>
                  <a:lnTo>
                    <a:pt x="2335" y="1361"/>
                  </a:lnTo>
                  <a:lnTo>
                    <a:pt x="2059" y="920"/>
                  </a:lnTo>
                  <a:lnTo>
                    <a:pt x="1838" y="478"/>
                  </a:lnTo>
                  <a:lnTo>
                    <a:pt x="1838" y="478"/>
                  </a:lnTo>
                  <a:lnTo>
                    <a:pt x="515" y="2262"/>
                  </a:lnTo>
                  <a:lnTo>
                    <a:pt x="515" y="2262"/>
                  </a:lnTo>
                  <a:lnTo>
                    <a:pt x="938" y="2280"/>
                  </a:lnTo>
                  <a:lnTo>
                    <a:pt x="1342" y="2335"/>
                  </a:lnTo>
                  <a:lnTo>
                    <a:pt x="1765" y="2353"/>
                  </a:lnTo>
                  <a:lnTo>
                    <a:pt x="1967" y="2353"/>
                  </a:lnTo>
                  <a:lnTo>
                    <a:pt x="2169" y="2335"/>
                  </a:lnTo>
                  <a:lnTo>
                    <a:pt x="2169"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a:off x="5750150" y="2504100"/>
              <a:ext cx="85500" cy="64350"/>
            </a:xfrm>
            <a:custGeom>
              <a:rect b="b" l="l" r="r" t="t"/>
              <a:pathLst>
                <a:path extrusionOk="0" h="2574" w="3420">
                  <a:moveTo>
                    <a:pt x="2078" y="2556"/>
                  </a:moveTo>
                  <a:lnTo>
                    <a:pt x="2078" y="2556"/>
                  </a:lnTo>
                  <a:lnTo>
                    <a:pt x="1600" y="2519"/>
                  </a:lnTo>
                  <a:lnTo>
                    <a:pt x="1122" y="2519"/>
                  </a:lnTo>
                  <a:lnTo>
                    <a:pt x="166" y="2500"/>
                  </a:lnTo>
                  <a:lnTo>
                    <a:pt x="166" y="2500"/>
                  </a:lnTo>
                  <a:lnTo>
                    <a:pt x="93" y="2482"/>
                  </a:lnTo>
                  <a:lnTo>
                    <a:pt x="38" y="2445"/>
                  </a:lnTo>
                  <a:lnTo>
                    <a:pt x="1" y="2372"/>
                  </a:lnTo>
                  <a:lnTo>
                    <a:pt x="1" y="2317"/>
                  </a:lnTo>
                  <a:lnTo>
                    <a:pt x="1" y="2243"/>
                  </a:lnTo>
                  <a:lnTo>
                    <a:pt x="38" y="2188"/>
                  </a:lnTo>
                  <a:lnTo>
                    <a:pt x="74" y="2151"/>
                  </a:lnTo>
                  <a:lnTo>
                    <a:pt x="148" y="2114"/>
                  </a:lnTo>
                  <a:lnTo>
                    <a:pt x="148" y="2114"/>
                  </a:lnTo>
                  <a:lnTo>
                    <a:pt x="424" y="1710"/>
                  </a:lnTo>
                  <a:lnTo>
                    <a:pt x="699" y="1287"/>
                  </a:lnTo>
                  <a:lnTo>
                    <a:pt x="1288" y="478"/>
                  </a:lnTo>
                  <a:lnTo>
                    <a:pt x="1288" y="478"/>
                  </a:lnTo>
                  <a:lnTo>
                    <a:pt x="1453" y="221"/>
                  </a:lnTo>
                  <a:lnTo>
                    <a:pt x="1545" y="111"/>
                  </a:lnTo>
                  <a:lnTo>
                    <a:pt x="1655" y="37"/>
                  </a:lnTo>
                  <a:lnTo>
                    <a:pt x="1710" y="19"/>
                  </a:lnTo>
                  <a:lnTo>
                    <a:pt x="1765" y="1"/>
                  </a:lnTo>
                  <a:lnTo>
                    <a:pt x="1821" y="1"/>
                  </a:lnTo>
                  <a:lnTo>
                    <a:pt x="1876" y="19"/>
                  </a:lnTo>
                  <a:lnTo>
                    <a:pt x="1931" y="37"/>
                  </a:lnTo>
                  <a:lnTo>
                    <a:pt x="1986" y="92"/>
                  </a:lnTo>
                  <a:lnTo>
                    <a:pt x="2060" y="148"/>
                  </a:lnTo>
                  <a:lnTo>
                    <a:pt x="2115" y="240"/>
                  </a:lnTo>
                  <a:lnTo>
                    <a:pt x="2115" y="240"/>
                  </a:lnTo>
                  <a:lnTo>
                    <a:pt x="2446" y="717"/>
                  </a:lnTo>
                  <a:lnTo>
                    <a:pt x="2758" y="1214"/>
                  </a:lnTo>
                  <a:lnTo>
                    <a:pt x="3071" y="1710"/>
                  </a:lnTo>
                  <a:lnTo>
                    <a:pt x="3401" y="2188"/>
                  </a:lnTo>
                  <a:lnTo>
                    <a:pt x="3401" y="2188"/>
                  </a:lnTo>
                  <a:lnTo>
                    <a:pt x="3420" y="2280"/>
                  </a:lnTo>
                  <a:lnTo>
                    <a:pt x="3420" y="2372"/>
                  </a:lnTo>
                  <a:lnTo>
                    <a:pt x="3383" y="2427"/>
                  </a:lnTo>
                  <a:lnTo>
                    <a:pt x="3328" y="2482"/>
                  </a:lnTo>
                  <a:lnTo>
                    <a:pt x="3254" y="2519"/>
                  </a:lnTo>
                  <a:lnTo>
                    <a:pt x="3162" y="2537"/>
                  </a:lnTo>
                  <a:lnTo>
                    <a:pt x="2942" y="2574"/>
                  </a:lnTo>
                  <a:lnTo>
                    <a:pt x="2685" y="2574"/>
                  </a:lnTo>
                  <a:lnTo>
                    <a:pt x="2446" y="2574"/>
                  </a:lnTo>
                  <a:lnTo>
                    <a:pt x="2078" y="2556"/>
                  </a:lnTo>
                  <a:lnTo>
                    <a:pt x="2078" y="2556"/>
                  </a:lnTo>
                  <a:lnTo>
                    <a:pt x="2078" y="2556"/>
                  </a:lnTo>
                  <a:lnTo>
                    <a:pt x="2078" y="2556"/>
                  </a:lnTo>
                  <a:close/>
                  <a:moveTo>
                    <a:pt x="2593" y="2188"/>
                  </a:moveTo>
                  <a:lnTo>
                    <a:pt x="2593" y="2188"/>
                  </a:lnTo>
                  <a:lnTo>
                    <a:pt x="2923" y="2170"/>
                  </a:lnTo>
                  <a:lnTo>
                    <a:pt x="2923" y="2170"/>
                  </a:lnTo>
                  <a:lnTo>
                    <a:pt x="2354" y="1306"/>
                  </a:lnTo>
                  <a:lnTo>
                    <a:pt x="2078" y="865"/>
                  </a:lnTo>
                  <a:lnTo>
                    <a:pt x="1784" y="423"/>
                  </a:lnTo>
                  <a:lnTo>
                    <a:pt x="1784" y="423"/>
                  </a:lnTo>
                  <a:lnTo>
                    <a:pt x="1196" y="1269"/>
                  </a:lnTo>
                  <a:lnTo>
                    <a:pt x="607" y="2096"/>
                  </a:lnTo>
                  <a:lnTo>
                    <a:pt x="607" y="2096"/>
                  </a:lnTo>
                  <a:lnTo>
                    <a:pt x="1104" y="2114"/>
                  </a:lnTo>
                  <a:lnTo>
                    <a:pt x="1600" y="2133"/>
                  </a:lnTo>
                  <a:lnTo>
                    <a:pt x="2096" y="2170"/>
                  </a:lnTo>
                  <a:lnTo>
                    <a:pt x="2593" y="2188"/>
                  </a:lnTo>
                  <a:lnTo>
                    <a:pt x="2593" y="2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a:off x="5794725" y="2335000"/>
              <a:ext cx="57475" cy="62975"/>
            </a:xfrm>
            <a:custGeom>
              <a:rect b="b" l="l" r="r" t="t"/>
              <a:pathLst>
                <a:path extrusionOk="0" h="2519" w="2299">
                  <a:moveTo>
                    <a:pt x="2060" y="0"/>
                  </a:moveTo>
                  <a:lnTo>
                    <a:pt x="2060" y="0"/>
                  </a:lnTo>
                  <a:lnTo>
                    <a:pt x="2115" y="37"/>
                  </a:lnTo>
                  <a:lnTo>
                    <a:pt x="2151" y="74"/>
                  </a:lnTo>
                  <a:lnTo>
                    <a:pt x="2225" y="184"/>
                  </a:lnTo>
                  <a:lnTo>
                    <a:pt x="2243" y="294"/>
                  </a:lnTo>
                  <a:lnTo>
                    <a:pt x="2262" y="423"/>
                  </a:lnTo>
                  <a:lnTo>
                    <a:pt x="2243" y="699"/>
                  </a:lnTo>
                  <a:lnTo>
                    <a:pt x="2243" y="827"/>
                  </a:lnTo>
                  <a:lnTo>
                    <a:pt x="2262" y="956"/>
                  </a:lnTo>
                  <a:lnTo>
                    <a:pt x="2262" y="956"/>
                  </a:lnTo>
                  <a:lnTo>
                    <a:pt x="2262" y="1103"/>
                  </a:lnTo>
                  <a:lnTo>
                    <a:pt x="2262" y="1287"/>
                  </a:lnTo>
                  <a:lnTo>
                    <a:pt x="2280" y="1746"/>
                  </a:lnTo>
                  <a:lnTo>
                    <a:pt x="2299" y="1967"/>
                  </a:lnTo>
                  <a:lnTo>
                    <a:pt x="2280" y="2151"/>
                  </a:lnTo>
                  <a:lnTo>
                    <a:pt x="2243" y="2316"/>
                  </a:lnTo>
                  <a:lnTo>
                    <a:pt x="2225" y="2371"/>
                  </a:lnTo>
                  <a:lnTo>
                    <a:pt x="2188" y="2408"/>
                  </a:lnTo>
                  <a:lnTo>
                    <a:pt x="2188" y="2408"/>
                  </a:lnTo>
                  <a:lnTo>
                    <a:pt x="2151" y="2463"/>
                  </a:lnTo>
                  <a:lnTo>
                    <a:pt x="2096" y="2500"/>
                  </a:lnTo>
                  <a:lnTo>
                    <a:pt x="2060" y="2518"/>
                  </a:lnTo>
                  <a:lnTo>
                    <a:pt x="2023" y="2518"/>
                  </a:lnTo>
                  <a:lnTo>
                    <a:pt x="1931" y="2500"/>
                  </a:lnTo>
                  <a:lnTo>
                    <a:pt x="1821" y="2463"/>
                  </a:lnTo>
                  <a:lnTo>
                    <a:pt x="1618" y="2353"/>
                  </a:lnTo>
                  <a:lnTo>
                    <a:pt x="1526" y="2298"/>
                  </a:lnTo>
                  <a:lnTo>
                    <a:pt x="1453" y="2243"/>
                  </a:lnTo>
                  <a:lnTo>
                    <a:pt x="1453" y="2243"/>
                  </a:lnTo>
                  <a:lnTo>
                    <a:pt x="1085" y="2041"/>
                  </a:lnTo>
                  <a:lnTo>
                    <a:pt x="718" y="1838"/>
                  </a:lnTo>
                  <a:lnTo>
                    <a:pt x="534" y="1710"/>
                  </a:lnTo>
                  <a:lnTo>
                    <a:pt x="368" y="1581"/>
                  </a:lnTo>
                  <a:lnTo>
                    <a:pt x="221" y="1434"/>
                  </a:lnTo>
                  <a:lnTo>
                    <a:pt x="93" y="1268"/>
                  </a:lnTo>
                  <a:lnTo>
                    <a:pt x="93" y="1268"/>
                  </a:lnTo>
                  <a:lnTo>
                    <a:pt x="38" y="1195"/>
                  </a:lnTo>
                  <a:lnTo>
                    <a:pt x="19" y="1121"/>
                  </a:lnTo>
                  <a:lnTo>
                    <a:pt x="1" y="1048"/>
                  </a:lnTo>
                  <a:lnTo>
                    <a:pt x="1" y="974"/>
                  </a:lnTo>
                  <a:lnTo>
                    <a:pt x="38" y="919"/>
                  </a:lnTo>
                  <a:lnTo>
                    <a:pt x="74" y="864"/>
                  </a:lnTo>
                  <a:lnTo>
                    <a:pt x="185" y="754"/>
                  </a:lnTo>
                  <a:lnTo>
                    <a:pt x="313" y="680"/>
                  </a:lnTo>
                  <a:lnTo>
                    <a:pt x="479" y="607"/>
                  </a:lnTo>
                  <a:lnTo>
                    <a:pt x="626" y="533"/>
                  </a:lnTo>
                  <a:lnTo>
                    <a:pt x="754" y="460"/>
                  </a:lnTo>
                  <a:lnTo>
                    <a:pt x="754" y="460"/>
                  </a:lnTo>
                  <a:lnTo>
                    <a:pt x="1049" y="331"/>
                  </a:lnTo>
                  <a:lnTo>
                    <a:pt x="1361" y="166"/>
                  </a:lnTo>
                  <a:lnTo>
                    <a:pt x="1508" y="92"/>
                  </a:lnTo>
                  <a:lnTo>
                    <a:pt x="1674" y="37"/>
                  </a:lnTo>
                  <a:lnTo>
                    <a:pt x="1821" y="0"/>
                  </a:lnTo>
                  <a:lnTo>
                    <a:pt x="1986" y="0"/>
                  </a:lnTo>
                  <a:lnTo>
                    <a:pt x="1986" y="0"/>
                  </a:lnTo>
                  <a:lnTo>
                    <a:pt x="2060" y="0"/>
                  </a:lnTo>
                  <a:lnTo>
                    <a:pt x="2060" y="0"/>
                  </a:lnTo>
                  <a:close/>
                  <a:moveTo>
                    <a:pt x="1894" y="1728"/>
                  </a:moveTo>
                  <a:lnTo>
                    <a:pt x="1894" y="1728"/>
                  </a:lnTo>
                  <a:lnTo>
                    <a:pt x="1894" y="1250"/>
                  </a:lnTo>
                  <a:lnTo>
                    <a:pt x="1894" y="1250"/>
                  </a:lnTo>
                  <a:lnTo>
                    <a:pt x="1857" y="386"/>
                  </a:lnTo>
                  <a:lnTo>
                    <a:pt x="1857" y="386"/>
                  </a:lnTo>
                  <a:lnTo>
                    <a:pt x="1490" y="533"/>
                  </a:lnTo>
                  <a:lnTo>
                    <a:pt x="1122" y="699"/>
                  </a:lnTo>
                  <a:lnTo>
                    <a:pt x="405" y="1066"/>
                  </a:lnTo>
                  <a:lnTo>
                    <a:pt x="405" y="1066"/>
                  </a:lnTo>
                  <a:lnTo>
                    <a:pt x="571" y="1232"/>
                  </a:lnTo>
                  <a:lnTo>
                    <a:pt x="736" y="1379"/>
                  </a:lnTo>
                  <a:lnTo>
                    <a:pt x="920" y="1507"/>
                  </a:lnTo>
                  <a:lnTo>
                    <a:pt x="1104" y="1618"/>
                  </a:lnTo>
                  <a:lnTo>
                    <a:pt x="1508" y="1838"/>
                  </a:lnTo>
                  <a:lnTo>
                    <a:pt x="1913" y="2059"/>
                  </a:lnTo>
                  <a:lnTo>
                    <a:pt x="1913" y="2059"/>
                  </a:lnTo>
                  <a:lnTo>
                    <a:pt x="1894" y="1728"/>
                  </a:lnTo>
                  <a:lnTo>
                    <a:pt x="1894" y="172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a:off x="5791975" y="2242175"/>
              <a:ext cx="57475" cy="63425"/>
            </a:xfrm>
            <a:custGeom>
              <a:rect b="b" l="l" r="r" t="t"/>
              <a:pathLst>
                <a:path extrusionOk="0" h="2537" w="2299">
                  <a:moveTo>
                    <a:pt x="2280" y="1471"/>
                  </a:moveTo>
                  <a:lnTo>
                    <a:pt x="2280" y="1471"/>
                  </a:lnTo>
                  <a:lnTo>
                    <a:pt x="2280" y="1949"/>
                  </a:lnTo>
                  <a:lnTo>
                    <a:pt x="2280" y="2187"/>
                  </a:lnTo>
                  <a:lnTo>
                    <a:pt x="2280" y="2445"/>
                  </a:lnTo>
                  <a:lnTo>
                    <a:pt x="2280" y="2445"/>
                  </a:lnTo>
                  <a:lnTo>
                    <a:pt x="2243" y="2482"/>
                  </a:lnTo>
                  <a:lnTo>
                    <a:pt x="2225" y="2500"/>
                  </a:lnTo>
                  <a:lnTo>
                    <a:pt x="2133" y="2537"/>
                  </a:lnTo>
                  <a:lnTo>
                    <a:pt x="2041" y="2537"/>
                  </a:lnTo>
                  <a:lnTo>
                    <a:pt x="2004" y="2518"/>
                  </a:lnTo>
                  <a:lnTo>
                    <a:pt x="1967" y="2500"/>
                  </a:lnTo>
                  <a:lnTo>
                    <a:pt x="1967" y="2500"/>
                  </a:lnTo>
                  <a:lnTo>
                    <a:pt x="1692" y="2353"/>
                  </a:lnTo>
                  <a:lnTo>
                    <a:pt x="1306" y="2187"/>
                  </a:lnTo>
                  <a:lnTo>
                    <a:pt x="883" y="1985"/>
                  </a:lnTo>
                  <a:lnTo>
                    <a:pt x="662" y="1875"/>
                  </a:lnTo>
                  <a:lnTo>
                    <a:pt x="478" y="1765"/>
                  </a:lnTo>
                  <a:lnTo>
                    <a:pt x="295" y="1654"/>
                  </a:lnTo>
                  <a:lnTo>
                    <a:pt x="166" y="1544"/>
                  </a:lnTo>
                  <a:lnTo>
                    <a:pt x="56" y="1415"/>
                  </a:lnTo>
                  <a:lnTo>
                    <a:pt x="19" y="1360"/>
                  </a:lnTo>
                  <a:lnTo>
                    <a:pt x="1" y="1287"/>
                  </a:lnTo>
                  <a:lnTo>
                    <a:pt x="1" y="1232"/>
                  </a:lnTo>
                  <a:lnTo>
                    <a:pt x="1" y="1158"/>
                  </a:lnTo>
                  <a:lnTo>
                    <a:pt x="37" y="1103"/>
                  </a:lnTo>
                  <a:lnTo>
                    <a:pt x="74" y="1029"/>
                  </a:lnTo>
                  <a:lnTo>
                    <a:pt x="129" y="974"/>
                  </a:lnTo>
                  <a:lnTo>
                    <a:pt x="221" y="901"/>
                  </a:lnTo>
                  <a:lnTo>
                    <a:pt x="442" y="772"/>
                  </a:lnTo>
                  <a:lnTo>
                    <a:pt x="442" y="772"/>
                  </a:lnTo>
                  <a:lnTo>
                    <a:pt x="828" y="533"/>
                  </a:lnTo>
                  <a:lnTo>
                    <a:pt x="1214" y="276"/>
                  </a:lnTo>
                  <a:lnTo>
                    <a:pt x="1416" y="184"/>
                  </a:lnTo>
                  <a:lnTo>
                    <a:pt x="1636" y="92"/>
                  </a:lnTo>
                  <a:lnTo>
                    <a:pt x="1839" y="18"/>
                  </a:lnTo>
                  <a:lnTo>
                    <a:pt x="2059" y="0"/>
                  </a:lnTo>
                  <a:lnTo>
                    <a:pt x="2059" y="0"/>
                  </a:lnTo>
                  <a:lnTo>
                    <a:pt x="2133" y="18"/>
                  </a:lnTo>
                  <a:lnTo>
                    <a:pt x="2188" y="74"/>
                  </a:lnTo>
                  <a:lnTo>
                    <a:pt x="2225" y="147"/>
                  </a:lnTo>
                  <a:lnTo>
                    <a:pt x="2261" y="221"/>
                  </a:lnTo>
                  <a:lnTo>
                    <a:pt x="2280" y="423"/>
                  </a:lnTo>
                  <a:lnTo>
                    <a:pt x="2298" y="643"/>
                  </a:lnTo>
                  <a:lnTo>
                    <a:pt x="2280" y="1103"/>
                  </a:lnTo>
                  <a:lnTo>
                    <a:pt x="2280" y="1305"/>
                  </a:lnTo>
                  <a:lnTo>
                    <a:pt x="2280" y="1471"/>
                  </a:lnTo>
                  <a:lnTo>
                    <a:pt x="2280" y="1471"/>
                  </a:lnTo>
                  <a:close/>
                  <a:moveTo>
                    <a:pt x="1912" y="386"/>
                  </a:moveTo>
                  <a:lnTo>
                    <a:pt x="1912" y="386"/>
                  </a:lnTo>
                  <a:lnTo>
                    <a:pt x="1508" y="570"/>
                  </a:lnTo>
                  <a:lnTo>
                    <a:pt x="1140" y="772"/>
                  </a:lnTo>
                  <a:lnTo>
                    <a:pt x="773" y="993"/>
                  </a:lnTo>
                  <a:lnTo>
                    <a:pt x="405" y="1232"/>
                  </a:lnTo>
                  <a:lnTo>
                    <a:pt x="405" y="1232"/>
                  </a:lnTo>
                  <a:lnTo>
                    <a:pt x="570" y="1379"/>
                  </a:lnTo>
                  <a:lnTo>
                    <a:pt x="754" y="1489"/>
                  </a:lnTo>
                  <a:lnTo>
                    <a:pt x="938" y="1599"/>
                  </a:lnTo>
                  <a:lnTo>
                    <a:pt x="1140" y="1691"/>
                  </a:lnTo>
                  <a:lnTo>
                    <a:pt x="1526" y="1857"/>
                  </a:lnTo>
                  <a:lnTo>
                    <a:pt x="1728" y="1949"/>
                  </a:lnTo>
                  <a:lnTo>
                    <a:pt x="1912" y="2040"/>
                  </a:lnTo>
                  <a:lnTo>
                    <a:pt x="1912" y="2040"/>
                  </a:lnTo>
                  <a:lnTo>
                    <a:pt x="1912" y="1213"/>
                  </a:lnTo>
                  <a:lnTo>
                    <a:pt x="1912" y="386"/>
                  </a:lnTo>
                  <a:lnTo>
                    <a:pt x="1912"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a:off x="5790150" y="2143375"/>
              <a:ext cx="59300" cy="62050"/>
            </a:xfrm>
            <a:custGeom>
              <a:rect b="b" l="l" r="r" t="t"/>
              <a:pathLst>
                <a:path extrusionOk="0" h="2482" w="2372">
                  <a:moveTo>
                    <a:pt x="2261" y="129"/>
                  </a:moveTo>
                  <a:lnTo>
                    <a:pt x="2261" y="129"/>
                  </a:lnTo>
                  <a:lnTo>
                    <a:pt x="2298" y="496"/>
                  </a:lnTo>
                  <a:lnTo>
                    <a:pt x="2316" y="864"/>
                  </a:lnTo>
                  <a:lnTo>
                    <a:pt x="2334" y="1250"/>
                  </a:lnTo>
                  <a:lnTo>
                    <a:pt x="2353" y="1636"/>
                  </a:lnTo>
                  <a:lnTo>
                    <a:pt x="2353" y="1636"/>
                  </a:lnTo>
                  <a:lnTo>
                    <a:pt x="2353" y="1746"/>
                  </a:lnTo>
                  <a:lnTo>
                    <a:pt x="2371" y="1875"/>
                  </a:lnTo>
                  <a:lnTo>
                    <a:pt x="2371" y="2040"/>
                  </a:lnTo>
                  <a:lnTo>
                    <a:pt x="2371" y="2187"/>
                  </a:lnTo>
                  <a:lnTo>
                    <a:pt x="2353" y="2316"/>
                  </a:lnTo>
                  <a:lnTo>
                    <a:pt x="2334" y="2390"/>
                  </a:lnTo>
                  <a:lnTo>
                    <a:pt x="2298" y="2426"/>
                  </a:lnTo>
                  <a:lnTo>
                    <a:pt x="2261" y="2463"/>
                  </a:lnTo>
                  <a:lnTo>
                    <a:pt x="2224" y="2482"/>
                  </a:lnTo>
                  <a:lnTo>
                    <a:pt x="2151" y="2482"/>
                  </a:lnTo>
                  <a:lnTo>
                    <a:pt x="2077" y="2463"/>
                  </a:lnTo>
                  <a:lnTo>
                    <a:pt x="2077" y="2463"/>
                  </a:lnTo>
                  <a:lnTo>
                    <a:pt x="1857" y="2426"/>
                  </a:lnTo>
                  <a:lnTo>
                    <a:pt x="1562" y="2334"/>
                  </a:lnTo>
                  <a:lnTo>
                    <a:pt x="1232" y="2206"/>
                  </a:lnTo>
                  <a:lnTo>
                    <a:pt x="882" y="2040"/>
                  </a:lnTo>
                  <a:lnTo>
                    <a:pt x="551" y="1857"/>
                  </a:lnTo>
                  <a:lnTo>
                    <a:pt x="404" y="1765"/>
                  </a:lnTo>
                  <a:lnTo>
                    <a:pt x="276" y="1673"/>
                  </a:lnTo>
                  <a:lnTo>
                    <a:pt x="165" y="1562"/>
                  </a:lnTo>
                  <a:lnTo>
                    <a:pt x="74" y="1471"/>
                  </a:lnTo>
                  <a:lnTo>
                    <a:pt x="18" y="1379"/>
                  </a:lnTo>
                  <a:lnTo>
                    <a:pt x="0" y="1287"/>
                  </a:lnTo>
                  <a:lnTo>
                    <a:pt x="0" y="1287"/>
                  </a:lnTo>
                  <a:lnTo>
                    <a:pt x="18" y="1213"/>
                  </a:lnTo>
                  <a:lnTo>
                    <a:pt x="55" y="1158"/>
                  </a:lnTo>
                  <a:lnTo>
                    <a:pt x="92" y="1103"/>
                  </a:lnTo>
                  <a:lnTo>
                    <a:pt x="147" y="1048"/>
                  </a:lnTo>
                  <a:lnTo>
                    <a:pt x="276" y="956"/>
                  </a:lnTo>
                  <a:lnTo>
                    <a:pt x="423" y="864"/>
                  </a:lnTo>
                  <a:lnTo>
                    <a:pt x="754" y="717"/>
                  </a:lnTo>
                  <a:lnTo>
                    <a:pt x="901" y="643"/>
                  </a:lnTo>
                  <a:lnTo>
                    <a:pt x="1011" y="551"/>
                  </a:lnTo>
                  <a:lnTo>
                    <a:pt x="1011" y="551"/>
                  </a:lnTo>
                  <a:lnTo>
                    <a:pt x="1121" y="515"/>
                  </a:lnTo>
                  <a:lnTo>
                    <a:pt x="1232" y="441"/>
                  </a:lnTo>
                  <a:lnTo>
                    <a:pt x="1507" y="257"/>
                  </a:lnTo>
                  <a:lnTo>
                    <a:pt x="1654" y="165"/>
                  </a:lnTo>
                  <a:lnTo>
                    <a:pt x="1801" y="74"/>
                  </a:lnTo>
                  <a:lnTo>
                    <a:pt x="1930" y="18"/>
                  </a:lnTo>
                  <a:lnTo>
                    <a:pt x="2059" y="0"/>
                  </a:lnTo>
                  <a:lnTo>
                    <a:pt x="2059" y="0"/>
                  </a:lnTo>
                  <a:lnTo>
                    <a:pt x="2114" y="18"/>
                  </a:lnTo>
                  <a:lnTo>
                    <a:pt x="2169" y="37"/>
                  </a:lnTo>
                  <a:lnTo>
                    <a:pt x="2224" y="74"/>
                  </a:lnTo>
                  <a:lnTo>
                    <a:pt x="2261" y="129"/>
                  </a:lnTo>
                  <a:lnTo>
                    <a:pt x="2261" y="129"/>
                  </a:lnTo>
                  <a:close/>
                  <a:moveTo>
                    <a:pt x="2004" y="2022"/>
                  </a:moveTo>
                  <a:lnTo>
                    <a:pt x="2004" y="2022"/>
                  </a:lnTo>
                  <a:lnTo>
                    <a:pt x="1948" y="1232"/>
                  </a:lnTo>
                  <a:lnTo>
                    <a:pt x="1912" y="441"/>
                  </a:lnTo>
                  <a:lnTo>
                    <a:pt x="1912" y="441"/>
                  </a:lnTo>
                  <a:lnTo>
                    <a:pt x="1176" y="882"/>
                  </a:lnTo>
                  <a:lnTo>
                    <a:pt x="423" y="1305"/>
                  </a:lnTo>
                  <a:lnTo>
                    <a:pt x="423" y="1305"/>
                  </a:lnTo>
                  <a:lnTo>
                    <a:pt x="607" y="1434"/>
                  </a:lnTo>
                  <a:lnTo>
                    <a:pt x="790" y="1544"/>
                  </a:lnTo>
                  <a:lnTo>
                    <a:pt x="974" y="1654"/>
                  </a:lnTo>
                  <a:lnTo>
                    <a:pt x="1176" y="1746"/>
                  </a:lnTo>
                  <a:lnTo>
                    <a:pt x="1581" y="1912"/>
                  </a:lnTo>
                  <a:lnTo>
                    <a:pt x="2004" y="2059"/>
                  </a:lnTo>
                  <a:lnTo>
                    <a:pt x="2004" y="2059"/>
                  </a:lnTo>
                  <a:lnTo>
                    <a:pt x="2004" y="2022"/>
                  </a:lnTo>
                  <a:lnTo>
                    <a:pt x="2004" y="202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a:off x="5796575" y="2051450"/>
              <a:ext cx="53775" cy="64375"/>
            </a:xfrm>
            <a:custGeom>
              <a:rect b="b" l="l" r="r" t="t"/>
              <a:pathLst>
                <a:path extrusionOk="0" h="2575" w="2151">
                  <a:moveTo>
                    <a:pt x="2133" y="1453"/>
                  </a:moveTo>
                  <a:lnTo>
                    <a:pt x="2133" y="1453"/>
                  </a:lnTo>
                  <a:lnTo>
                    <a:pt x="2114" y="1582"/>
                  </a:lnTo>
                  <a:lnTo>
                    <a:pt x="2133" y="1729"/>
                  </a:lnTo>
                  <a:lnTo>
                    <a:pt x="2151" y="2041"/>
                  </a:lnTo>
                  <a:lnTo>
                    <a:pt x="2151" y="2207"/>
                  </a:lnTo>
                  <a:lnTo>
                    <a:pt x="2133" y="2335"/>
                  </a:lnTo>
                  <a:lnTo>
                    <a:pt x="2096" y="2464"/>
                  </a:lnTo>
                  <a:lnTo>
                    <a:pt x="2077" y="2519"/>
                  </a:lnTo>
                  <a:lnTo>
                    <a:pt x="2041" y="2556"/>
                  </a:lnTo>
                  <a:lnTo>
                    <a:pt x="2041" y="2556"/>
                  </a:lnTo>
                  <a:lnTo>
                    <a:pt x="1949" y="2574"/>
                  </a:lnTo>
                  <a:lnTo>
                    <a:pt x="1875" y="2574"/>
                  </a:lnTo>
                  <a:lnTo>
                    <a:pt x="1802" y="2519"/>
                  </a:lnTo>
                  <a:lnTo>
                    <a:pt x="1783" y="2482"/>
                  </a:lnTo>
                  <a:lnTo>
                    <a:pt x="1765" y="2445"/>
                  </a:lnTo>
                  <a:lnTo>
                    <a:pt x="1765" y="2445"/>
                  </a:lnTo>
                  <a:lnTo>
                    <a:pt x="1728" y="2501"/>
                  </a:lnTo>
                  <a:lnTo>
                    <a:pt x="1673" y="2519"/>
                  </a:lnTo>
                  <a:lnTo>
                    <a:pt x="1636" y="2537"/>
                  </a:lnTo>
                  <a:lnTo>
                    <a:pt x="1581" y="2556"/>
                  </a:lnTo>
                  <a:lnTo>
                    <a:pt x="1489" y="2537"/>
                  </a:lnTo>
                  <a:lnTo>
                    <a:pt x="1379" y="2482"/>
                  </a:lnTo>
                  <a:lnTo>
                    <a:pt x="1177" y="2354"/>
                  </a:lnTo>
                  <a:lnTo>
                    <a:pt x="1085" y="2280"/>
                  </a:lnTo>
                  <a:lnTo>
                    <a:pt x="993" y="2243"/>
                  </a:lnTo>
                  <a:lnTo>
                    <a:pt x="993" y="2243"/>
                  </a:lnTo>
                  <a:lnTo>
                    <a:pt x="533" y="2023"/>
                  </a:lnTo>
                  <a:lnTo>
                    <a:pt x="331" y="1876"/>
                  </a:lnTo>
                  <a:lnTo>
                    <a:pt x="129" y="1729"/>
                  </a:lnTo>
                  <a:lnTo>
                    <a:pt x="129" y="1729"/>
                  </a:lnTo>
                  <a:lnTo>
                    <a:pt x="56" y="1655"/>
                  </a:lnTo>
                  <a:lnTo>
                    <a:pt x="19" y="1582"/>
                  </a:lnTo>
                  <a:lnTo>
                    <a:pt x="0" y="1490"/>
                  </a:lnTo>
                  <a:lnTo>
                    <a:pt x="19" y="1416"/>
                  </a:lnTo>
                  <a:lnTo>
                    <a:pt x="37" y="1361"/>
                  </a:lnTo>
                  <a:lnTo>
                    <a:pt x="74" y="1287"/>
                  </a:lnTo>
                  <a:lnTo>
                    <a:pt x="203" y="1159"/>
                  </a:lnTo>
                  <a:lnTo>
                    <a:pt x="350" y="1030"/>
                  </a:lnTo>
                  <a:lnTo>
                    <a:pt x="497" y="920"/>
                  </a:lnTo>
                  <a:lnTo>
                    <a:pt x="662" y="810"/>
                  </a:lnTo>
                  <a:lnTo>
                    <a:pt x="772" y="699"/>
                  </a:lnTo>
                  <a:lnTo>
                    <a:pt x="772" y="699"/>
                  </a:lnTo>
                  <a:lnTo>
                    <a:pt x="901" y="607"/>
                  </a:lnTo>
                  <a:lnTo>
                    <a:pt x="1030" y="497"/>
                  </a:lnTo>
                  <a:lnTo>
                    <a:pt x="1324" y="276"/>
                  </a:lnTo>
                  <a:lnTo>
                    <a:pt x="1452" y="166"/>
                  </a:lnTo>
                  <a:lnTo>
                    <a:pt x="1618" y="74"/>
                  </a:lnTo>
                  <a:lnTo>
                    <a:pt x="1765" y="19"/>
                  </a:lnTo>
                  <a:lnTo>
                    <a:pt x="1912" y="1"/>
                  </a:lnTo>
                  <a:lnTo>
                    <a:pt x="1912" y="1"/>
                  </a:lnTo>
                  <a:lnTo>
                    <a:pt x="1967" y="37"/>
                  </a:lnTo>
                  <a:lnTo>
                    <a:pt x="2022" y="93"/>
                  </a:lnTo>
                  <a:lnTo>
                    <a:pt x="2059" y="166"/>
                  </a:lnTo>
                  <a:lnTo>
                    <a:pt x="2096" y="240"/>
                  </a:lnTo>
                  <a:lnTo>
                    <a:pt x="2114" y="442"/>
                  </a:lnTo>
                  <a:lnTo>
                    <a:pt x="2133" y="662"/>
                  </a:lnTo>
                  <a:lnTo>
                    <a:pt x="2114" y="1104"/>
                  </a:lnTo>
                  <a:lnTo>
                    <a:pt x="2114" y="1306"/>
                  </a:lnTo>
                  <a:lnTo>
                    <a:pt x="2133" y="1453"/>
                  </a:lnTo>
                  <a:lnTo>
                    <a:pt x="2133" y="1453"/>
                  </a:lnTo>
                  <a:close/>
                  <a:moveTo>
                    <a:pt x="1765" y="1894"/>
                  </a:moveTo>
                  <a:lnTo>
                    <a:pt x="1765" y="1894"/>
                  </a:lnTo>
                  <a:lnTo>
                    <a:pt x="1765" y="1379"/>
                  </a:lnTo>
                  <a:lnTo>
                    <a:pt x="1765" y="1379"/>
                  </a:lnTo>
                  <a:lnTo>
                    <a:pt x="1765" y="901"/>
                  </a:lnTo>
                  <a:lnTo>
                    <a:pt x="1747" y="442"/>
                  </a:lnTo>
                  <a:lnTo>
                    <a:pt x="1747" y="442"/>
                  </a:lnTo>
                  <a:lnTo>
                    <a:pt x="1397" y="681"/>
                  </a:lnTo>
                  <a:lnTo>
                    <a:pt x="1066" y="938"/>
                  </a:lnTo>
                  <a:lnTo>
                    <a:pt x="405" y="1471"/>
                  </a:lnTo>
                  <a:lnTo>
                    <a:pt x="405" y="1471"/>
                  </a:lnTo>
                  <a:lnTo>
                    <a:pt x="570" y="1600"/>
                  </a:lnTo>
                  <a:lnTo>
                    <a:pt x="736" y="1692"/>
                  </a:lnTo>
                  <a:lnTo>
                    <a:pt x="1085" y="1876"/>
                  </a:lnTo>
                  <a:lnTo>
                    <a:pt x="1452" y="2041"/>
                  </a:lnTo>
                  <a:lnTo>
                    <a:pt x="1618" y="2151"/>
                  </a:lnTo>
                  <a:lnTo>
                    <a:pt x="1765" y="2280"/>
                  </a:lnTo>
                  <a:lnTo>
                    <a:pt x="1765" y="2280"/>
                  </a:lnTo>
                  <a:lnTo>
                    <a:pt x="1765" y="1894"/>
                  </a:lnTo>
                  <a:lnTo>
                    <a:pt x="1765"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a:off x="5839300" y="2109825"/>
              <a:ext cx="9225" cy="9200"/>
            </a:xfrm>
            <a:custGeom>
              <a:rect b="b" l="l" r="r" t="t"/>
              <a:pathLst>
                <a:path extrusionOk="0" h="368" w="369">
                  <a:moveTo>
                    <a:pt x="368" y="184"/>
                  </a:moveTo>
                  <a:lnTo>
                    <a:pt x="368" y="184"/>
                  </a:lnTo>
                  <a:lnTo>
                    <a:pt x="350" y="258"/>
                  </a:lnTo>
                  <a:lnTo>
                    <a:pt x="313" y="313"/>
                  </a:lnTo>
                  <a:lnTo>
                    <a:pt x="240" y="349"/>
                  </a:lnTo>
                  <a:lnTo>
                    <a:pt x="185" y="368"/>
                  </a:lnTo>
                  <a:lnTo>
                    <a:pt x="111" y="349"/>
                  </a:lnTo>
                  <a:lnTo>
                    <a:pt x="56" y="313"/>
                  </a:lnTo>
                  <a:lnTo>
                    <a:pt x="1" y="258"/>
                  </a:lnTo>
                  <a:lnTo>
                    <a:pt x="1" y="184"/>
                  </a:lnTo>
                  <a:lnTo>
                    <a:pt x="1" y="184"/>
                  </a:lnTo>
                  <a:lnTo>
                    <a:pt x="1" y="110"/>
                  </a:lnTo>
                  <a:lnTo>
                    <a:pt x="56" y="55"/>
                  </a:lnTo>
                  <a:lnTo>
                    <a:pt x="111" y="19"/>
                  </a:lnTo>
                  <a:lnTo>
                    <a:pt x="185" y="0"/>
                  </a:lnTo>
                  <a:lnTo>
                    <a:pt x="185" y="0"/>
                  </a:lnTo>
                  <a:lnTo>
                    <a:pt x="240" y="19"/>
                  </a:lnTo>
                  <a:lnTo>
                    <a:pt x="313" y="55"/>
                  </a:lnTo>
                  <a:lnTo>
                    <a:pt x="350" y="110"/>
                  </a:lnTo>
                  <a:lnTo>
                    <a:pt x="368" y="184"/>
                  </a:lnTo>
                  <a:lnTo>
                    <a:pt x="368" y="18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a:off x="5793350" y="1958175"/>
              <a:ext cx="56550" cy="66200"/>
            </a:xfrm>
            <a:custGeom>
              <a:rect b="b" l="l" r="r" t="t"/>
              <a:pathLst>
                <a:path extrusionOk="0" h="2648" w="2262">
                  <a:moveTo>
                    <a:pt x="2059" y="0"/>
                  </a:moveTo>
                  <a:lnTo>
                    <a:pt x="2059" y="0"/>
                  </a:lnTo>
                  <a:lnTo>
                    <a:pt x="2115" y="37"/>
                  </a:lnTo>
                  <a:lnTo>
                    <a:pt x="2170" y="111"/>
                  </a:lnTo>
                  <a:lnTo>
                    <a:pt x="2206" y="184"/>
                  </a:lnTo>
                  <a:lnTo>
                    <a:pt x="2225" y="294"/>
                  </a:lnTo>
                  <a:lnTo>
                    <a:pt x="2243" y="552"/>
                  </a:lnTo>
                  <a:lnTo>
                    <a:pt x="2262" y="846"/>
                  </a:lnTo>
                  <a:lnTo>
                    <a:pt x="2225" y="1434"/>
                  </a:lnTo>
                  <a:lnTo>
                    <a:pt x="2225" y="1691"/>
                  </a:lnTo>
                  <a:lnTo>
                    <a:pt x="2225" y="1875"/>
                  </a:lnTo>
                  <a:lnTo>
                    <a:pt x="2225" y="1875"/>
                  </a:lnTo>
                  <a:lnTo>
                    <a:pt x="2225" y="2114"/>
                  </a:lnTo>
                  <a:lnTo>
                    <a:pt x="2225" y="2261"/>
                  </a:lnTo>
                  <a:lnTo>
                    <a:pt x="2225" y="2390"/>
                  </a:lnTo>
                  <a:lnTo>
                    <a:pt x="2188" y="2519"/>
                  </a:lnTo>
                  <a:lnTo>
                    <a:pt x="2170" y="2574"/>
                  </a:lnTo>
                  <a:lnTo>
                    <a:pt x="2133" y="2610"/>
                  </a:lnTo>
                  <a:lnTo>
                    <a:pt x="2096" y="2629"/>
                  </a:lnTo>
                  <a:lnTo>
                    <a:pt x="2041" y="2647"/>
                  </a:lnTo>
                  <a:lnTo>
                    <a:pt x="1986" y="2629"/>
                  </a:lnTo>
                  <a:lnTo>
                    <a:pt x="1912" y="2610"/>
                  </a:lnTo>
                  <a:lnTo>
                    <a:pt x="1912" y="2610"/>
                  </a:lnTo>
                  <a:lnTo>
                    <a:pt x="1894" y="2629"/>
                  </a:lnTo>
                  <a:lnTo>
                    <a:pt x="1857" y="2647"/>
                  </a:lnTo>
                  <a:lnTo>
                    <a:pt x="1784" y="2647"/>
                  </a:lnTo>
                  <a:lnTo>
                    <a:pt x="1673" y="2629"/>
                  </a:lnTo>
                  <a:lnTo>
                    <a:pt x="1563" y="2574"/>
                  </a:lnTo>
                  <a:lnTo>
                    <a:pt x="1269" y="2427"/>
                  </a:lnTo>
                  <a:lnTo>
                    <a:pt x="938" y="2206"/>
                  </a:lnTo>
                  <a:lnTo>
                    <a:pt x="626" y="1967"/>
                  </a:lnTo>
                  <a:lnTo>
                    <a:pt x="332" y="1728"/>
                  </a:lnTo>
                  <a:lnTo>
                    <a:pt x="129" y="1526"/>
                  </a:lnTo>
                  <a:lnTo>
                    <a:pt x="56" y="1452"/>
                  </a:lnTo>
                  <a:lnTo>
                    <a:pt x="19" y="1397"/>
                  </a:lnTo>
                  <a:lnTo>
                    <a:pt x="19" y="1397"/>
                  </a:lnTo>
                  <a:lnTo>
                    <a:pt x="1" y="1324"/>
                  </a:lnTo>
                  <a:lnTo>
                    <a:pt x="1" y="1269"/>
                  </a:lnTo>
                  <a:lnTo>
                    <a:pt x="19" y="1213"/>
                  </a:lnTo>
                  <a:lnTo>
                    <a:pt x="37" y="1177"/>
                  </a:lnTo>
                  <a:lnTo>
                    <a:pt x="93" y="1085"/>
                  </a:lnTo>
                  <a:lnTo>
                    <a:pt x="185" y="1011"/>
                  </a:lnTo>
                  <a:lnTo>
                    <a:pt x="405" y="901"/>
                  </a:lnTo>
                  <a:lnTo>
                    <a:pt x="515" y="827"/>
                  </a:lnTo>
                  <a:lnTo>
                    <a:pt x="589" y="772"/>
                  </a:lnTo>
                  <a:lnTo>
                    <a:pt x="589" y="772"/>
                  </a:lnTo>
                  <a:lnTo>
                    <a:pt x="754" y="680"/>
                  </a:lnTo>
                  <a:lnTo>
                    <a:pt x="938" y="570"/>
                  </a:lnTo>
                  <a:lnTo>
                    <a:pt x="1306" y="313"/>
                  </a:lnTo>
                  <a:lnTo>
                    <a:pt x="1490" y="202"/>
                  </a:lnTo>
                  <a:lnTo>
                    <a:pt x="1673" y="92"/>
                  </a:lnTo>
                  <a:lnTo>
                    <a:pt x="1857" y="37"/>
                  </a:lnTo>
                  <a:lnTo>
                    <a:pt x="1949" y="19"/>
                  </a:lnTo>
                  <a:lnTo>
                    <a:pt x="2041" y="0"/>
                  </a:lnTo>
                  <a:lnTo>
                    <a:pt x="2041" y="0"/>
                  </a:lnTo>
                  <a:lnTo>
                    <a:pt x="2059" y="0"/>
                  </a:lnTo>
                  <a:lnTo>
                    <a:pt x="2059" y="0"/>
                  </a:lnTo>
                  <a:close/>
                  <a:moveTo>
                    <a:pt x="1857" y="1894"/>
                  </a:moveTo>
                  <a:lnTo>
                    <a:pt x="1857" y="1894"/>
                  </a:lnTo>
                  <a:lnTo>
                    <a:pt x="1876" y="1158"/>
                  </a:lnTo>
                  <a:lnTo>
                    <a:pt x="1876" y="423"/>
                  </a:lnTo>
                  <a:lnTo>
                    <a:pt x="1876" y="423"/>
                  </a:lnTo>
                  <a:lnTo>
                    <a:pt x="1508" y="644"/>
                  </a:lnTo>
                  <a:lnTo>
                    <a:pt x="1140" y="864"/>
                  </a:lnTo>
                  <a:lnTo>
                    <a:pt x="423" y="1305"/>
                  </a:lnTo>
                  <a:lnTo>
                    <a:pt x="423" y="1305"/>
                  </a:lnTo>
                  <a:lnTo>
                    <a:pt x="754" y="1599"/>
                  </a:lnTo>
                  <a:lnTo>
                    <a:pt x="1104" y="1857"/>
                  </a:lnTo>
                  <a:lnTo>
                    <a:pt x="1471" y="2096"/>
                  </a:lnTo>
                  <a:lnTo>
                    <a:pt x="1857" y="2316"/>
                  </a:lnTo>
                  <a:lnTo>
                    <a:pt x="1857" y="2316"/>
                  </a:lnTo>
                  <a:lnTo>
                    <a:pt x="1857" y="1894"/>
                  </a:lnTo>
                  <a:lnTo>
                    <a:pt x="1857" y="18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a:off x="5791525" y="1859825"/>
              <a:ext cx="58375" cy="69875"/>
            </a:xfrm>
            <a:custGeom>
              <a:rect b="b" l="l" r="r" t="t"/>
              <a:pathLst>
                <a:path extrusionOk="0" h="2795" w="2335">
                  <a:moveTo>
                    <a:pt x="2022" y="1"/>
                  </a:moveTo>
                  <a:lnTo>
                    <a:pt x="2022" y="1"/>
                  </a:lnTo>
                  <a:lnTo>
                    <a:pt x="2096" y="19"/>
                  </a:lnTo>
                  <a:lnTo>
                    <a:pt x="2151" y="74"/>
                  </a:lnTo>
                  <a:lnTo>
                    <a:pt x="2188" y="111"/>
                  </a:lnTo>
                  <a:lnTo>
                    <a:pt x="2224" y="166"/>
                  </a:lnTo>
                  <a:lnTo>
                    <a:pt x="2261" y="295"/>
                  </a:lnTo>
                  <a:lnTo>
                    <a:pt x="2279" y="442"/>
                  </a:lnTo>
                  <a:lnTo>
                    <a:pt x="2279" y="736"/>
                  </a:lnTo>
                  <a:lnTo>
                    <a:pt x="2279" y="883"/>
                  </a:lnTo>
                  <a:lnTo>
                    <a:pt x="2298" y="1012"/>
                  </a:lnTo>
                  <a:lnTo>
                    <a:pt x="2298" y="1012"/>
                  </a:lnTo>
                  <a:lnTo>
                    <a:pt x="2298" y="1177"/>
                  </a:lnTo>
                  <a:lnTo>
                    <a:pt x="2298" y="1453"/>
                  </a:lnTo>
                  <a:lnTo>
                    <a:pt x="2316" y="1784"/>
                  </a:lnTo>
                  <a:lnTo>
                    <a:pt x="2335" y="2114"/>
                  </a:lnTo>
                  <a:lnTo>
                    <a:pt x="2316" y="2427"/>
                  </a:lnTo>
                  <a:lnTo>
                    <a:pt x="2298" y="2556"/>
                  </a:lnTo>
                  <a:lnTo>
                    <a:pt x="2261" y="2648"/>
                  </a:lnTo>
                  <a:lnTo>
                    <a:pt x="2206" y="2739"/>
                  </a:lnTo>
                  <a:lnTo>
                    <a:pt x="2151" y="2776"/>
                  </a:lnTo>
                  <a:lnTo>
                    <a:pt x="2077" y="2776"/>
                  </a:lnTo>
                  <a:lnTo>
                    <a:pt x="1967" y="2739"/>
                  </a:lnTo>
                  <a:lnTo>
                    <a:pt x="1967" y="2739"/>
                  </a:lnTo>
                  <a:lnTo>
                    <a:pt x="1930" y="2758"/>
                  </a:lnTo>
                  <a:lnTo>
                    <a:pt x="1893" y="2795"/>
                  </a:lnTo>
                  <a:lnTo>
                    <a:pt x="1802" y="2795"/>
                  </a:lnTo>
                  <a:lnTo>
                    <a:pt x="1710" y="2776"/>
                  </a:lnTo>
                  <a:lnTo>
                    <a:pt x="1618" y="2739"/>
                  </a:lnTo>
                  <a:lnTo>
                    <a:pt x="1434" y="2611"/>
                  </a:lnTo>
                  <a:lnTo>
                    <a:pt x="1342" y="2556"/>
                  </a:lnTo>
                  <a:lnTo>
                    <a:pt x="1250" y="2519"/>
                  </a:lnTo>
                  <a:lnTo>
                    <a:pt x="1250" y="2519"/>
                  </a:lnTo>
                  <a:lnTo>
                    <a:pt x="901" y="2317"/>
                  </a:lnTo>
                  <a:lnTo>
                    <a:pt x="699" y="2188"/>
                  </a:lnTo>
                  <a:lnTo>
                    <a:pt x="496" y="2059"/>
                  </a:lnTo>
                  <a:lnTo>
                    <a:pt x="313" y="1912"/>
                  </a:lnTo>
                  <a:lnTo>
                    <a:pt x="147" y="1765"/>
                  </a:lnTo>
                  <a:lnTo>
                    <a:pt x="92" y="1692"/>
                  </a:lnTo>
                  <a:lnTo>
                    <a:pt x="37" y="1600"/>
                  </a:lnTo>
                  <a:lnTo>
                    <a:pt x="19" y="1508"/>
                  </a:lnTo>
                  <a:lnTo>
                    <a:pt x="0" y="1416"/>
                  </a:lnTo>
                  <a:lnTo>
                    <a:pt x="0" y="1416"/>
                  </a:lnTo>
                  <a:lnTo>
                    <a:pt x="147" y="1232"/>
                  </a:lnTo>
                  <a:lnTo>
                    <a:pt x="349" y="1012"/>
                  </a:lnTo>
                  <a:lnTo>
                    <a:pt x="607" y="773"/>
                  </a:lnTo>
                  <a:lnTo>
                    <a:pt x="901" y="552"/>
                  </a:lnTo>
                  <a:lnTo>
                    <a:pt x="1213" y="331"/>
                  </a:lnTo>
                  <a:lnTo>
                    <a:pt x="1507" y="148"/>
                  </a:lnTo>
                  <a:lnTo>
                    <a:pt x="1654" y="93"/>
                  </a:lnTo>
                  <a:lnTo>
                    <a:pt x="1783" y="37"/>
                  </a:lnTo>
                  <a:lnTo>
                    <a:pt x="1912" y="1"/>
                  </a:lnTo>
                  <a:lnTo>
                    <a:pt x="2004" y="1"/>
                  </a:lnTo>
                  <a:lnTo>
                    <a:pt x="2004" y="1"/>
                  </a:lnTo>
                  <a:lnTo>
                    <a:pt x="2022" y="1"/>
                  </a:lnTo>
                  <a:lnTo>
                    <a:pt x="2022" y="1"/>
                  </a:lnTo>
                  <a:close/>
                  <a:moveTo>
                    <a:pt x="1893" y="387"/>
                  </a:moveTo>
                  <a:lnTo>
                    <a:pt x="1893" y="387"/>
                  </a:lnTo>
                  <a:lnTo>
                    <a:pt x="1691" y="479"/>
                  </a:lnTo>
                  <a:lnTo>
                    <a:pt x="1489" y="607"/>
                  </a:lnTo>
                  <a:lnTo>
                    <a:pt x="1103" y="865"/>
                  </a:lnTo>
                  <a:lnTo>
                    <a:pt x="735" y="1159"/>
                  </a:lnTo>
                  <a:lnTo>
                    <a:pt x="405" y="1471"/>
                  </a:lnTo>
                  <a:lnTo>
                    <a:pt x="405" y="1471"/>
                  </a:lnTo>
                  <a:lnTo>
                    <a:pt x="570" y="1637"/>
                  </a:lnTo>
                  <a:lnTo>
                    <a:pt x="754" y="1765"/>
                  </a:lnTo>
                  <a:lnTo>
                    <a:pt x="938" y="1894"/>
                  </a:lnTo>
                  <a:lnTo>
                    <a:pt x="1140" y="2023"/>
                  </a:lnTo>
                  <a:lnTo>
                    <a:pt x="1544" y="2243"/>
                  </a:lnTo>
                  <a:lnTo>
                    <a:pt x="1949" y="2464"/>
                  </a:lnTo>
                  <a:lnTo>
                    <a:pt x="1949" y="2464"/>
                  </a:lnTo>
                  <a:lnTo>
                    <a:pt x="1949" y="1949"/>
                  </a:lnTo>
                  <a:lnTo>
                    <a:pt x="1949" y="1416"/>
                  </a:lnTo>
                  <a:lnTo>
                    <a:pt x="1893" y="387"/>
                  </a:lnTo>
                  <a:lnTo>
                    <a:pt x="1893" y="38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a:off x="5781875" y="1747250"/>
              <a:ext cx="62975" cy="75850"/>
            </a:xfrm>
            <a:custGeom>
              <a:rect b="b" l="l" r="r" t="t"/>
              <a:pathLst>
                <a:path extrusionOk="0" h="3034" w="2519">
                  <a:moveTo>
                    <a:pt x="2463" y="110"/>
                  </a:moveTo>
                  <a:lnTo>
                    <a:pt x="2463" y="110"/>
                  </a:lnTo>
                  <a:lnTo>
                    <a:pt x="2500" y="386"/>
                  </a:lnTo>
                  <a:lnTo>
                    <a:pt x="2518" y="662"/>
                  </a:lnTo>
                  <a:lnTo>
                    <a:pt x="2518" y="956"/>
                  </a:lnTo>
                  <a:lnTo>
                    <a:pt x="2518" y="1250"/>
                  </a:lnTo>
                  <a:lnTo>
                    <a:pt x="2500" y="1820"/>
                  </a:lnTo>
                  <a:lnTo>
                    <a:pt x="2500" y="2114"/>
                  </a:lnTo>
                  <a:lnTo>
                    <a:pt x="2500" y="2390"/>
                  </a:lnTo>
                  <a:lnTo>
                    <a:pt x="2500" y="2390"/>
                  </a:lnTo>
                  <a:lnTo>
                    <a:pt x="2500" y="2555"/>
                  </a:lnTo>
                  <a:lnTo>
                    <a:pt x="2500" y="2702"/>
                  </a:lnTo>
                  <a:lnTo>
                    <a:pt x="2482" y="2849"/>
                  </a:lnTo>
                  <a:lnTo>
                    <a:pt x="2463" y="2923"/>
                  </a:lnTo>
                  <a:lnTo>
                    <a:pt x="2445" y="2978"/>
                  </a:lnTo>
                  <a:lnTo>
                    <a:pt x="2445" y="2978"/>
                  </a:lnTo>
                  <a:lnTo>
                    <a:pt x="2408" y="3015"/>
                  </a:lnTo>
                  <a:lnTo>
                    <a:pt x="2371" y="3033"/>
                  </a:lnTo>
                  <a:lnTo>
                    <a:pt x="2279" y="3033"/>
                  </a:lnTo>
                  <a:lnTo>
                    <a:pt x="2206" y="3015"/>
                  </a:lnTo>
                  <a:lnTo>
                    <a:pt x="2169" y="2978"/>
                  </a:lnTo>
                  <a:lnTo>
                    <a:pt x="2151" y="2941"/>
                  </a:lnTo>
                  <a:lnTo>
                    <a:pt x="2151" y="2941"/>
                  </a:lnTo>
                  <a:lnTo>
                    <a:pt x="2077" y="2960"/>
                  </a:lnTo>
                  <a:lnTo>
                    <a:pt x="1985" y="2941"/>
                  </a:lnTo>
                  <a:lnTo>
                    <a:pt x="1985" y="2941"/>
                  </a:lnTo>
                  <a:lnTo>
                    <a:pt x="1746" y="2794"/>
                  </a:lnTo>
                  <a:lnTo>
                    <a:pt x="1489" y="2647"/>
                  </a:lnTo>
                  <a:lnTo>
                    <a:pt x="1232" y="2537"/>
                  </a:lnTo>
                  <a:lnTo>
                    <a:pt x="956" y="2426"/>
                  </a:lnTo>
                  <a:lnTo>
                    <a:pt x="956" y="2426"/>
                  </a:lnTo>
                  <a:lnTo>
                    <a:pt x="588" y="2279"/>
                  </a:lnTo>
                  <a:lnTo>
                    <a:pt x="386" y="2169"/>
                  </a:lnTo>
                  <a:lnTo>
                    <a:pt x="202" y="2059"/>
                  </a:lnTo>
                  <a:lnTo>
                    <a:pt x="129" y="2004"/>
                  </a:lnTo>
                  <a:lnTo>
                    <a:pt x="55" y="1930"/>
                  </a:lnTo>
                  <a:lnTo>
                    <a:pt x="19" y="1857"/>
                  </a:lnTo>
                  <a:lnTo>
                    <a:pt x="0" y="1783"/>
                  </a:lnTo>
                  <a:lnTo>
                    <a:pt x="19" y="1710"/>
                  </a:lnTo>
                  <a:lnTo>
                    <a:pt x="55" y="1636"/>
                  </a:lnTo>
                  <a:lnTo>
                    <a:pt x="129" y="1544"/>
                  </a:lnTo>
                  <a:lnTo>
                    <a:pt x="239" y="1452"/>
                  </a:lnTo>
                  <a:lnTo>
                    <a:pt x="239" y="1452"/>
                  </a:lnTo>
                  <a:lnTo>
                    <a:pt x="405" y="1342"/>
                  </a:lnTo>
                  <a:lnTo>
                    <a:pt x="625" y="1140"/>
                  </a:lnTo>
                  <a:lnTo>
                    <a:pt x="1195" y="662"/>
                  </a:lnTo>
                  <a:lnTo>
                    <a:pt x="1507" y="423"/>
                  </a:lnTo>
                  <a:lnTo>
                    <a:pt x="1802" y="202"/>
                  </a:lnTo>
                  <a:lnTo>
                    <a:pt x="1930" y="129"/>
                  </a:lnTo>
                  <a:lnTo>
                    <a:pt x="2059" y="55"/>
                  </a:lnTo>
                  <a:lnTo>
                    <a:pt x="2188" y="18"/>
                  </a:lnTo>
                  <a:lnTo>
                    <a:pt x="2279" y="0"/>
                  </a:lnTo>
                  <a:lnTo>
                    <a:pt x="2279" y="0"/>
                  </a:lnTo>
                  <a:lnTo>
                    <a:pt x="2335" y="18"/>
                  </a:lnTo>
                  <a:lnTo>
                    <a:pt x="2390" y="37"/>
                  </a:lnTo>
                  <a:lnTo>
                    <a:pt x="2427" y="55"/>
                  </a:lnTo>
                  <a:lnTo>
                    <a:pt x="2463" y="110"/>
                  </a:lnTo>
                  <a:lnTo>
                    <a:pt x="2463" y="110"/>
                  </a:lnTo>
                  <a:close/>
                  <a:moveTo>
                    <a:pt x="2132" y="2371"/>
                  </a:moveTo>
                  <a:lnTo>
                    <a:pt x="2132" y="2371"/>
                  </a:lnTo>
                  <a:lnTo>
                    <a:pt x="2151" y="1397"/>
                  </a:lnTo>
                  <a:lnTo>
                    <a:pt x="2151" y="919"/>
                  </a:lnTo>
                  <a:lnTo>
                    <a:pt x="2132" y="441"/>
                  </a:lnTo>
                  <a:lnTo>
                    <a:pt x="2132" y="441"/>
                  </a:lnTo>
                  <a:lnTo>
                    <a:pt x="1691" y="754"/>
                  </a:lnTo>
                  <a:lnTo>
                    <a:pt x="1268" y="1085"/>
                  </a:lnTo>
                  <a:lnTo>
                    <a:pt x="441" y="1783"/>
                  </a:lnTo>
                  <a:lnTo>
                    <a:pt x="441" y="1783"/>
                  </a:lnTo>
                  <a:lnTo>
                    <a:pt x="644" y="1875"/>
                  </a:lnTo>
                  <a:lnTo>
                    <a:pt x="864" y="1967"/>
                  </a:lnTo>
                  <a:lnTo>
                    <a:pt x="1287" y="2151"/>
                  </a:lnTo>
                  <a:lnTo>
                    <a:pt x="1728" y="2335"/>
                  </a:lnTo>
                  <a:lnTo>
                    <a:pt x="1930" y="2445"/>
                  </a:lnTo>
                  <a:lnTo>
                    <a:pt x="2132" y="2555"/>
                  </a:lnTo>
                  <a:lnTo>
                    <a:pt x="2132" y="2555"/>
                  </a:lnTo>
                  <a:lnTo>
                    <a:pt x="2132" y="2371"/>
                  </a:lnTo>
                  <a:lnTo>
                    <a:pt x="2132" y="237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6"/>
            <p:cNvSpPr/>
            <p:nvPr/>
          </p:nvSpPr>
          <p:spPr>
            <a:xfrm>
              <a:off x="5778650" y="1625000"/>
              <a:ext cx="69425" cy="83200"/>
            </a:xfrm>
            <a:custGeom>
              <a:rect b="b" l="l" r="r" t="t"/>
              <a:pathLst>
                <a:path extrusionOk="0" h="3328" w="2777">
                  <a:moveTo>
                    <a:pt x="2721" y="460"/>
                  </a:moveTo>
                  <a:lnTo>
                    <a:pt x="2721" y="460"/>
                  </a:lnTo>
                  <a:lnTo>
                    <a:pt x="2703" y="993"/>
                  </a:lnTo>
                  <a:lnTo>
                    <a:pt x="2721" y="1526"/>
                  </a:lnTo>
                  <a:lnTo>
                    <a:pt x="2721" y="1526"/>
                  </a:lnTo>
                  <a:lnTo>
                    <a:pt x="2721" y="1692"/>
                  </a:lnTo>
                  <a:lnTo>
                    <a:pt x="2721" y="1967"/>
                  </a:lnTo>
                  <a:lnTo>
                    <a:pt x="2758" y="2298"/>
                  </a:lnTo>
                  <a:lnTo>
                    <a:pt x="2776" y="2648"/>
                  </a:lnTo>
                  <a:lnTo>
                    <a:pt x="2758" y="2978"/>
                  </a:lnTo>
                  <a:lnTo>
                    <a:pt x="2739" y="3107"/>
                  </a:lnTo>
                  <a:lnTo>
                    <a:pt x="2721" y="3217"/>
                  </a:lnTo>
                  <a:lnTo>
                    <a:pt x="2666" y="3291"/>
                  </a:lnTo>
                  <a:lnTo>
                    <a:pt x="2611" y="3328"/>
                  </a:lnTo>
                  <a:lnTo>
                    <a:pt x="2574" y="3328"/>
                  </a:lnTo>
                  <a:lnTo>
                    <a:pt x="2519" y="3328"/>
                  </a:lnTo>
                  <a:lnTo>
                    <a:pt x="2427" y="3273"/>
                  </a:lnTo>
                  <a:lnTo>
                    <a:pt x="2427" y="3273"/>
                  </a:lnTo>
                  <a:lnTo>
                    <a:pt x="2372" y="3291"/>
                  </a:lnTo>
                  <a:lnTo>
                    <a:pt x="2317" y="3273"/>
                  </a:lnTo>
                  <a:lnTo>
                    <a:pt x="2188" y="3236"/>
                  </a:lnTo>
                  <a:lnTo>
                    <a:pt x="2022" y="3181"/>
                  </a:lnTo>
                  <a:lnTo>
                    <a:pt x="1857" y="3070"/>
                  </a:lnTo>
                  <a:lnTo>
                    <a:pt x="1508" y="2887"/>
                  </a:lnTo>
                  <a:lnTo>
                    <a:pt x="1361" y="2795"/>
                  </a:lnTo>
                  <a:lnTo>
                    <a:pt x="1232" y="2739"/>
                  </a:lnTo>
                  <a:lnTo>
                    <a:pt x="1232" y="2739"/>
                  </a:lnTo>
                  <a:lnTo>
                    <a:pt x="901" y="2574"/>
                  </a:lnTo>
                  <a:lnTo>
                    <a:pt x="699" y="2445"/>
                  </a:lnTo>
                  <a:lnTo>
                    <a:pt x="478" y="2317"/>
                  </a:lnTo>
                  <a:lnTo>
                    <a:pt x="276" y="2188"/>
                  </a:lnTo>
                  <a:lnTo>
                    <a:pt x="111" y="2041"/>
                  </a:lnTo>
                  <a:lnTo>
                    <a:pt x="56" y="1967"/>
                  </a:lnTo>
                  <a:lnTo>
                    <a:pt x="19" y="1894"/>
                  </a:lnTo>
                  <a:lnTo>
                    <a:pt x="0" y="1820"/>
                  </a:lnTo>
                  <a:lnTo>
                    <a:pt x="0" y="1747"/>
                  </a:lnTo>
                  <a:lnTo>
                    <a:pt x="0" y="1747"/>
                  </a:lnTo>
                  <a:lnTo>
                    <a:pt x="166" y="1581"/>
                  </a:lnTo>
                  <a:lnTo>
                    <a:pt x="350" y="1434"/>
                  </a:lnTo>
                  <a:lnTo>
                    <a:pt x="736" y="1140"/>
                  </a:lnTo>
                  <a:lnTo>
                    <a:pt x="1122" y="865"/>
                  </a:lnTo>
                  <a:lnTo>
                    <a:pt x="1508" y="589"/>
                  </a:lnTo>
                  <a:lnTo>
                    <a:pt x="1508" y="589"/>
                  </a:lnTo>
                  <a:lnTo>
                    <a:pt x="1636" y="515"/>
                  </a:lnTo>
                  <a:lnTo>
                    <a:pt x="1747" y="423"/>
                  </a:lnTo>
                  <a:lnTo>
                    <a:pt x="2004" y="240"/>
                  </a:lnTo>
                  <a:lnTo>
                    <a:pt x="2133" y="148"/>
                  </a:lnTo>
                  <a:lnTo>
                    <a:pt x="2261" y="74"/>
                  </a:lnTo>
                  <a:lnTo>
                    <a:pt x="2390" y="37"/>
                  </a:lnTo>
                  <a:lnTo>
                    <a:pt x="2537" y="1"/>
                  </a:lnTo>
                  <a:lnTo>
                    <a:pt x="2537" y="1"/>
                  </a:lnTo>
                  <a:lnTo>
                    <a:pt x="2611" y="37"/>
                  </a:lnTo>
                  <a:lnTo>
                    <a:pt x="2666" y="74"/>
                  </a:lnTo>
                  <a:lnTo>
                    <a:pt x="2703" y="129"/>
                  </a:lnTo>
                  <a:lnTo>
                    <a:pt x="2721" y="184"/>
                  </a:lnTo>
                  <a:lnTo>
                    <a:pt x="2739" y="331"/>
                  </a:lnTo>
                  <a:lnTo>
                    <a:pt x="2721" y="460"/>
                  </a:lnTo>
                  <a:lnTo>
                    <a:pt x="2721" y="460"/>
                  </a:lnTo>
                  <a:close/>
                  <a:moveTo>
                    <a:pt x="2390" y="2923"/>
                  </a:moveTo>
                  <a:lnTo>
                    <a:pt x="2390" y="2923"/>
                  </a:lnTo>
                  <a:lnTo>
                    <a:pt x="2372" y="2482"/>
                  </a:lnTo>
                  <a:lnTo>
                    <a:pt x="2372" y="2482"/>
                  </a:lnTo>
                  <a:lnTo>
                    <a:pt x="2335" y="1471"/>
                  </a:lnTo>
                  <a:lnTo>
                    <a:pt x="2335" y="956"/>
                  </a:lnTo>
                  <a:lnTo>
                    <a:pt x="2353" y="460"/>
                  </a:lnTo>
                  <a:lnTo>
                    <a:pt x="2353" y="460"/>
                  </a:lnTo>
                  <a:lnTo>
                    <a:pt x="1857" y="791"/>
                  </a:lnTo>
                  <a:lnTo>
                    <a:pt x="1379" y="1122"/>
                  </a:lnTo>
                  <a:lnTo>
                    <a:pt x="460" y="1839"/>
                  </a:lnTo>
                  <a:lnTo>
                    <a:pt x="460" y="1839"/>
                  </a:lnTo>
                  <a:lnTo>
                    <a:pt x="681" y="1986"/>
                  </a:lnTo>
                  <a:lnTo>
                    <a:pt x="920" y="2133"/>
                  </a:lnTo>
                  <a:lnTo>
                    <a:pt x="1416" y="2390"/>
                  </a:lnTo>
                  <a:lnTo>
                    <a:pt x="1912" y="2648"/>
                  </a:lnTo>
                  <a:lnTo>
                    <a:pt x="2151" y="2776"/>
                  </a:lnTo>
                  <a:lnTo>
                    <a:pt x="2390" y="2923"/>
                  </a:lnTo>
                  <a:lnTo>
                    <a:pt x="2390" y="29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6"/>
            <p:cNvSpPr/>
            <p:nvPr/>
          </p:nvSpPr>
          <p:spPr>
            <a:xfrm>
              <a:off x="5780025" y="1516550"/>
              <a:ext cx="68050" cy="71725"/>
            </a:xfrm>
            <a:custGeom>
              <a:rect b="b" l="l" r="r" t="t"/>
              <a:pathLst>
                <a:path extrusionOk="0" h="2869" w="2722">
                  <a:moveTo>
                    <a:pt x="2703" y="1655"/>
                  </a:moveTo>
                  <a:lnTo>
                    <a:pt x="2703" y="1655"/>
                  </a:lnTo>
                  <a:lnTo>
                    <a:pt x="2703" y="2188"/>
                  </a:lnTo>
                  <a:lnTo>
                    <a:pt x="2684" y="2721"/>
                  </a:lnTo>
                  <a:lnTo>
                    <a:pt x="2684" y="2721"/>
                  </a:lnTo>
                  <a:lnTo>
                    <a:pt x="2666" y="2776"/>
                  </a:lnTo>
                  <a:lnTo>
                    <a:pt x="2629" y="2831"/>
                  </a:lnTo>
                  <a:lnTo>
                    <a:pt x="2592" y="2868"/>
                  </a:lnTo>
                  <a:lnTo>
                    <a:pt x="2537" y="2868"/>
                  </a:lnTo>
                  <a:lnTo>
                    <a:pt x="2482" y="2868"/>
                  </a:lnTo>
                  <a:lnTo>
                    <a:pt x="2427" y="2868"/>
                  </a:lnTo>
                  <a:lnTo>
                    <a:pt x="2372" y="2831"/>
                  </a:lnTo>
                  <a:lnTo>
                    <a:pt x="2335" y="2776"/>
                  </a:lnTo>
                  <a:lnTo>
                    <a:pt x="2335" y="2776"/>
                  </a:lnTo>
                  <a:lnTo>
                    <a:pt x="2317" y="2813"/>
                  </a:lnTo>
                  <a:lnTo>
                    <a:pt x="2298" y="2831"/>
                  </a:lnTo>
                  <a:lnTo>
                    <a:pt x="2206" y="2850"/>
                  </a:lnTo>
                  <a:lnTo>
                    <a:pt x="2078" y="2831"/>
                  </a:lnTo>
                  <a:lnTo>
                    <a:pt x="1949" y="2795"/>
                  </a:lnTo>
                  <a:lnTo>
                    <a:pt x="1784" y="2739"/>
                  </a:lnTo>
                  <a:lnTo>
                    <a:pt x="1600" y="2666"/>
                  </a:lnTo>
                  <a:lnTo>
                    <a:pt x="1214" y="2464"/>
                  </a:lnTo>
                  <a:lnTo>
                    <a:pt x="828" y="2243"/>
                  </a:lnTo>
                  <a:lnTo>
                    <a:pt x="497" y="2023"/>
                  </a:lnTo>
                  <a:lnTo>
                    <a:pt x="240" y="1820"/>
                  </a:lnTo>
                  <a:lnTo>
                    <a:pt x="148" y="1747"/>
                  </a:lnTo>
                  <a:lnTo>
                    <a:pt x="93" y="1692"/>
                  </a:lnTo>
                  <a:lnTo>
                    <a:pt x="93" y="1692"/>
                  </a:lnTo>
                  <a:lnTo>
                    <a:pt x="37" y="1600"/>
                  </a:lnTo>
                  <a:lnTo>
                    <a:pt x="19" y="1526"/>
                  </a:lnTo>
                  <a:lnTo>
                    <a:pt x="1" y="1453"/>
                  </a:lnTo>
                  <a:lnTo>
                    <a:pt x="19" y="1379"/>
                  </a:lnTo>
                  <a:lnTo>
                    <a:pt x="56" y="1306"/>
                  </a:lnTo>
                  <a:lnTo>
                    <a:pt x="93" y="1251"/>
                  </a:lnTo>
                  <a:lnTo>
                    <a:pt x="221" y="1140"/>
                  </a:lnTo>
                  <a:lnTo>
                    <a:pt x="368" y="1048"/>
                  </a:lnTo>
                  <a:lnTo>
                    <a:pt x="534" y="956"/>
                  </a:lnTo>
                  <a:lnTo>
                    <a:pt x="681" y="864"/>
                  </a:lnTo>
                  <a:lnTo>
                    <a:pt x="809" y="791"/>
                  </a:lnTo>
                  <a:lnTo>
                    <a:pt x="809" y="791"/>
                  </a:lnTo>
                  <a:lnTo>
                    <a:pt x="1214" y="570"/>
                  </a:lnTo>
                  <a:lnTo>
                    <a:pt x="1618" y="331"/>
                  </a:lnTo>
                  <a:lnTo>
                    <a:pt x="1820" y="221"/>
                  </a:lnTo>
                  <a:lnTo>
                    <a:pt x="2023" y="129"/>
                  </a:lnTo>
                  <a:lnTo>
                    <a:pt x="2243" y="56"/>
                  </a:lnTo>
                  <a:lnTo>
                    <a:pt x="2464" y="1"/>
                  </a:lnTo>
                  <a:lnTo>
                    <a:pt x="2464" y="1"/>
                  </a:lnTo>
                  <a:lnTo>
                    <a:pt x="2537" y="19"/>
                  </a:lnTo>
                  <a:lnTo>
                    <a:pt x="2592" y="74"/>
                  </a:lnTo>
                  <a:lnTo>
                    <a:pt x="2629" y="148"/>
                  </a:lnTo>
                  <a:lnTo>
                    <a:pt x="2666" y="221"/>
                  </a:lnTo>
                  <a:lnTo>
                    <a:pt x="2703" y="331"/>
                  </a:lnTo>
                  <a:lnTo>
                    <a:pt x="2703" y="460"/>
                  </a:lnTo>
                  <a:lnTo>
                    <a:pt x="2721" y="717"/>
                  </a:lnTo>
                  <a:lnTo>
                    <a:pt x="2703" y="1251"/>
                  </a:lnTo>
                  <a:lnTo>
                    <a:pt x="2684" y="1489"/>
                  </a:lnTo>
                  <a:lnTo>
                    <a:pt x="2703" y="1655"/>
                  </a:lnTo>
                  <a:lnTo>
                    <a:pt x="2703" y="1655"/>
                  </a:lnTo>
                  <a:close/>
                  <a:moveTo>
                    <a:pt x="2317" y="2482"/>
                  </a:moveTo>
                  <a:lnTo>
                    <a:pt x="2317" y="2482"/>
                  </a:lnTo>
                  <a:lnTo>
                    <a:pt x="2335" y="1453"/>
                  </a:lnTo>
                  <a:lnTo>
                    <a:pt x="2317" y="405"/>
                  </a:lnTo>
                  <a:lnTo>
                    <a:pt x="2317" y="405"/>
                  </a:lnTo>
                  <a:lnTo>
                    <a:pt x="1839" y="644"/>
                  </a:lnTo>
                  <a:lnTo>
                    <a:pt x="1342" y="901"/>
                  </a:lnTo>
                  <a:lnTo>
                    <a:pt x="883" y="1177"/>
                  </a:lnTo>
                  <a:lnTo>
                    <a:pt x="405" y="1471"/>
                  </a:lnTo>
                  <a:lnTo>
                    <a:pt x="405" y="1471"/>
                  </a:lnTo>
                  <a:lnTo>
                    <a:pt x="626" y="1655"/>
                  </a:lnTo>
                  <a:lnTo>
                    <a:pt x="846" y="1820"/>
                  </a:lnTo>
                  <a:lnTo>
                    <a:pt x="1085" y="1949"/>
                  </a:lnTo>
                  <a:lnTo>
                    <a:pt x="1324" y="2078"/>
                  </a:lnTo>
                  <a:lnTo>
                    <a:pt x="1839" y="2317"/>
                  </a:lnTo>
                  <a:lnTo>
                    <a:pt x="2317" y="2556"/>
                  </a:lnTo>
                  <a:lnTo>
                    <a:pt x="2317" y="2556"/>
                  </a:lnTo>
                  <a:lnTo>
                    <a:pt x="2317" y="2482"/>
                  </a:lnTo>
                  <a:lnTo>
                    <a:pt x="2317" y="248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a:off x="5790150" y="1408550"/>
              <a:ext cx="61600" cy="75400"/>
            </a:xfrm>
            <a:custGeom>
              <a:rect b="b" l="l" r="r" t="t"/>
              <a:pathLst>
                <a:path extrusionOk="0" h="3016" w="2464">
                  <a:moveTo>
                    <a:pt x="2243" y="1"/>
                  </a:moveTo>
                  <a:lnTo>
                    <a:pt x="2243" y="1"/>
                  </a:lnTo>
                  <a:lnTo>
                    <a:pt x="2316" y="38"/>
                  </a:lnTo>
                  <a:lnTo>
                    <a:pt x="2371" y="111"/>
                  </a:lnTo>
                  <a:lnTo>
                    <a:pt x="2408" y="185"/>
                  </a:lnTo>
                  <a:lnTo>
                    <a:pt x="2426" y="295"/>
                  </a:lnTo>
                  <a:lnTo>
                    <a:pt x="2463" y="534"/>
                  </a:lnTo>
                  <a:lnTo>
                    <a:pt x="2463" y="791"/>
                  </a:lnTo>
                  <a:lnTo>
                    <a:pt x="2426" y="1343"/>
                  </a:lnTo>
                  <a:lnTo>
                    <a:pt x="2408" y="1582"/>
                  </a:lnTo>
                  <a:lnTo>
                    <a:pt x="2426" y="1784"/>
                  </a:lnTo>
                  <a:lnTo>
                    <a:pt x="2426" y="1784"/>
                  </a:lnTo>
                  <a:lnTo>
                    <a:pt x="2408" y="1913"/>
                  </a:lnTo>
                  <a:lnTo>
                    <a:pt x="2408" y="2096"/>
                  </a:lnTo>
                  <a:lnTo>
                    <a:pt x="2426" y="2299"/>
                  </a:lnTo>
                  <a:lnTo>
                    <a:pt x="2426" y="2501"/>
                  </a:lnTo>
                  <a:lnTo>
                    <a:pt x="2408" y="2703"/>
                  </a:lnTo>
                  <a:lnTo>
                    <a:pt x="2390" y="2777"/>
                  </a:lnTo>
                  <a:lnTo>
                    <a:pt x="2353" y="2832"/>
                  </a:lnTo>
                  <a:lnTo>
                    <a:pt x="2316" y="2887"/>
                  </a:lnTo>
                  <a:lnTo>
                    <a:pt x="2261" y="2905"/>
                  </a:lnTo>
                  <a:lnTo>
                    <a:pt x="2187" y="2905"/>
                  </a:lnTo>
                  <a:lnTo>
                    <a:pt x="2114" y="2887"/>
                  </a:lnTo>
                  <a:lnTo>
                    <a:pt x="2114" y="2887"/>
                  </a:lnTo>
                  <a:lnTo>
                    <a:pt x="2059" y="2942"/>
                  </a:lnTo>
                  <a:lnTo>
                    <a:pt x="2022" y="2979"/>
                  </a:lnTo>
                  <a:lnTo>
                    <a:pt x="1967" y="3015"/>
                  </a:lnTo>
                  <a:lnTo>
                    <a:pt x="1912" y="3015"/>
                  </a:lnTo>
                  <a:lnTo>
                    <a:pt x="1838" y="2997"/>
                  </a:lnTo>
                  <a:lnTo>
                    <a:pt x="1783" y="2979"/>
                  </a:lnTo>
                  <a:lnTo>
                    <a:pt x="1636" y="2905"/>
                  </a:lnTo>
                  <a:lnTo>
                    <a:pt x="1379" y="2721"/>
                  </a:lnTo>
                  <a:lnTo>
                    <a:pt x="1250" y="2629"/>
                  </a:lnTo>
                  <a:lnTo>
                    <a:pt x="1140" y="2593"/>
                  </a:lnTo>
                  <a:lnTo>
                    <a:pt x="1140" y="2593"/>
                  </a:lnTo>
                  <a:lnTo>
                    <a:pt x="809" y="2409"/>
                  </a:lnTo>
                  <a:lnTo>
                    <a:pt x="496" y="2225"/>
                  </a:lnTo>
                  <a:lnTo>
                    <a:pt x="349" y="2115"/>
                  </a:lnTo>
                  <a:lnTo>
                    <a:pt x="221" y="2004"/>
                  </a:lnTo>
                  <a:lnTo>
                    <a:pt x="110" y="1857"/>
                  </a:lnTo>
                  <a:lnTo>
                    <a:pt x="18" y="1710"/>
                  </a:lnTo>
                  <a:lnTo>
                    <a:pt x="18" y="1710"/>
                  </a:lnTo>
                  <a:lnTo>
                    <a:pt x="0" y="1618"/>
                  </a:lnTo>
                  <a:lnTo>
                    <a:pt x="0" y="1545"/>
                  </a:lnTo>
                  <a:lnTo>
                    <a:pt x="18" y="1471"/>
                  </a:lnTo>
                  <a:lnTo>
                    <a:pt x="37" y="1398"/>
                  </a:lnTo>
                  <a:lnTo>
                    <a:pt x="74" y="1324"/>
                  </a:lnTo>
                  <a:lnTo>
                    <a:pt x="129" y="1269"/>
                  </a:lnTo>
                  <a:lnTo>
                    <a:pt x="257" y="1159"/>
                  </a:lnTo>
                  <a:lnTo>
                    <a:pt x="423" y="1049"/>
                  </a:lnTo>
                  <a:lnTo>
                    <a:pt x="570" y="957"/>
                  </a:lnTo>
                  <a:lnTo>
                    <a:pt x="717" y="865"/>
                  </a:lnTo>
                  <a:lnTo>
                    <a:pt x="827" y="773"/>
                  </a:lnTo>
                  <a:lnTo>
                    <a:pt x="827" y="773"/>
                  </a:lnTo>
                  <a:lnTo>
                    <a:pt x="1011" y="663"/>
                  </a:lnTo>
                  <a:lnTo>
                    <a:pt x="1176" y="552"/>
                  </a:lnTo>
                  <a:lnTo>
                    <a:pt x="1507" y="295"/>
                  </a:lnTo>
                  <a:lnTo>
                    <a:pt x="1673" y="185"/>
                  </a:lnTo>
                  <a:lnTo>
                    <a:pt x="1838" y="74"/>
                  </a:lnTo>
                  <a:lnTo>
                    <a:pt x="2022" y="19"/>
                  </a:lnTo>
                  <a:lnTo>
                    <a:pt x="2114" y="1"/>
                  </a:lnTo>
                  <a:lnTo>
                    <a:pt x="2224" y="1"/>
                  </a:lnTo>
                  <a:lnTo>
                    <a:pt x="2224" y="1"/>
                  </a:lnTo>
                  <a:lnTo>
                    <a:pt x="2243" y="1"/>
                  </a:lnTo>
                  <a:lnTo>
                    <a:pt x="2243" y="1"/>
                  </a:lnTo>
                  <a:close/>
                  <a:moveTo>
                    <a:pt x="2059" y="1600"/>
                  </a:moveTo>
                  <a:lnTo>
                    <a:pt x="2059" y="1600"/>
                  </a:lnTo>
                  <a:lnTo>
                    <a:pt x="2059" y="1030"/>
                  </a:lnTo>
                  <a:lnTo>
                    <a:pt x="2059" y="479"/>
                  </a:lnTo>
                  <a:lnTo>
                    <a:pt x="2059" y="479"/>
                  </a:lnTo>
                  <a:lnTo>
                    <a:pt x="2059" y="387"/>
                  </a:lnTo>
                  <a:lnTo>
                    <a:pt x="2059" y="387"/>
                  </a:lnTo>
                  <a:lnTo>
                    <a:pt x="1195" y="957"/>
                  </a:lnTo>
                  <a:lnTo>
                    <a:pt x="790" y="1269"/>
                  </a:lnTo>
                  <a:lnTo>
                    <a:pt x="386" y="1582"/>
                  </a:lnTo>
                  <a:lnTo>
                    <a:pt x="386" y="1582"/>
                  </a:lnTo>
                  <a:lnTo>
                    <a:pt x="460" y="1674"/>
                  </a:lnTo>
                  <a:lnTo>
                    <a:pt x="551" y="1766"/>
                  </a:lnTo>
                  <a:lnTo>
                    <a:pt x="735" y="1913"/>
                  </a:lnTo>
                  <a:lnTo>
                    <a:pt x="956" y="2041"/>
                  </a:lnTo>
                  <a:lnTo>
                    <a:pt x="1176" y="2170"/>
                  </a:lnTo>
                  <a:lnTo>
                    <a:pt x="1618" y="2390"/>
                  </a:lnTo>
                  <a:lnTo>
                    <a:pt x="1838" y="2519"/>
                  </a:lnTo>
                  <a:lnTo>
                    <a:pt x="2040" y="2666"/>
                  </a:lnTo>
                  <a:lnTo>
                    <a:pt x="2040" y="2666"/>
                  </a:lnTo>
                  <a:lnTo>
                    <a:pt x="2059" y="1600"/>
                  </a:lnTo>
                  <a:lnTo>
                    <a:pt x="2059" y="160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p:nvPr/>
          </p:nvSpPr>
          <p:spPr>
            <a:xfrm>
              <a:off x="5784175" y="1294125"/>
              <a:ext cx="64800" cy="79525"/>
            </a:xfrm>
            <a:custGeom>
              <a:rect b="b" l="l" r="r" t="t"/>
              <a:pathLst>
                <a:path extrusionOk="0" h="3181" w="2592">
                  <a:moveTo>
                    <a:pt x="2445" y="1"/>
                  </a:moveTo>
                  <a:lnTo>
                    <a:pt x="2445" y="1"/>
                  </a:lnTo>
                  <a:lnTo>
                    <a:pt x="2500" y="93"/>
                  </a:lnTo>
                  <a:lnTo>
                    <a:pt x="2537" y="185"/>
                  </a:lnTo>
                  <a:lnTo>
                    <a:pt x="2592" y="405"/>
                  </a:lnTo>
                  <a:lnTo>
                    <a:pt x="2592" y="663"/>
                  </a:lnTo>
                  <a:lnTo>
                    <a:pt x="2592" y="920"/>
                  </a:lnTo>
                  <a:lnTo>
                    <a:pt x="2555" y="1471"/>
                  </a:lnTo>
                  <a:lnTo>
                    <a:pt x="2555" y="1710"/>
                  </a:lnTo>
                  <a:lnTo>
                    <a:pt x="2573" y="1931"/>
                  </a:lnTo>
                  <a:lnTo>
                    <a:pt x="2573" y="1931"/>
                  </a:lnTo>
                  <a:lnTo>
                    <a:pt x="2555" y="2078"/>
                  </a:lnTo>
                  <a:lnTo>
                    <a:pt x="2555" y="2262"/>
                  </a:lnTo>
                  <a:lnTo>
                    <a:pt x="2592" y="2721"/>
                  </a:lnTo>
                  <a:lnTo>
                    <a:pt x="2573" y="2924"/>
                  </a:lnTo>
                  <a:lnTo>
                    <a:pt x="2555" y="3015"/>
                  </a:lnTo>
                  <a:lnTo>
                    <a:pt x="2537" y="3071"/>
                  </a:lnTo>
                  <a:lnTo>
                    <a:pt x="2500" y="3126"/>
                  </a:lnTo>
                  <a:lnTo>
                    <a:pt x="2445" y="3163"/>
                  </a:lnTo>
                  <a:lnTo>
                    <a:pt x="2390" y="3181"/>
                  </a:lnTo>
                  <a:lnTo>
                    <a:pt x="2298" y="3163"/>
                  </a:lnTo>
                  <a:lnTo>
                    <a:pt x="2298" y="3163"/>
                  </a:lnTo>
                  <a:lnTo>
                    <a:pt x="2243" y="3181"/>
                  </a:lnTo>
                  <a:lnTo>
                    <a:pt x="2187" y="3181"/>
                  </a:lnTo>
                  <a:lnTo>
                    <a:pt x="2040" y="3163"/>
                  </a:lnTo>
                  <a:lnTo>
                    <a:pt x="1875" y="3107"/>
                  </a:lnTo>
                  <a:lnTo>
                    <a:pt x="1691" y="3034"/>
                  </a:lnTo>
                  <a:lnTo>
                    <a:pt x="1342" y="2868"/>
                  </a:lnTo>
                  <a:lnTo>
                    <a:pt x="1176" y="2813"/>
                  </a:lnTo>
                  <a:lnTo>
                    <a:pt x="1029" y="2776"/>
                  </a:lnTo>
                  <a:lnTo>
                    <a:pt x="1029" y="2776"/>
                  </a:lnTo>
                  <a:lnTo>
                    <a:pt x="735" y="2666"/>
                  </a:lnTo>
                  <a:lnTo>
                    <a:pt x="460" y="2556"/>
                  </a:lnTo>
                  <a:lnTo>
                    <a:pt x="239" y="2427"/>
                  </a:lnTo>
                  <a:lnTo>
                    <a:pt x="147" y="2354"/>
                  </a:lnTo>
                  <a:lnTo>
                    <a:pt x="74" y="2280"/>
                  </a:lnTo>
                  <a:lnTo>
                    <a:pt x="37" y="2207"/>
                  </a:lnTo>
                  <a:lnTo>
                    <a:pt x="0" y="2133"/>
                  </a:lnTo>
                  <a:lnTo>
                    <a:pt x="18" y="2041"/>
                  </a:lnTo>
                  <a:lnTo>
                    <a:pt x="37" y="1949"/>
                  </a:lnTo>
                  <a:lnTo>
                    <a:pt x="110" y="1839"/>
                  </a:lnTo>
                  <a:lnTo>
                    <a:pt x="202" y="1729"/>
                  </a:lnTo>
                  <a:lnTo>
                    <a:pt x="331" y="1600"/>
                  </a:lnTo>
                  <a:lnTo>
                    <a:pt x="515" y="1471"/>
                  </a:lnTo>
                  <a:lnTo>
                    <a:pt x="515" y="1471"/>
                  </a:lnTo>
                  <a:lnTo>
                    <a:pt x="699" y="1324"/>
                  </a:lnTo>
                  <a:lnTo>
                    <a:pt x="919" y="1122"/>
                  </a:lnTo>
                  <a:lnTo>
                    <a:pt x="1415" y="626"/>
                  </a:lnTo>
                  <a:lnTo>
                    <a:pt x="1691" y="387"/>
                  </a:lnTo>
                  <a:lnTo>
                    <a:pt x="1948" y="185"/>
                  </a:lnTo>
                  <a:lnTo>
                    <a:pt x="2059" y="111"/>
                  </a:lnTo>
                  <a:lnTo>
                    <a:pt x="2187" y="38"/>
                  </a:lnTo>
                  <a:lnTo>
                    <a:pt x="2279" y="1"/>
                  </a:lnTo>
                  <a:lnTo>
                    <a:pt x="2390" y="1"/>
                  </a:lnTo>
                  <a:lnTo>
                    <a:pt x="2390" y="1"/>
                  </a:lnTo>
                  <a:lnTo>
                    <a:pt x="2445" y="1"/>
                  </a:lnTo>
                  <a:lnTo>
                    <a:pt x="2445" y="1"/>
                  </a:lnTo>
                  <a:close/>
                  <a:moveTo>
                    <a:pt x="2187" y="2703"/>
                  </a:moveTo>
                  <a:lnTo>
                    <a:pt x="2187" y="2703"/>
                  </a:lnTo>
                  <a:lnTo>
                    <a:pt x="2187" y="1582"/>
                  </a:lnTo>
                  <a:lnTo>
                    <a:pt x="2206" y="479"/>
                  </a:lnTo>
                  <a:lnTo>
                    <a:pt x="2206" y="479"/>
                  </a:lnTo>
                  <a:lnTo>
                    <a:pt x="1305" y="1269"/>
                  </a:lnTo>
                  <a:lnTo>
                    <a:pt x="423" y="2078"/>
                  </a:lnTo>
                  <a:lnTo>
                    <a:pt x="423" y="2078"/>
                  </a:lnTo>
                  <a:lnTo>
                    <a:pt x="625" y="2188"/>
                  </a:lnTo>
                  <a:lnTo>
                    <a:pt x="846" y="2280"/>
                  </a:lnTo>
                  <a:lnTo>
                    <a:pt x="1066" y="2372"/>
                  </a:lnTo>
                  <a:lnTo>
                    <a:pt x="1305" y="2446"/>
                  </a:lnTo>
                  <a:lnTo>
                    <a:pt x="1746" y="2593"/>
                  </a:lnTo>
                  <a:lnTo>
                    <a:pt x="1985" y="2666"/>
                  </a:lnTo>
                  <a:lnTo>
                    <a:pt x="2187" y="2776"/>
                  </a:lnTo>
                  <a:lnTo>
                    <a:pt x="2187" y="2776"/>
                  </a:lnTo>
                  <a:lnTo>
                    <a:pt x="2187" y="2703"/>
                  </a:lnTo>
                  <a:lnTo>
                    <a:pt x="2187" y="270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6"/>
            <p:cNvSpPr/>
            <p:nvPr/>
          </p:nvSpPr>
          <p:spPr>
            <a:xfrm>
              <a:off x="5775425" y="1180625"/>
              <a:ext cx="74925" cy="85500"/>
            </a:xfrm>
            <a:custGeom>
              <a:rect b="b" l="l" r="r" t="t"/>
              <a:pathLst>
                <a:path extrusionOk="0" h="3420" w="2997">
                  <a:moveTo>
                    <a:pt x="2923" y="93"/>
                  </a:moveTo>
                  <a:lnTo>
                    <a:pt x="2923" y="93"/>
                  </a:lnTo>
                  <a:lnTo>
                    <a:pt x="2960" y="350"/>
                  </a:lnTo>
                  <a:lnTo>
                    <a:pt x="2979" y="607"/>
                  </a:lnTo>
                  <a:lnTo>
                    <a:pt x="2997" y="1140"/>
                  </a:lnTo>
                  <a:lnTo>
                    <a:pt x="2979" y="1673"/>
                  </a:lnTo>
                  <a:lnTo>
                    <a:pt x="2997" y="2188"/>
                  </a:lnTo>
                  <a:lnTo>
                    <a:pt x="2997" y="2188"/>
                  </a:lnTo>
                  <a:lnTo>
                    <a:pt x="2979" y="2335"/>
                  </a:lnTo>
                  <a:lnTo>
                    <a:pt x="2997" y="2537"/>
                  </a:lnTo>
                  <a:lnTo>
                    <a:pt x="2997" y="2776"/>
                  </a:lnTo>
                  <a:lnTo>
                    <a:pt x="2997" y="3015"/>
                  </a:lnTo>
                  <a:lnTo>
                    <a:pt x="2960" y="3217"/>
                  </a:lnTo>
                  <a:lnTo>
                    <a:pt x="2942" y="3291"/>
                  </a:lnTo>
                  <a:lnTo>
                    <a:pt x="2905" y="3364"/>
                  </a:lnTo>
                  <a:lnTo>
                    <a:pt x="2850" y="3401"/>
                  </a:lnTo>
                  <a:lnTo>
                    <a:pt x="2776" y="3420"/>
                  </a:lnTo>
                  <a:lnTo>
                    <a:pt x="2703" y="3401"/>
                  </a:lnTo>
                  <a:lnTo>
                    <a:pt x="2611" y="3346"/>
                  </a:lnTo>
                  <a:lnTo>
                    <a:pt x="2611" y="3346"/>
                  </a:lnTo>
                  <a:lnTo>
                    <a:pt x="2556" y="3383"/>
                  </a:lnTo>
                  <a:lnTo>
                    <a:pt x="2482" y="3383"/>
                  </a:lnTo>
                  <a:lnTo>
                    <a:pt x="2427" y="3383"/>
                  </a:lnTo>
                  <a:lnTo>
                    <a:pt x="2335" y="3364"/>
                  </a:lnTo>
                  <a:lnTo>
                    <a:pt x="2188" y="3309"/>
                  </a:lnTo>
                  <a:lnTo>
                    <a:pt x="2004" y="3217"/>
                  </a:lnTo>
                  <a:lnTo>
                    <a:pt x="1674" y="3015"/>
                  </a:lnTo>
                  <a:lnTo>
                    <a:pt x="1508" y="2942"/>
                  </a:lnTo>
                  <a:lnTo>
                    <a:pt x="1379" y="2887"/>
                  </a:lnTo>
                  <a:lnTo>
                    <a:pt x="1379" y="2887"/>
                  </a:lnTo>
                  <a:lnTo>
                    <a:pt x="1214" y="2776"/>
                  </a:lnTo>
                  <a:lnTo>
                    <a:pt x="993" y="2648"/>
                  </a:lnTo>
                  <a:lnTo>
                    <a:pt x="736" y="2501"/>
                  </a:lnTo>
                  <a:lnTo>
                    <a:pt x="479" y="2353"/>
                  </a:lnTo>
                  <a:lnTo>
                    <a:pt x="258" y="2188"/>
                  </a:lnTo>
                  <a:lnTo>
                    <a:pt x="166" y="2096"/>
                  </a:lnTo>
                  <a:lnTo>
                    <a:pt x="93" y="2004"/>
                  </a:lnTo>
                  <a:lnTo>
                    <a:pt x="38" y="1912"/>
                  </a:lnTo>
                  <a:lnTo>
                    <a:pt x="1" y="1839"/>
                  </a:lnTo>
                  <a:lnTo>
                    <a:pt x="1" y="1747"/>
                  </a:lnTo>
                  <a:lnTo>
                    <a:pt x="38" y="1655"/>
                  </a:lnTo>
                  <a:lnTo>
                    <a:pt x="38" y="1655"/>
                  </a:lnTo>
                  <a:lnTo>
                    <a:pt x="515" y="1324"/>
                  </a:lnTo>
                  <a:lnTo>
                    <a:pt x="993" y="1012"/>
                  </a:lnTo>
                  <a:lnTo>
                    <a:pt x="1986" y="405"/>
                  </a:lnTo>
                  <a:lnTo>
                    <a:pt x="1986" y="405"/>
                  </a:lnTo>
                  <a:lnTo>
                    <a:pt x="2060" y="368"/>
                  </a:lnTo>
                  <a:lnTo>
                    <a:pt x="2151" y="313"/>
                  </a:lnTo>
                  <a:lnTo>
                    <a:pt x="2335" y="166"/>
                  </a:lnTo>
                  <a:lnTo>
                    <a:pt x="2427" y="111"/>
                  </a:lnTo>
                  <a:lnTo>
                    <a:pt x="2537" y="56"/>
                  </a:lnTo>
                  <a:lnTo>
                    <a:pt x="2629" y="19"/>
                  </a:lnTo>
                  <a:lnTo>
                    <a:pt x="2721" y="1"/>
                  </a:lnTo>
                  <a:lnTo>
                    <a:pt x="2721" y="1"/>
                  </a:lnTo>
                  <a:lnTo>
                    <a:pt x="2776" y="1"/>
                  </a:lnTo>
                  <a:lnTo>
                    <a:pt x="2832" y="19"/>
                  </a:lnTo>
                  <a:lnTo>
                    <a:pt x="2887" y="56"/>
                  </a:lnTo>
                  <a:lnTo>
                    <a:pt x="2923" y="93"/>
                  </a:lnTo>
                  <a:lnTo>
                    <a:pt x="2923" y="93"/>
                  </a:lnTo>
                  <a:close/>
                  <a:moveTo>
                    <a:pt x="2611" y="2409"/>
                  </a:moveTo>
                  <a:lnTo>
                    <a:pt x="2611" y="2409"/>
                  </a:lnTo>
                  <a:lnTo>
                    <a:pt x="2593" y="460"/>
                  </a:lnTo>
                  <a:lnTo>
                    <a:pt x="2593" y="460"/>
                  </a:lnTo>
                  <a:lnTo>
                    <a:pt x="2060" y="809"/>
                  </a:lnTo>
                  <a:lnTo>
                    <a:pt x="1526" y="1140"/>
                  </a:lnTo>
                  <a:lnTo>
                    <a:pt x="975" y="1471"/>
                  </a:lnTo>
                  <a:lnTo>
                    <a:pt x="442" y="1820"/>
                  </a:lnTo>
                  <a:lnTo>
                    <a:pt x="442" y="1820"/>
                  </a:lnTo>
                  <a:lnTo>
                    <a:pt x="699" y="2004"/>
                  </a:lnTo>
                  <a:lnTo>
                    <a:pt x="957" y="2170"/>
                  </a:lnTo>
                  <a:lnTo>
                    <a:pt x="1508" y="2482"/>
                  </a:lnTo>
                  <a:lnTo>
                    <a:pt x="2060" y="2776"/>
                  </a:lnTo>
                  <a:lnTo>
                    <a:pt x="2335" y="2923"/>
                  </a:lnTo>
                  <a:lnTo>
                    <a:pt x="2611" y="3089"/>
                  </a:lnTo>
                  <a:lnTo>
                    <a:pt x="2611" y="3089"/>
                  </a:lnTo>
                  <a:lnTo>
                    <a:pt x="2611" y="2739"/>
                  </a:lnTo>
                  <a:lnTo>
                    <a:pt x="2611" y="2409"/>
                  </a:lnTo>
                  <a:lnTo>
                    <a:pt x="2611" y="240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6"/>
            <p:cNvSpPr/>
            <p:nvPr/>
          </p:nvSpPr>
          <p:spPr>
            <a:xfrm>
              <a:off x="5783700" y="1076325"/>
              <a:ext cx="66200" cy="71250"/>
            </a:xfrm>
            <a:custGeom>
              <a:rect b="b" l="l" r="r" t="t"/>
              <a:pathLst>
                <a:path extrusionOk="0" h="2850" w="2648">
                  <a:moveTo>
                    <a:pt x="2501" y="37"/>
                  </a:moveTo>
                  <a:lnTo>
                    <a:pt x="2501" y="37"/>
                  </a:lnTo>
                  <a:lnTo>
                    <a:pt x="2537" y="110"/>
                  </a:lnTo>
                  <a:lnTo>
                    <a:pt x="2574" y="202"/>
                  </a:lnTo>
                  <a:lnTo>
                    <a:pt x="2629" y="404"/>
                  </a:lnTo>
                  <a:lnTo>
                    <a:pt x="2648" y="625"/>
                  </a:lnTo>
                  <a:lnTo>
                    <a:pt x="2648" y="864"/>
                  </a:lnTo>
                  <a:lnTo>
                    <a:pt x="2629" y="1323"/>
                  </a:lnTo>
                  <a:lnTo>
                    <a:pt x="2629" y="1544"/>
                  </a:lnTo>
                  <a:lnTo>
                    <a:pt x="2648" y="1746"/>
                  </a:lnTo>
                  <a:lnTo>
                    <a:pt x="2648" y="1746"/>
                  </a:lnTo>
                  <a:lnTo>
                    <a:pt x="2629" y="1875"/>
                  </a:lnTo>
                  <a:lnTo>
                    <a:pt x="2629" y="2004"/>
                  </a:lnTo>
                  <a:lnTo>
                    <a:pt x="2648" y="2261"/>
                  </a:lnTo>
                  <a:lnTo>
                    <a:pt x="2648" y="2390"/>
                  </a:lnTo>
                  <a:lnTo>
                    <a:pt x="2648" y="2500"/>
                  </a:lnTo>
                  <a:lnTo>
                    <a:pt x="2611" y="2629"/>
                  </a:lnTo>
                  <a:lnTo>
                    <a:pt x="2556" y="2720"/>
                  </a:lnTo>
                  <a:lnTo>
                    <a:pt x="2556" y="2720"/>
                  </a:lnTo>
                  <a:lnTo>
                    <a:pt x="2501" y="2757"/>
                  </a:lnTo>
                  <a:lnTo>
                    <a:pt x="2445" y="2757"/>
                  </a:lnTo>
                  <a:lnTo>
                    <a:pt x="2390" y="2757"/>
                  </a:lnTo>
                  <a:lnTo>
                    <a:pt x="2354" y="2739"/>
                  </a:lnTo>
                  <a:lnTo>
                    <a:pt x="2335" y="2720"/>
                  </a:lnTo>
                  <a:lnTo>
                    <a:pt x="2317" y="2684"/>
                  </a:lnTo>
                  <a:lnTo>
                    <a:pt x="2280" y="2592"/>
                  </a:lnTo>
                  <a:lnTo>
                    <a:pt x="2262" y="2482"/>
                  </a:lnTo>
                  <a:lnTo>
                    <a:pt x="2262" y="2371"/>
                  </a:lnTo>
                  <a:lnTo>
                    <a:pt x="2262" y="2151"/>
                  </a:lnTo>
                  <a:lnTo>
                    <a:pt x="2262" y="2151"/>
                  </a:lnTo>
                  <a:lnTo>
                    <a:pt x="2262" y="1268"/>
                  </a:lnTo>
                  <a:lnTo>
                    <a:pt x="2243" y="386"/>
                  </a:lnTo>
                  <a:lnTo>
                    <a:pt x="2243" y="386"/>
                  </a:lnTo>
                  <a:lnTo>
                    <a:pt x="1986" y="515"/>
                  </a:lnTo>
                  <a:lnTo>
                    <a:pt x="1747" y="643"/>
                  </a:lnTo>
                  <a:lnTo>
                    <a:pt x="1287" y="937"/>
                  </a:lnTo>
                  <a:lnTo>
                    <a:pt x="846" y="1250"/>
                  </a:lnTo>
                  <a:lnTo>
                    <a:pt x="405" y="1599"/>
                  </a:lnTo>
                  <a:lnTo>
                    <a:pt x="405" y="1599"/>
                  </a:lnTo>
                  <a:lnTo>
                    <a:pt x="460" y="1654"/>
                  </a:lnTo>
                  <a:lnTo>
                    <a:pt x="571" y="1709"/>
                  </a:lnTo>
                  <a:lnTo>
                    <a:pt x="828" y="1838"/>
                  </a:lnTo>
                  <a:lnTo>
                    <a:pt x="1490" y="2132"/>
                  </a:lnTo>
                  <a:lnTo>
                    <a:pt x="1802" y="2279"/>
                  </a:lnTo>
                  <a:lnTo>
                    <a:pt x="2059" y="2445"/>
                  </a:lnTo>
                  <a:lnTo>
                    <a:pt x="2151" y="2518"/>
                  </a:lnTo>
                  <a:lnTo>
                    <a:pt x="2206" y="2592"/>
                  </a:lnTo>
                  <a:lnTo>
                    <a:pt x="2243" y="2665"/>
                  </a:lnTo>
                  <a:lnTo>
                    <a:pt x="2225" y="2739"/>
                  </a:lnTo>
                  <a:lnTo>
                    <a:pt x="2225" y="2739"/>
                  </a:lnTo>
                  <a:lnTo>
                    <a:pt x="2188" y="2776"/>
                  </a:lnTo>
                  <a:lnTo>
                    <a:pt x="2151" y="2812"/>
                  </a:lnTo>
                  <a:lnTo>
                    <a:pt x="2115" y="2849"/>
                  </a:lnTo>
                  <a:lnTo>
                    <a:pt x="2059" y="2849"/>
                  </a:lnTo>
                  <a:lnTo>
                    <a:pt x="1967" y="2849"/>
                  </a:lnTo>
                  <a:lnTo>
                    <a:pt x="1857" y="2812"/>
                  </a:lnTo>
                  <a:lnTo>
                    <a:pt x="1637" y="2702"/>
                  </a:lnTo>
                  <a:lnTo>
                    <a:pt x="1453" y="2592"/>
                  </a:lnTo>
                  <a:lnTo>
                    <a:pt x="1453" y="2592"/>
                  </a:lnTo>
                  <a:lnTo>
                    <a:pt x="1287" y="2482"/>
                  </a:lnTo>
                  <a:lnTo>
                    <a:pt x="1104" y="2408"/>
                  </a:lnTo>
                  <a:lnTo>
                    <a:pt x="718" y="2224"/>
                  </a:lnTo>
                  <a:lnTo>
                    <a:pt x="534" y="2132"/>
                  </a:lnTo>
                  <a:lnTo>
                    <a:pt x="350" y="2040"/>
                  </a:lnTo>
                  <a:lnTo>
                    <a:pt x="184" y="1912"/>
                  </a:lnTo>
                  <a:lnTo>
                    <a:pt x="56" y="1783"/>
                  </a:lnTo>
                  <a:lnTo>
                    <a:pt x="56" y="1783"/>
                  </a:lnTo>
                  <a:lnTo>
                    <a:pt x="19" y="1691"/>
                  </a:lnTo>
                  <a:lnTo>
                    <a:pt x="1" y="1599"/>
                  </a:lnTo>
                  <a:lnTo>
                    <a:pt x="1" y="1526"/>
                  </a:lnTo>
                  <a:lnTo>
                    <a:pt x="37" y="1452"/>
                  </a:lnTo>
                  <a:lnTo>
                    <a:pt x="74" y="1379"/>
                  </a:lnTo>
                  <a:lnTo>
                    <a:pt x="129" y="1323"/>
                  </a:lnTo>
                  <a:lnTo>
                    <a:pt x="258" y="1195"/>
                  </a:lnTo>
                  <a:lnTo>
                    <a:pt x="423" y="1085"/>
                  </a:lnTo>
                  <a:lnTo>
                    <a:pt x="589" y="974"/>
                  </a:lnTo>
                  <a:lnTo>
                    <a:pt x="754" y="864"/>
                  </a:lnTo>
                  <a:lnTo>
                    <a:pt x="865" y="772"/>
                  </a:lnTo>
                  <a:lnTo>
                    <a:pt x="865" y="772"/>
                  </a:lnTo>
                  <a:lnTo>
                    <a:pt x="1030" y="680"/>
                  </a:lnTo>
                  <a:lnTo>
                    <a:pt x="1195" y="551"/>
                  </a:lnTo>
                  <a:lnTo>
                    <a:pt x="1563" y="294"/>
                  </a:lnTo>
                  <a:lnTo>
                    <a:pt x="1747" y="184"/>
                  </a:lnTo>
                  <a:lnTo>
                    <a:pt x="1949" y="92"/>
                  </a:lnTo>
                  <a:lnTo>
                    <a:pt x="2133" y="18"/>
                  </a:lnTo>
                  <a:lnTo>
                    <a:pt x="2225" y="0"/>
                  </a:lnTo>
                  <a:lnTo>
                    <a:pt x="2317" y="0"/>
                  </a:lnTo>
                  <a:lnTo>
                    <a:pt x="2317" y="0"/>
                  </a:lnTo>
                  <a:lnTo>
                    <a:pt x="2409" y="18"/>
                  </a:lnTo>
                  <a:lnTo>
                    <a:pt x="2501" y="37"/>
                  </a:lnTo>
                  <a:lnTo>
                    <a:pt x="2501" y="3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6"/>
            <p:cNvSpPr/>
            <p:nvPr/>
          </p:nvSpPr>
          <p:spPr>
            <a:xfrm>
              <a:off x="5831025" y="1137900"/>
              <a:ext cx="13825" cy="10575"/>
            </a:xfrm>
            <a:custGeom>
              <a:rect b="b" l="l" r="r" t="t"/>
              <a:pathLst>
                <a:path extrusionOk="0" h="423" w="553">
                  <a:moveTo>
                    <a:pt x="461" y="55"/>
                  </a:moveTo>
                  <a:lnTo>
                    <a:pt x="461" y="55"/>
                  </a:lnTo>
                  <a:lnTo>
                    <a:pt x="534" y="147"/>
                  </a:lnTo>
                  <a:lnTo>
                    <a:pt x="552" y="239"/>
                  </a:lnTo>
                  <a:lnTo>
                    <a:pt x="552" y="313"/>
                  </a:lnTo>
                  <a:lnTo>
                    <a:pt x="497" y="368"/>
                  </a:lnTo>
                  <a:lnTo>
                    <a:pt x="424" y="405"/>
                  </a:lnTo>
                  <a:lnTo>
                    <a:pt x="332" y="423"/>
                  </a:lnTo>
                  <a:lnTo>
                    <a:pt x="222" y="405"/>
                  </a:lnTo>
                  <a:lnTo>
                    <a:pt x="111" y="349"/>
                  </a:lnTo>
                  <a:lnTo>
                    <a:pt x="111" y="349"/>
                  </a:lnTo>
                  <a:lnTo>
                    <a:pt x="130" y="368"/>
                  </a:lnTo>
                  <a:lnTo>
                    <a:pt x="130" y="368"/>
                  </a:lnTo>
                  <a:lnTo>
                    <a:pt x="166" y="368"/>
                  </a:lnTo>
                  <a:lnTo>
                    <a:pt x="166" y="368"/>
                  </a:lnTo>
                  <a:lnTo>
                    <a:pt x="56" y="313"/>
                  </a:lnTo>
                  <a:lnTo>
                    <a:pt x="19" y="257"/>
                  </a:lnTo>
                  <a:lnTo>
                    <a:pt x="1" y="184"/>
                  </a:lnTo>
                  <a:lnTo>
                    <a:pt x="1" y="129"/>
                  </a:lnTo>
                  <a:lnTo>
                    <a:pt x="56" y="74"/>
                  </a:lnTo>
                  <a:lnTo>
                    <a:pt x="111" y="37"/>
                  </a:lnTo>
                  <a:lnTo>
                    <a:pt x="185" y="0"/>
                  </a:lnTo>
                  <a:lnTo>
                    <a:pt x="277" y="0"/>
                  </a:lnTo>
                  <a:lnTo>
                    <a:pt x="277" y="0"/>
                  </a:lnTo>
                  <a:lnTo>
                    <a:pt x="369" y="0"/>
                  </a:lnTo>
                  <a:lnTo>
                    <a:pt x="461" y="55"/>
                  </a:lnTo>
                  <a:lnTo>
                    <a:pt x="461" y="55"/>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p:nvPr/>
          </p:nvSpPr>
          <p:spPr>
            <a:xfrm>
              <a:off x="5785550" y="968325"/>
              <a:ext cx="65275" cy="76300"/>
            </a:xfrm>
            <a:custGeom>
              <a:rect b="b" l="l" r="r" t="t"/>
              <a:pathLst>
                <a:path extrusionOk="0" h="3052" w="2611">
                  <a:moveTo>
                    <a:pt x="2574" y="2022"/>
                  </a:moveTo>
                  <a:lnTo>
                    <a:pt x="2574" y="2022"/>
                  </a:lnTo>
                  <a:lnTo>
                    <a:pt x="2555" y="2151"/>
                  </a:lnTo>
                  <a:lnTo>
                    <a:pt x="2555" y="2298"/>
                  </a:lnTo>
                  <a:lnTo>
                    <a:pt x="2574" y="2611"/>
                  </a:lnTo>
                  <a:lnTo>
                    <a:pt x="2555" y="2758"/>
                  </a:lnTo>
                  <a:lnTo>
                    <a:pt x="2518" y="2886"/>
                  </a:lnTo>
                  <a:lnTo>
                    <a:pt x="2500" y="2941"/>
                  </a:lnTo>
                  <a:lnTo>
                    <a:pt x="2445" y="2978"/>
                  </a:lnTo>
                  <a:lnTo>
                    <a:pt x="2390" y="2997"/>
                  </a:lnTo>
                  <a:lnTo>
                    <a:pt x="2335" y="2997"/>
                  </a:lnTo>
                  <a:lnTo>
                    <a:pt x="2335" y="2997"/>
                  </a:lnTo>
                  <a:lnTo>
                    <a:pt x="2280" y="3033"/>
                  </a:lnTo>
                  <a:lnTo>
                    <a:pt x="2243" y="3052"/>
                  </a:lnTo>
                  <a:lnTo>
                    <a:pt x="2151" y="3052"/>
                  </a:lnTo>
                  <a:lnTo>
                    <a:pt x="2059" y="3033"/>
                  </a:lnTo>
                  <a:lnTo>
                    <a:pt x="1967" y="2978"/>
                  </a:lnTo>
                  <a:lnTo>
                    <a:pt x="1783" y="2849"/>
                  </a:lnTo>
                  <a:lnTo>
                    <a:pt x="1691" y="2794"/>
                  </a:lnTo>
                  <a:lnTo>
                    <a:pt x="1599" y="2758"/>
                  </a:lnTo>
                  <a:lnTo>
                    <a:pt x="1599" y="2758"/>
                  </a:lnTo>
                  <a:lnTo>
                    <a:pt x="1195" y="2537"/>
                  </a:lnTo>
                  <a:lnTo>
                    <a:pt x="791" y="2316"/>
                  </a:lnTo>
                  <a:lnTo>
                    <a:pt x="588" y="2206"/>
                  </a:lnTo>
                  <a:lnTo>
                    <a:pt x="386" y="2077"/>
                  </a:lnTo>
                  <a:lnTo>
                    <a:pt x="202" y="1949"/>
                  </a:lnTo>
                  <a:lnTo>
                    <a:pt x="37" y="1783"/>
                  </a:lnTo>
                  <a:lnTo>
                    <a:pt x="37" y="1783"/>
                  </a:lnTo>
                  <a:lnTo>
                    <a:pt x="19" y="1710"/>
                  </a:lnTo>
                  <a:lnTo>
                    <a:pt x="0" y="1618"/>
                  </a:lnTo>
                  <a:lnTo>
                    <a:pt x="19" y="1563"/>
                  </a:lnTo>
                  <a:lnTo>
                    <a:pt x="37" y="1489"/>
                  </a:lnTo>
                  <a:lnTo>
                    <a:pt x="74" y="1416"/>
                  </a:lnTo>
                  <a:lnTo>
                    <a:pt x="129" y="1361"/>
                  </a:lnTo>
                  <a:lnTo>
                    <a:pt x="258" y="1250"/>
                  </a:lnTo>
                  <a:lnTo>
                    <a:pt x="405" y="1140"/>
                  </a:lnTo>
                  <a:lnTo>
                    <a:pt x="552" y="1048"/>
                  </a:lnTo>
                  <a:lnTo>
                    <a:pt x="699" y="956"/>
                  </a:lnTo>
                  <a:lnTo>
                    <a:pt x="809" y="864"/>
                  </a:lnTo>
                  <a:lnTo>
                    <a:pt x="809" y="864"/>
                  </a:lnTo>
                  <a:lnTo>
                    <a:pt x="993" y="754"/>
                  </a:lnTo>
                  <a:lnTo>
                    <a:pt x="1177" y="625"/>
                  </a:lnTo>
                  <a:lnTo>
                    <a:pt x="1544" y="368"/>
                  </a:lnTo>
                  <a:lnTo>
                    <a:pt x="1728" y="239"/>
                  </a:lnTo>
                  <a:lnTo>
                    <a:pt x="1930" y="129"/>
                  </a:lnTo>
                  <a:lnTo>
                    <a:pt x="2132" y="55"/>
                  </a:lnTo>
                  <a:lnTo>
                    <a:pt x="2335" y="0"/>
                  </a:lnTo>
                  <a:lnTo>
                    <a:pt x="2335" y="0"/>
                  </a:lnTo>
                  <a:lnTo>
                    <a:pt x="2408" y="37"/>
                  </a:lnTo>
                  <a:lnTo>
                    <a:pt x="2482" y="92"/>
                  </a:lnTo>
                  <a:lnTo>
                    <a:pt x="2518" y="184"/>
                  </a:lnTo>
                  <a:lnTo>
                    <a:pt x="2555" y="294"/>
                  </a:lnTo>
                  <a:lnTo>
                    <a:pt x="2592" y="423"/>
                  </a:lnTo>
                  <a:lnTo>
                    <a:pt x="2592" y="570"/>
                  </a:lnTo>
                  <a:lnTo>
                    <a:pt x="2610" y="883"/>
                  </a:lnTo>
                  <a:lnTo>
                    <a:pt x="2574" y="1544"/>
                  </a:lnTo>
                  <a:lnTo>
                    <a:pt x="2574" y="1820"/>
                  </a:lnTo>
                  <a:lnTo>
                    <a:pt x="2574" y="2022"/>
                  </a:lnTo>
                  <a:lnTo>
                    <a:pt x="2574" y="2022"/>
                  </a:lnTo>
                  <a:close/>
                  <a:moveTo>
                    <a:pt x="2206" y="2169"/>
                  </a:moveTo>
                  <a:lnTo>
                    <a:pt x="2206" y="2169"/>
                  </a:lnTo>
                  <a:lnTo>
                    <a:pt x="2206" y="1287"/>
                  </a:lnTo>
                  <a:lnTo>
                    <a:pt x="2206" y="846"/>
                  </a:lnTo>
                  <a:lnTo>
                    <a:pt x="2206" y="405"/>
                  </a:lnTo>
                  <a:lnTo>
                    <a:pt x="2206" y="405"/>
                  </a:lnTo>
                  <a:lnTo>
                    <a:pt x="1746" y="699"/>
                  </a:lnTo>
                  <a:lnTo>
                    <a:pt x="1287" y="993"/>
                  </a:lnTo>
                  <a:lnTo>
                    <a:pt x="846" y="1305"/>
                  </a:lnTo>
                  <a:lnTo>
                    <a:pt x="423" y="1618"/>
                  </a:lnTo>
                  <a:lnTo>
                    <a:pt x="423" y="1618"/>
                  </a:lnTo>
                  <a:lnTo>
                    <a:pt x="625" y="1765"/>
                  </a:lnTo>
                  <a:lnTo>
                    <a:pt x="846" y="1894"/>
                  </a:lnTo>
                  <a:lnTo>
                    <a:pt x="1305" y="2151"/>
                  </a:lnTo>
                  <a:lnTo>
                    <a:pt x="1746" y="2372"/>
                  </a:lnTo>
                  <a:lnTo>
                    <a:pt x="1967" y="2500"/>
                  </a:lnTo>
                  <a:lnTo>
                    <a:pt x="2188" y="2629"/>
                  </a:lnTo>
                  <a:lnTo>
                    <a:pt x="2188" y="2629"/>
                  </a:lnTo>
                  <a:lnTo>
                    <a:pt x="2206" y="2169"/>
                  </a:lnTo>
                  <a:lnTo>
                    <a:pt x="2206" y="216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6"/>
            <p:cNvSpPr/>
            <p:nvPr/>
          </p:nvSpPr>
          <p:spPr>
            <a:xfrm>
              <a:off x="5775900" y="852050"/>
              <a:ext cx="72175" cy="79525"/>
            </a:xfrm>
            <a:custGeom>
              <a:rect b="b" l="l" r="r" t="t"/>
              <a:pathLst>
                <a:path extrusionOk="0" h="3181" w="2887">
                  <a:moveTo>
                    <a:pt x="2831" y="2170"/>
                  </a:moveTo>
                  <a:lnTo>
                    <a:pt x="2831" y="2170"/>
                  </a:lnTo>
                  <a:lnTo>
                    <a:pt x="2813" y="2280"/>
                  </a:lnTo>
                  <a:lnTo>
                    <a:pt x="2813" y="2446"/>
                  </a:lnTo>
                  <a:lnTo>
                    <a:pt x="2831" y="2648"/>
                  </a:lnTo>
                  <a:lnTo>
                    <a:pt x="2831" y="2832"/>
                  </a:lnTo>
                  <a:lnTo>
                    <a:pt x="2813" y="2997"/>
                  </a:lnTo>
                  <a:lnTo>
                    <a:pt x="2794" y="3052"/>
                  </a:lnTo>
                  <a:lnTo>
                    <a:pt x="2757" y="3107"/>
                  </a:lnTo>
                  <a:lnTo>
                    <a:pt x="2721" y="3162"/>
                  </a:lnTo>
                  <a:lnTo>
                    <a:pt x="2666" y="3181"/>
                  </a:lnTo>
                  <a:lnTo>
                    <a:pt x="2592" y="3162"/>
                  </a:lnTo>
                  <a:lnTo>
                    <a:pt x="2518" y="3144"/>
                  </a:lnTo>
                  <a:lnTo>
                    <a:pt x="2518" y="3144"/>
                  </a:lnTo>
                  <a:lnTo>
                    <a:pt x="2445" y="3162"/>
                  </a:lnTo>
                  <a:lnTo>
                    <a:pt x="2371" y="3162"/>
                  </a:lnTo>
                  <a:lnTo>
                    <a:pt x="2298" y="3144"/>
                  </a:lnTo>
                  <a:lnTo>
                    <a:pt x="2224" y="3107"/>
                  </a:lnTo>
                  <a:lnTo>
                    <a:pt x="2096" y="2997"/>
                  </a:lnTo>
                  <a:lnTo>
                    <a:pt x="1967" y="2905"/>
                  </a:lnTo>
                  <a:lnTo>
                    <a:pt x="1967" y="2905"/>
                  </a:lnTo>
                  <a:lnTo>
                    <a:pt x="1710" y="2740"/>
                  </a:lnTo>
                  <a:lnTo>
                    <a:pt x="1434" y="2593"/>
                  </a:lnTo>
                  <a:lnTo>
                    <a:pt x="864" y="2298"/>
                  </a:lnTo>
                  <a:lnTo>
                    <a:pt x="607" y="2151"/>
                  </a:lnTo>
                  <a:lnTo>
                    <a:pt x="478" y="2060"/>
                  </a:lnTo>
                  <a:lnTo>
                    <a:pt x="368" y="1968"/>
                  </a:lnTo>
                  <a:lnTo>
                    <a:pt x="258" y="1857"/>
                  </a:lnTo>
                  <a:lnTo>
                    <a:pt x="166" y="1747"/>
                  </a:lnTo>
                  <a:lnTo>
                    <a:pt x="74" y="1618"/>
                  </a:lnTo>
                  <a:lnTo>
                    <a:pt x="19" y="1471"/>
                  </a:lnTo>
                  <a:lnTo>
                    <a:pt x="19" y="1471"/>
                  </a:lnTo>
                  <a:lnTo>
                    <a:pt x="0" y="1435"/>
                  </a:lnTo>
                  <a:lnTo>
                    <a:pt x="19" y="1379"/>
                  </a:lnTo>
                  <a:lnTo>
                    <a:pt x="74" y="1288"/>
                  </a:lnTo>
                  <a:lnTo>
                    <a:pt x="166" y="1177"/>
                  </a:lnTo>
                  <a:lnTo>
                    <a:pt x="294" y="1067"/>
                  </a:lnTo>
                  <a:lnTo>
                    <a:pt x="460" y="957"/>
                  </a:lnTo>
                  <a:lnTo>
                    <a:pt x="644" y="828"/>
                  </a:lnTo>
                  <a:lnTo>
                    <a:pt x="1066" y="589"/>
                  </a:lnTo>
                  <a:lnTo>
                    <a:pt x="1526" y="387"/>
                  </a:lnTo>
                  <a:lnTo>
                    <a:pt x="1949" y="203"/>
                  </a:lnTo>
                  <a:lnTo>
                    <a:pt x="2316" y="56"/>
                  </a:lnTo>
                  <a:lnTo>
                    <a:pt x="2537" y="1"/>
                  </a:lnTo>
                  <a:lnTo>
                    <a:pt x="2537" y="1"/>
                  </a:lnTo>
                  <a:lnTo>
                    <a:pt x="2574" y="1"/>
                  </a:lnTo>
                  <a:lnTo>
                    <a:pt x="2574" y="1"/>
                  </a:lnTo>
                  <a:lnTo>
                    <a:pt x="2666" y="19"/>
                  </a:lnTo>
                  <a:lnTo>
                    <a:pt x="2739" y="74"/>
                  </a:lnTo>
                  <a:lnTo>
                    <a:pt x="2794" y="166"/>
                  </a:lnTo>
                  <a:lnTo>
                    <a:pt x="2831" y="277"/>
                  </a:lnTo>
                  <a:lnTo>
                    <a:pt x="2868" y="424"/>
                  </a:lnTo>
                  <a:lnTo>
                    <a:pt x="2868" y="571"/>
                  </a:lnTo>
                  <a:lnTo>
                    <a:pt x="2886" y="920"/>
                  </a:lnTo>
                  <a:lnTo>
                    <a:pt x="2868" y="1306"/>
                  </a:lnTo>
                  <a:lnTo>
                    <a:pt x="2831" y="1655"/>
                  </a:lnTo>
                  <a:lnTo>
                    <a:pt x="2813" y="1949"/>
                  </a:lnTo>
                  <a:lnTo>
                    <a:pt x="2831" y="2170"/>
                  </a:lnTo>
                  <a:lnTo>
                    <a:pt x="2831" y="2170"/>
                  </a:lnTo>
                  <a:close/>
                  <a:moveTo>
                    <a:pt x="2445" y="2685"/>
                  </a:moveTo>
                  <a:lnTo>
                    <a:pt x="2445" y="2685"/>
                  </a:lnTo>
                  <a:lnTo>
                    <a:pt x="2463" y="1545"/>
                  </a:lnTo>
                  <a:lnTo>
                    <a:pt x="2482" y="975"/>
                  </a:lnTo>
                  <a:lnTo>
                    <a:pt x="2482" y="405"/>
                  </a:lnTo>
                  <a:lnTo>
                    <a:pt x="2482" y="405"/>
                  </a:lnTo>
                  <a:lnTo>
                    <a:pt x="2206" y="497"/>
                  </a:lnTo>
                  <a:lnTo>
                    <a:pt x="1930" y="607"/>
                  </a:lnTo>
                  <a:lnTo>
                    <a:pt x="1673" y="718"/>
                  </a:lnTo>
                  <a:lnTo>
                    <a:pt x="1416" y="846"/>
                  </a:lnTo>
                  <a:lnTo>
                    <a:pt x="901" y="1140"/>
                  </a:lnTo>
                  <a:lnTo>
                    <a:pt x="405" y="1453"/>
                  </a:lnTo>
                  <a:lnTo>
                    <a:pt x="405" y="1453"/>
                  </a:lnTo>
                  <a:lnTo>
                    <a:pt x="515" y="1563"/>
                  </a:lnTo>
                  <a:lnTo>
                    <a:pt x="625" y="1655"/>
                  </a:lnTo>
                  <a:lnTo>
                    <a:pt x="864" y="1839"/>
                  </a:lnTo>
                  <a:lnTo>
                    <a:pt x="1121" y="1986"/>
                  </a:lnTo>
                  <a:lnTo>
                    <a:pt x="1397" y="2133"/>
                  </a:lnTo>
                  <a:lnTo>
                    <a:pt x="1949" y="2409"/>
                  </a:lnTo>
                  <a:lnTo>
                    <a:pt x="2206" y="2574"/>
                  </a:lnTo>
                  <a:lnTo>
                    <a:pt x="2445" y="2758"/>
                  </a:lnTo>
                  <a:lnTo>
                    <a:pt x="2445" y="2758"/>
                  </a:lnTo>
                  <a:lnTo>
                    <a:pt x="2445" y="2685"/>
                  </a:lnTo>
                  <a:lnTo>
                    <a:pt x="2445" y="268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6"/>
            <p:cNvSpPr/>
            <p:nvPr/>
          </p:nvSpPr>
          <p:spPr>
            <a:xfrm>
              <a:off x="5769000" y="734425"/>
              <a:ext cx="75400" cy="84100"/>
            </a:xfrm>
            <a:custGeom>
              <a:rect b="b" l="l" r="r" t="t"/>
              <a:pathLst>
                <a:path extrusionOk="0" h="3364" w="3016">
                  <a:moveTo>
                    <a:pt x="2923" y="1857"/>
                  </a:moveTo>
                  <a:lnTo>
                    <a:pt x="2923" y="1857"/>
                  </a:lnTo>
                  <a:lnTo>
                    <a:pt x="2923" y="2004"/>
                  </a:lnTo>
                  <a:lnTo>
                    <a:pt x="2942" y="2188"/>
                  </a:lnTo>
                  <a:lnTo>
                    <a:pt x="2997" y="2629"/>
                  </a:lnTo>
                  <a:lnTo>
                    <a:pt x="3015" y="2849"/>
                  </a:lnTo>
                  <a:lnTo>
                    <a:pt x="3015" y="3033"/>
                  </a:lnTo>
                  <a:lnTo>
                    <a:pt x="3015" y="3107"/>
                  </a:lnTo>
                  <a:lnTo>
                    <a:pt x="2997" y="3180"/>
                  </a:lnTo>
                  <a:lnTo>
                    <a:pt x="2960" y="3235"/>
                  </a:lnTo>
                  <a:lnTo>
                    <a:pt x="2923" y="3272"/>
                  </a:lnTo>
                  <a:lnTo>
                    <a:pt x="2923" y="3272"/>
                  </a:lnTo>
                  <a:lnTo>
                    <a:pt x="2886" y="3327"/>
                  </a:lnTo>
                  <a:lnTo>
                    <a:pt x="2831" y="3364"/>
                  </a:lnTo>
                  <a:lnTo>
                    <a:pt x="2776" y="3364"/>
                  </a:lnTo>
                  <a:lnTo>
                    <a:pt x="2703" y="3364"/>
                  </a:lnTo>
                  <a:lnTo>
                    <a:pt x="2519" y="3327"/>
                  </a:lnTo>
                  <a:lnTo>
                    <a:pt x="2335" y="3235"/>
                  </a:lnTo>
                  <a:lnTo>
                    <a:pt x="1931" y="3015"/>
                  </a:lnTo>
                  <a:lnTo>
                    <a:pt x="1747" y="2941"/>
                  </a:lnTo>
                  <a:lnTo>
                    <a:pt x="1673" y="2904"/>
                  </a:lnTo>
                  <a:lnTo>
                    <a:pt x="1618" y="2904"/>
                  </a:lnTo>
                  <a:lnTo>
                    <a:pt x="1618" y="2904"/>
                  </a:lnTo>
                  <a:lnTo>
                    <a:pt x="1250" y="2757"/>
                  </a:lnTo>
                  <a:lnTo>
                    <a:pt x="864" y="2647"/>
                  </a:lnTo>
                  <a:lnTo>
                    <a:pt x="497" y="2500"/>
                  </a:lnTo>
                  <a:lnTo>
                    <a:pt x="313" y="2426"/>
                  </a:lnTo>
                  <a:lnTo>
                    <a:pt x="148" y="2316"/>
                  </a:lnTo>
                  <a:lnTo>
                    <a:pt x="148" y="2316"/>
                  </a:lnTo>
                  <a:lnTo>
                    <a:pt x="74" y="2243"/>
                  </a:lnTo>
                  <a:lnTo>
                    <a:pt x="19" y="2169"/>
                  </a:lnTo>
                  <a:lnTo>
                    <a:pt x="0" y="2096"/>
                  </a:lnTo>
                  <a:lnTo>
                    <a:pt x="0" y="2022"/>
                  </a:lnTo>
                  <a:lnTo>
                    <a:pt x="19" y="1949"/>
                  </a:lnTo>
                  <a:lnTo>
                    <a:pt x="74" y="1875"/>
                  </a:lnTo>
                  <a:lnTo>
                    <a:pt x="203" y="1728"/>
                  </a:lnTo>
                  <a:lnTo>
                    <a:pt x="386" y="1599"/>
                  </a:lnTo>
                  <a:lnTo>
                    <a:pt x="570" y="1471"/>
                  </a:lnTo>
                  <a:lnTo>
                    <a:pt x="717" y="1342"/>
                  </a:lnTo>
                  <a:lnTo>
                    <a:pt x="846" y="1232"/>
                  </a:lnTo>
                  <a:lnTo>
                    <a:pt x="846" y="1232"/>
                  </a:lnTo>
                  <a:lnTo>
                    <a:pt x="1048" y="1066"/>
                  </a:lnTo>
                  <a:lnTo>
                    <a:pt x="1269" y="882"/>
                  </a:lnTo>
                  <a:lnTo>
                    <a:pt x="1692" y="515"/>
                  </a:lnTo>
                  <a:lnTo>
                    <a:pt x="1912" y="331"/>
                  </a:lnTo>
                  <a:lnTo>
                    <a:pt x="2133" y="184"/>
                  </a:lnTo>
                  <a:lnTo>
                    <a:pt x="2390" y="74"/>
                  </a:lnTo>
                  <a:lnTo>
                    <a:pt x="2500" y="37"/>
                  </a:lnTo>
                  <a:lnTo>
                    <a:pt x="2647" y="0"/>
                  </a:lnTo>
                  <a:lnTo>
                    <a:pt x="2647" y="0"/>
                  </a:lnTo>
                  <a:lnTo>
                    <a:pt x="2703" y="18"/>
                  </a:lnTo>
                  <a:lnTo>
                    <a:pt x="2758" y="74"/>
                  </a:lnTo>
                  <a:lnTo>
                    <a:pt x="2794" y="147"/>
                  </a:lnTo>
                  <a:lnTo>
                    <a:pt x="2831" y="257"/>
                  </a:lnTo>
                  <a:lnTo>
                    <a:pt x="2868" y="515"/>
                  </a:lnTo>
                  <a:lnTo>
                    <a:pt x="2886" y="809"/>
                  </a:lnTo>
                  <a:lnTo>
                    <a:pt x="2886" y="1415"/>
                  </a:lnTo>
                  <a:lnTo>
                    <a:pt x="2905" y="1673"/>
                  </a:lnTo>
                  <a:lnTo>
                    <a:pt x="2923" y="1857"/>
                  </a:lnTo>
                  <a:lnTo>
                    <a:pt x="2923" y="1857"/>
                  </a:lnTo>
                  <a:close/>
                  <a:moveTo>
                    <a:pt x="2482" y="423"/>
                  </a:moveTo>
                  <a:lnTo>
                    <a:pt x="2482" y="423"/>
                  </a:lnTo>
                  <a:lnTo>
                    <a:pt x="2206" y="607"/>
                  </a:lnTo>
                  <a:lnTo>
                    <a:pt x="1949" y="791"/>
                  </a:lnTo>
                  <a:lnTo>
                    <a:pt x="1434" y="1213"/>
                  </a:lnTo>
                  <a:lnTo>
                    <a:pt x="938" y="1636"/>
                  </a:lnTo>
                  <a:lnTo>
                    <a:pt x="442" y="2059"/>
                  </a:lnTo>
                  <a:lnTo>
                    <a:pt x="442" y="2059"/>
                  </a:lnTo>
                  <a:lnTo>
                    <a:pt x="717" y="2169"/>
                  </a:lnTo>
                  <a:lnTo>
                    <a:pt x="993" y="2261"/>
                  </a:lnTo>
                  <a:lnTo>
                    <a:pt x="1545" y="2463"/>
                  </a:lnTo>
                  <a:lnTo>
                    <a:pt x="2114" y="2665"/>
                  </a:lnTo>
                  <a:lnTo>
                    <a:pt x="2390" y="2776"/>
                  </a:lnTo>
                  <a:lnTo>
                    <a:pt x="2647" y="2923"/>
                  </a:lnTo>
                  <a:lnTo>
                    <a:pt x="2647" y="2923"/>
                  </a:lnTo>
                  <a:lnTo>
                    <a:pt x="2574" y="2298"/>
                  </a:lnTo>
                  <a:lnTo>
                    <a:pt x="2537" y="1673"/>
                  </a:lnTo>
                  <a:lnTo>
                    <a:pt x="2482" y="423"/>
                  </a:lnTo>
                  <a:lnTo>
                    <a:pt x="2482"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6"/>
            <p:cNvSpPr/>
            <p:nvPr/>
          </p:nvSpPr>
          <p:spPr>
            <a:xfrm>
              <a:off x="5775900" y="618600"/>
              <a:ext cx="66200" cy="78150"/>
            </a:xfrm>
            <a:custGeom>
              <a:rect b="b" l="l" r="r" t="t"/>
              <a:pathLst>
                <a:path extrusionOk="0" h="3126" w="2648">
                  <a:moveTo>
                    <a:pt x="2537" y="1"/>
                  </a:moveTo>
                  <a:lnTo>
                    <a:pt x="2537" y="1"/>
                  </a:lnTo>
                  <a:lnTo>
                    <a:pt x="2574" y="38"/>
                  </a:lnTo>
                  <a:lnTo>
                    <a:pt x="2610" y="74"/>
                  </a:lnTo>
                  <a:lnTo>
                    <a:pt x="2647" y="166"/>
                  </a:lnTo>
                  <a:lnTo>
                    <a:pt x="2647" y="258"/>
                  </a:lnTo>
                  <a:lnTo>
                    <a:pt x="2647" y="369"/>
                  </a:lnTo>
                  <a:lnTo>
                    <a:pt x="2647" y="369"/>
                  </a:lnTo>
                  <a:lnTo>
                    <a:pt x="2647" y="1361"/>
                  </a:lnTo>
                  <a:lnTo>
                    <a:pt x="2629" y="2372"/>
                  </a:lnTo>
                  <a:lnTo>
                    <a:pt x="2629" y="2372"/>
                  </a:lnTo>
                  <a:lnTo>
                    <a:pt x="2629" y="2593"/>
                  </a:lnTo>
                  <a:lnTo>
                    <a:pt x="2629" y="2721"/>
                  </a:lnTo>
                  <a:lnTo>
                    <a:pt x="2610" y="2850"/>
                  </a:lnTo>
                  <a:lnTo>
                    <a:pt x="2574" y="2942"/>
                  </a:lnTo>
                  <a:lnTo>
                    <a:pt x="2555" y="2997"/>
                  </a:lnTo>
                  <a:lnTo>
                    <a:pt x="2518" y="3016"/>
                  </a:lnTo>
                  <a:lnTo>
                    <a:pt x="2482" y="3052"/>
                  </a:lnTo>
                  <a:lnTo>
                    <a:pt x="2445" y="3052"/>
                  </a:lnTo>
                  <a:lnTo>
                    <a:pt x="2390" y="3052"/>
                  </a:lnTo>
                  <a:lnTo>
                    <a:pt x="2316" y="3016"/>
                  </a:lnTo>
                  <a:lnTo>
                    <a:pt x="2316" y="3016"/>
                  </a:lnTo>
                  <a:lnTo>
                    <a:pt x="2279" y="3071"/>
                  </a:lnTo>
                  <a:lnTo>
                    <a:pt x="2224" y="3107"/>
                  </a:lnTo>
                  <a:lnTo>
                    <a:pt x="2188" y="3126"/>
                  </a:lnTo>
                  <a:lnTo>
                    <a:pt x="2132" y="3126"/>
                  </a:lnTo>
                  <a:lnTo>
                    <a:pt x="2041" y="3107"/>
                  </a:lnTo>
                  <a:lnTo>
                    <a:pt x="1930" y="3052"/>
                  </a:lnTo>
                  <a:lnTo>
                    <a:pt x="1728" y="2887"/>
                  </a:lnTo>
                  <a:lnTo>
                    <a:pt x="1636" y="2813"/>
                  </a:lnTo>
                  <a:lnTo>
                    <a:pt x="1563" y="2758"/>
                  </a:lnTo>
                  <a:lnTo>
                    <a:pt x="1563" y="2758"/>
                  </a:lnTo>
                  <a:lnTo>
                    <a:pt x="1379" y="2630"/>
                  </a:lnTo>
                  <a:lnTo>
                    <a:pt x="1195" y="2482"/>
                  </a:lnTo>
                  <a:lnTo>
                    <a:pt x="809" y="2262"/>
                  </a:lnTo>
                  <a:lnTo>
                    <a:pt x="441" y="2023"/>
                  </a:lnTo>
                  <a:lnTo>
                    <a:pt x="258" y="1876"/>
                  </a:lnTo>
                  <a:lnTo>
                    <a:pt x="92" y="1747"/>
                  </a:lnTo>
                  <a:lnTo>
                    <a:pt x="92" y="1747"/>
                  </a:lnTo>
                  <a:lnTo>
                    <a:pt x="55" y="1692"/>
                  </a:lnTo>
                  <a:lnTo>
                    <a:pt x="19" y="1637"/>
                  </a:lnTo>
                  <a:lnTo>
                    <a:pt x="0" y="1582"/>
                  </a:lnTo>
                  <a:lnTo>
                    <a:pt x="0" y="1545"/>
                  </a:lnTo>
                  <a:lnTo>
                    <a:pt x="37" y="1453"/>
                  </a:lnTo>
                  <a:lnTo>
                    <a:pt x="92" y="1361"/>
                  </a:lnTo>
                  <a:lnTo>
                    <a:pt x="166" y="1288"/>
                  </a:lnTo>
                  <a:lnTo>
                    <a:pt x="258" y="1233"/>
                  </a:lnTo>
                  <a:lnTo>
                    <a:pt x="441" y="1104"/>
                  </a:lnTo>
                  <a:lnTo>
                    <a:pt x="441" y="1104"/>
                  </a:lnTo>
                  <a:lnTo>
                    <a:pt x="644" y="975"/>
                  </a:lnTo>
                  <a:lnTo>
                    <a:pt x="883" y="828"/>
                  </a:lnTo>
                  <a:lnTo>
                    <a:pt x="1434" y="442"/>
                  </a:lnTo>
                  <a:lnTo>
                    <a:pt x="1710" y="277"/>
                  </a:lnTo>
                  <a:lnTo>
                    <a:pt x="1985" y="130"/>
                  </a:lnTo>
                  <a:lnTo>
                    <a:pt x="2114" y="74"/>
                  </a:lnTo>
                  <a:lnTo>
                    <a:pt x="2243" y="38"/>
                  </a:lnTo>
                  <a:lnTo>
                    <a:pt x="2353" y="1"/>
                  </a:lnTo>
                  <a:lnTo>
                    <a:pt x="2463" y="1"/>
                  </a:lnTo>
                  <a:lnTo>
                    <a:pt x="2463" y="1"/>
                  </a:lnTo>
                  <a:lnTo>
                    <a:pt x="2537" y="1"/>
                  </a:lnTo>
                  <a:lnTo>
                    <a:pt x="2537" y="1"/>
                  </a:lnTo>
                  <a:close/>
                  <a:moveTo>
                    <a:pt x="2243" y="2758"/>
                  </a:moveTo>
                  <a:lnTo>
                    <a:pt x="2243" y="2758"/>
                  </a:lnTo>
                  <a:lnTo>
                    <a:pt x="2261" y="1582"/>
                  </a:lnTo>
                  <a:lnTo>
                    <a:pt x="2261" y="424"/>
                  </a:lnTo>
                  <a:lnTo>
                    <a:pt x="2261" y="424"/>
                  </a:lnTo>
                  <a:lnTo>
                    <a:pt x="1802" y="681"/>
                  </a:lnTo>
                  <a:lnTo>
                    <a:pt x="1342" y="957"/>
                  </a:lnTo>
                  <a:lnTo>
                    <a:pt x="901" y="1251"/>
                  </a:lnTo>
                  <a:lnTo>
                    <a:pt x="460" y="1563"/>
                  </a:lnTo>
                  <a:lnTo>
                    <a:pt x="460" y="1563"/>
                  </a:lnTo>
                  <a:lnTo>
                    <a:pt x="1360" y="2133"/>
                  </a:lnTo>
                  <a:lnTo>
                    <a:pt x="1820" y="2446"/>
                  </a:lnTo>
                  <a:lnTo>
                    <a:pt x="2243" y="2777"/>
                  </a:lnTo>
                  <a:lnTo>
                    <a:pt x="2243" y="2777"/>
                  </a:lnTo>
                  <a:lnTo>
                    <a:pt x="2243" y="2758"/>
                  </a:lnTo>
                  <a:lnTo>
                    <a:pt x="2243" y="275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6"/>
            <p:cNvSpPr/>
            <p:nvPr/>
          </p:nvSpPr>
          <p:spPr>
            <a:xfrm>
              <a:off x="5778200" y="503275"/>
              <a:ext cx="68025" cy="80900"/>
            </a:xfrm>
            <a:custGeom>
              <a:rect b="b" l="l" r="r" t="t"/>
              <a:pathLst>
                <a:path extrusionOk="0" h="3236" w="2721">
                  <a:moveTo>
                    <a:pt x="2629" y="110"/>
                  </a:moveTo>
                  <a:lnTo>
                    <a:pt x="2629" y="110"/>
                  </a:lnTo>
                  <a:lnTo>
                    <a:pt x="2665" y="386"/>
                  </a:lnTo>
                  <a:lnTo>
                    <a:pt x="2684" y="644"/>
                  </a:lnTo>
                  <a:lnTo>
                    <a:pt x="2684" y="1195"/>
                  </a:lnTo>
                  <a:lnTo>
                    <a:pt x="2665" y="1728"/>
                  </a:lnTo>
                  <a:lnTo>
                    <a:pt x="2684" y="2004"/>
                  </a:lnTo>
                  <a:lnTo>
                    <a:pt x="2684" y="2279"/>
                  </a:lnTo>
                  <a:lnTo>
                    <a:pt x="2684" y="2279"/>
                  </a:lnTo>
                  <a:lnTo>
                    <a:pt x="2684" y="2390"/>
                  </a:lnTo>
                  <a:lnTo>
                    <a:pt x="2702" y="2500"/>
                  </a:lnTo>
                  <a:lnTo>
                    <a:pt x="2721" y="2776"/>
                  </a:lnTo>
                  <a:lnTo>
                    <a:pt x="2721" y="2886"/>
                  </a:lnTo>
                  <a:lnTo>
                    <a:pt x="2702" y="2996"/>
                  </a:lnTo>
                  <a:lnTo>
                    <a:pt x="2647" y="3088"/>
                  </a:lnTo>
                  <a:lnTo>
                    <a:pt x="2610" y="3125"/>
                  </a:lnTo>
                  <a:lnTo>
                    <a:pt x="2555" y="3162"/>
                  </a:lnTo>
                  <a:lnTo>
                    <a:pt x="2555" y="3162"/>
                  </a:lnTo>
                  <a:lnTo>
                    <a:pt x="2518" y="3199"/>
                  </a:lnTo>
                  <a:lnTo>
                    <a:pt x="2463" y="3217"/>
                  </a:lnTo>
                  <a:lnTo>
                    <a:pt x="2408" y="3235"/>
                  </a:lnTo>
                  <a:lnTo>
                    <a:pt x="2335" y="3217"/>
                  </a:lnTo>
                  <a:lnTo>
                    <a:pt x="2151" y="3162"/>
                  </a:lnTo>
                  <a:lnTo>
                    <a:pt x="1967" y="3052"/>
                  </a:lnTo>
                  <a:lnTo>
                    <a:pt x="1563" y="2831"/>
                  </a:lnTo>
                  <a:lnTo>
                    <a:pt x="1397" y="2757"/>
                  </a:lnTo>
                  <a:lnTo>
                    <a:pt x="1250" y="2702"/>
                  </a:lnTo>
                  <a:lnTo>
                    <a:pt x="1250" y="2702"/>
                  </a:lnTo>
                  <a:lnTo>
                    <a:pt x="846" y="2518"/>
                  </a:lnTo>
                  <a:lnTo>
                    <a:pt x="588" y="2390"/>
                  </a:lnTo>
                  <a:lnTo>
                    <a:pt x="349" y="2261"/>
                  </a:lnTo>
                  <a:lnTo>
                    <a:pt x="239" y="2169"/>
                  </a:lnTo>
                  <a:lnTo>
                    <a:pt x="147" y="2096"/>
                  </a:lnTo>
                  <a:lnTo>
                    <a:pt x="74" y="2004"/>
                  </a:lnTo>
                  <a:lnTo>
                    <a:pt x="18" y="1930"/>
                  </a:lnTo>
                  <a:lnTo>
                    <a:pt x="0" y="1838"/>
                  </a:lnTo>
                  <a:lnTo>
                    <a:pt x="0" y="1728"/>
                  </a:lnTo>
                  <a:lnTo>
                    <a:pt x="37" y="1636"/>
                  </a:lnTo>
                  <a:lnTo>
                    <a:pt x="110" y="1526"/>
                  </a:lnTo>
                  <a:lnTo>
                    <a:pt x="110" y="1526"/>
                  </a:lnTo>
                  <a:lnTo>
                    <a:pt x="827" y="1011"/>
                  </a:lnTo>
                  <a:lnTo>
                    <a:pt x="1544" y="515"/>
                  </a:lnTo>
                  <a:lnTo>
                    <a:pt x="1544" y="515"/>
                  </a:lnTo>
                  <a:lnTo>
                    <a:pt x="1636" y="460"/>
                  </a:lnTo>
                  <a:lnTo>
                    <a:pt x="1728" y="386"/>
                  </a:lnTo>
                  <a:lnTo>
                    <a:pt x="1967" y="221"/>
                  </a:lnTo>
                  <a:lnTo>
                    <a:pt x="2077" y="129"/>
                  </a:lnTo>
                  <a:lnTo>
                    <a:pt x="2187" y="74"/>
                  </a:lnTo>
                  <a:lnTo>
                    <a:pt x="2316" y="19"/>
                  </a:lnTo>
                  <a:lnTo>
                    <a:pt x="2426" y="0"/>
                  </a:lnTo>
                  <a:lnTo>
                    <a:pt x="2426" y="0"/>
                  </a:lnTo>
                  <a:lnTo>
                    <a:pt x="2482" y="19"/>
                  </a:lnTo>
                  <a:lnTo>
                    <a:pt x="2537" y="37"/>
                  </a:lnTo>
                  <a:lnTo>
                    <a:pt x="2592" y="74"/>
                  </a:lnTo>
                  <a:lnTo>
                    <a:pt x="2629" y="110"/>
                  </a:lnTo>
                  <a:lnTo>
                    <a:pt x="2629" y="110"/>
                  </a:lnTo>
                  <a:close/>
                  <a:moveTo>
                    <a:pt x="2335" y="2794"/>
                  </a:moveTo>
                  <a:lnTo>
                    <a:pt x="2335" y="2794"/>
                  </a:lnTo>
                  <a:lnTo>
                    <a:pt x="2298" y="1618"/>
                  </a:lnTo>
                  <a:lnTo>
                    <a:pt x="2298" y="1048"/>
                  </a:lnTo>
                  <a:lnTo>
                    <a:pt x="2298" y="460"/>
                  </a:lnTo>
                  <a:lnTo>
                    <a:pt x="2298" y="460"/>
                  </a:lnTo>
                  <a:lnTo>
                    <a:pt x="1820" y="772"/>
                  </a:lnTo>
                  <a:lnTo>
                    <a:pt x="1342" y="1103"/>
                  </a:lnTo>
                  <a:lnTo>
                    <a:pt x="386" y="1783"/>
                  </a:lnTo>
                  <a:lnTo>
                    <a:pt x="386" y="1783"/>
                  </a:lnTo>
                  <a:lnTo>
                    <a:pt x="607" y="1949"/>
                  </a:lnTo>
                  <a:lnTo>
                    <a:pt x="846" y="2096"/>
                  </a:lnTo>
                  <a:lnTo>
                    <a:pt x="1103" y="2206"/>
                  </a:lnTo>
                  <a:lnTo>
                    <a:pt x="1342" y="2316"/>
                  </a:lnTo>
                  <a:lnTo>
                    <a:pt x="1857" y="2537"/>
                  </a:lnTo>
                  <a:lnTo>
                    <a:pt x="2096" y="2666"/>
                  </a:lnTo>
                  <a:lnTo>
                    <a:pt x="2335" y="2794"/>
                  </a:lnTo>
                  <a:lnTo>
                    <a:pt x="2335" y="2794"/>
                  </a:lnTo>
                  <a:lnTo>
                    <a:pt x="2335" y="2794"/>
                  </a:lnTo>
                  <a:lnTo>
                    <a:pt x="2335" y="279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6"/>
            <p:cNvSpPr/>
            <p:nvPr/>
          </p:nvSpPr>
          <p:spPr>
            <a:xfrm>
              <a:off x="5774975" y="394350"/>
              <a:ext cx="70800" cy="80000"/>
            </a:xfrm>
            <a:custGeom>
              <a:rect b="b" l="l" r="r" t="t"/>
              <a:pathLst>
                <a:path extrusionOk="0" h="3200" w="2832">
                  <a:moveTo>
                    <a:pt x="2758" y="129"/>
                  </a:moveTo>
                  <a:lnTo>
                    <a:pt x="2758" y="129"/>
                  </a:lnTo>
                  <a:lnTo>
                    <a:pt x="2794" y="699"/>
                  </a:lnTo>
                  <a:lnTo>
                    <a:pt x="2813" y="1287"/>
                  </a:lnTo>
                  <a:lnTo>
                    <a:pt x="2813" y="1857"/>
                  </a:lnTo>
                  <a:lnTo>
                    <a:pt x="2813" y="2445"/>
                  </a:lnTo>
                  <a:lnTo>
                    <a:pt x="2813" y="2445"/>
                  </a:lnTo>
                  <a:lnTo>
                    <a:pt x="2813" y="2537"/>
                  </a:lnTo>
                  <a:lnTo>
                    <a:pt x="2831" y="2648"/>
                  </a:lnTo>
                  <a:lnTo>
                    <a:pt x="2831" y="2905"/>
                  </a:lnTo>
                  <a:lnTo>
                    <a:pt x="2813" y="3015"/>
                  </a:lnTo>
                  <a:lnTo>
                    <a:pt x="2794" y="3052"/>
                  </a:lnTo>
                  <a:lnTo>
                    <a:pt x="2776" y="3089"/>
                  </a:lnTo>
                  <a:lnTo>
                    <a:pt x="2739" y="3107"/>
                  </a:lnTo>
                  <a:lnTo>
                    <a:pt x="2684" y="3126"/>
                  </a:lnTo>
                  <a:lnTo>
                    <a:pt x="2629" y="3126"/>
                  </a:lnTo>
                  <a:lnTo>
                    <a:pt x="2574" y="3107"/>
                  </a:lnTo>
                  <a:lnTo>
                    <a:pt x="2574" y="3107"/>
                  </a:lnTo>
                  <a:lnTo>
                    <a:pt x="2519" y="3162"/>
                  </a:lnTo>
                  <a:lnTo>
                    <a:pt x="2482" y="3181"/>
                  </a:lnTo>
                  <a:lnTo>
                    <a:pt x="2408" y="3199"/>
                  </a:lnTo>
                  <a:lnTo>
                    <a:pt x="2335" y="3181"/>
                  </a:lnTo>
                  <a:lnTo>
                    <a:pt x="2169" y="3126"/>
                  </a:lnTo>
                  <a:lnTo>
                    <a:pt x="1986" y="3034"/>
                  </a:lnTo>
                  <a:lnTo>
                    <a:pt x="1618" y="2795"/>
                  </a:lnTo>
                  <a:lnTo>
                    <a:pt x="1453" y="2703"/>
                  </a:lnTo>
                  <a:lnTo>
                    <a:pt x="1324" y="2648"/>
                  </a:lnTo>
                  <a:lnTo>
                    <a:pt x="1324" y="2648"/>
                  </a:lnTo>
                  <a:lnTo>
                    <a:pt x="1177" y="2537"/>
                  </a:lnTo>
                  <a:lnTo>
                    <a:pt x="975" y="2427"/>
                  </a:lnTo>
                  <a:lnTo>
                    <a:pt x="717" y="2280"/>
                  </a:lnTo>
                  <a:lnTo>
                    <a:pt x="442" y="2115"/>
                  </a:lnTo>
                  <a:lnTo>
                    <a:pt x="221" y="1949"/>
                  </a:lnTo>
                  <a:lnTo>
                    <a:pt x="129" y="1876"/>
                  </a:lnTo>
                  <a:lnTo>
                    <a:pt x="56" y="1784"/>
                  </a:lnTo>
                  <a:lnTo>
                    <a:pt x="19" y="1710"/>
                  </a:lnTo>
                  <a:lnTo>
                    <a:pt x="0" y="1618"/>
                  </a:lnTo>
                  <a:lnTo>
                    <a:pt x="19" y="1545"/>
                  </a:lnTo>
                  <a:lnTo>
                    <a:pt x="92" y="1471"/>
                  </a:lnTo>
                  <a:lnTo>
                    <a:pt x="92" y="1471"/>
                  </a:lnTo>
                  <a:lnTo>
                    <a:pt x="533" y="1196"/>
                  </a:lnTo>
                  <a:lnTo>
                    <a:pt x="993" y="920"/>
                  </a:lnTo>
                  <a:lnTo>
                    <a:pt x="1453" y="662"/>
                  </a:lnTo>
                  <a:lnTo>
                    <a:pt x="1894" y="368"/>
                  </a:lnTo>
                  <a:lnTo>
                    <a:pt x="1894" y="368"/>
                  </a:lnTo>
                  <a:lnTo>
                    <a:pt x="2041" y="276"/>
                  </a:lnTo>
                  <a:lnTo>
                    <a:pt x="2206" y="148"/>
                  </a:lnTo>
                  <a:lnTo>
                    <a:pt x="2390" y="38"/>
                  </a:lnTo>
                  <a:lnTo>
                    <a:pt x="2482" y="1"/>
                  </a:lnTo>
                  <a:lnTo>
                    <a:pt x="2555" y="1"/>
                  </a:lnTo>
                  <a:lnTo>
                    <a:pt x="2555" y="1"/>
                  </a:lnTo>
                  <a:lnTo>
                    <a:pt x="2611" y="1"/>
                  </a:lnTo>
                  <a:lnTo>
                    <a:pt x="2666" y="19"/>
                  </a:lnTo>
                  <a:lnTo>
                    <a:pt x="2721" y="74"/>
                  </a:lnTo>
                  <a:lnTo>
                    <a:pt x="2758" y="129"/>
                  </a:lnTo>
                  <a:lnTo>
                    <a:pt x="2758" y="129"/>
                  </a:lnTo>
                  <a:close/>
                  <a:moveTo>
                    <a:pt x="2445" y="2593"/>
                  </a:moveTo>
                  <a:lnTo>
                    <a:pt x="2445" y="2593"/>
                  </a:lnTo>
                  <a:lnTo>
                    <a:pt x="2408" y="479"/>
                  </a:lnTo>
                  <a:lnTo>
                    <a:pt x="2408" y="479"/>
                  </a:lnTo>
                  <a:lnTo>
                    <a:pt x="1949" y="791"/>
                  </a:lnTo>
                  <a:lnTo>
                    <a:pt x="1471" y="1085"/>
                  </a:lnTo>
                  <a:lnTo>
                    <a:pt x="497" y="1655"/>
                  </a:lnTo>
                  <a:lnTo>
                    <a:pt x="497" y="1655"/>
                  </a:lnTo>
                  <a:lnTo>
                    <a:pt x="975" y="1968"/>
                  </a:lnTo>
                  <a:lnTo>
                    <a:pt x="1471" y="2262"/>
                  </a:lnTo>
                  <a:lnTo>
                    <a:pt x="1967" y="2537"/>
                  </a:lnTo>
                  <a:lnTo>
                    <a:pt x="2464" y="2832"/>
                  </a:lnTo>
                  <a:lnTo>
                    <a:pt x="2464" y="2832"/>
                  </a:lnTo>
                  <a:lnTo>
                    <a:pt x="2445" y="2593"/>
                  </a:lnTo>
                  <a:lnTo>
                    <a:pt x="2445" y="259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6"/>
            <p:cNvSpPr/>
            <p:nvPr/>
          </p:nvSpPr>
          <p:spPr>
            <a:xfrm>
              <a:off x="5786450" y="2415875"/>
              <a:ext cx="62075" cy="76775"/>
            </a:xfrm>
            <a:custGeom>
              <a:rect b="b" l="l" r="r" t="t"/>
              <a:pathLst>
                <a:path extrusionOk="0" h="3071" w="2483">
                  <a:moveTo>
                    <a:pt x="2078" y="3070"/>
                  </a:moveTo>
                  <a:lnTo>
                    <a:pt x="2078" y="3070"/>
                  </a:lnTo>
                  <a:lnTo>
                    <a:pt x="1986" y="3033"/>
                  </a:lnTo>
                  <a:lnTo>
                    <a:pt x="1894" y="2997"/>
                  </a:lnTo>
                  <a:lnTo>
                    <a:pt x="1710" y="2868"/>
                  </a:lnTo>
                  <a:lnTo>
                    <a:pt x="1398" y="2610"/>
                  </a:lnTo>
                  <a:lnTo>
                    <a:pt x="1398" y="2610"/>
                  </a:lnTo>
                  <a:lnTo>
                    <a:pt x="1122" y="2372"/>
                  </a:lnTo>
                  <a:lnTo>
                    <a:pt x="847" y="2151"/>
                  </a:lnTo>
                  <a:lnTo>
                    <a:pt x="277" y="1747"/>
                  </a:lnTo>
                  <a:lnTo>
                    <a:pt x="277" y="1747"/>
                  </a:lnTo>
                  <a:lnTo>
                    <a:pt x="222" y="1765"/>
                  </a:lnTo>
                  <a:lnTo>
                    <a:pt x="166" y="1765"/>
                  </a:lnTo>
                  <a:lnTo>
                    <a:pt x="111" y="1747"/>
                  </a:lnTo>
                  <a:lnTo>
                    <a:pt x="74" y="1728"/>
                  </a:lnTo>
                  <a:lnTo>
                    <a:pt x="38" y="1691"/>
                  </a:lnTo>
                  <a:lnTo>
                    <a:pt x="1" y="1636"/>
                  </a:lnTo>
                  <a:lnTo>
                    <a:pt x="1" y="1600"/>
                  </a:lnTo>
                  <a:lnTo>
                    <a:pt x="1" y="1526"/>
                  </a:lnTo>
                  <a:lnTo>
                    <a:pt x="1" y="1526"/>
                  </a:lnTo>
                  <a:lnTo>
                    <a:pt x="19" y="1471"/>
                  </a:lnTo>
                  <a:lnTo>
                    <a:pt x="74" y="1434"/>
                  </a:lnTo>
                  <a:lnTo>
                    <a:pt x="166" y="1361"/>
                  </a:lnTo>
                  <a:lnTo>
                    <a:pt x="295" y="1287"/>
                  </a:lnTo>
                  <a:lnTo>
                    <a:pt x="387" y="1213"/>
                  </a:lnTo>
                  <a:lnTo>
                    <a:pt x="387" y="1213"/>
                  </a:lnTo>
                  <a:lnTo>
                    <a:pt x="608" y="1066"/>
                  </a:lnTo>
                  <a:lnTo>
                    <a:pt x="810" y="901"/>
                  </a:lnTo>
                  <a:lnTo>
                    <a:pt x="1233" y="570"/>
                  </a:lnTo>
                  <a:lnTo>
                    <a:pt x="1674" y="258"/>
                  </a:lnTo>
                  <a:lnTo>
                    <a:pt x="1894" y="111"/>
                  </a:lnTo>
                  <a:lnTo>
                    <a:pt x="2115" y="0"/>
                  </a:lnTo>
                  <a:lnTo>
                    <a:pt x="2115" y="0"/>
                  </a:lnTo>
                  <a:lnTo>
                    <a:pt x="2170" y="0"/>
                  </a:lnTo>
                  <a:lnTo>
                    <a:pt x="2225" y="19"/>
                  </a:lnTo>
                  <a:lnTo>
                    <a:pt x="2280" y="37"/>
                  </a:lnTo>
                  <a:lnTo>
                    <a:pt x="2317" y="74"/>
                  </a:lnTo>
                  <a:lnTo>
                    <a:pt x="2391" y="166"/>
                  </a:lnTo>
                  <a:lnTo>
                    <a:pt x="2427" y="294"/>
                  </a:lnTo>
                  <a:lnTo>
                    <a:pt x="2464" y="441"/>
                  </a:lnTo>
                  <a:lnTo>
                    <a:pt x="2482" y="625"/>
                  </a:lnTo>
                  <a:lnTo>
                    <a:pt x="2482" y="1011"/>
                  </a:lnTo>
                  <a:lnTo>
                    <a:pt x="2464" y="1434"/>
                  </a:lnTo>
                  <a:lnTo>
                    <a:pt x="2427" y="1820"/>
                  </a:lnTo>
                  <a:lnTo>
                    <a:pt x="2391" y="2151"/>
                  </a:lnTo>
                  <a:lnTo>
                    <a:pt x="2391" y="2372"/>
                  </a:lnTo>
                  <a:lnTo>
                    <a:pt x="2391" y="2372"/>
                  </a:lnTo>
                  <a:lnTo>
                    <a:pt x="2372" y="2592"/>
                  </a:lnTo>
                  <a:lnTo>
                    <a:pt x="2354" y="2813"/>
                  </a:lnTo>
                  <a:lnTo>
                    <a:pt x="2335" y="2923"/>
                  </a:lnTo>
                  <a:lnTo>
                    <a:pt x="2280" y="2997"/>
                  </a:lnTo>
                  <a:lnTo>
                    <a:pt x="2244" y="3015"/>
                  </a:lnTo>
                  <a:lnTo>
                    <a:pt x="2207" y="3052"/>
                  </a:lnTo>
                  <a:lnTo>
                    <a:pt x="2152" y="3052"/>
                  </a:lnTo>
                  <a:lnTo>
                    <a:pt x="2078" y="3070"/>
                  </a:lnTo>
                  <a:lnTo>
                    <a:pt x="2078" y="3070"/>
                  </a:lnTo>
                  <a:close/>
                  <a:moveTo>
                    <a:pt x="1802" y="2445"/>
                  </a:moveTo>
                  <a:lnTo>
                    <a:pt x="1802" y="2445"/>
                  </a:lnTo>
                  <a:lnTo>
                    <a:pt x="1986" y="2592"/>
                  </a:lnTo>
                  <a:lnTo>
                    <a:pt x="1986" y="2592"/>
                  </a:lnTo>
                  <a:lnTo>
                    <a:pt x="2023" y="2059"/>
                  </a:lnTo>
                  <a:lnTo>
                    <a:pt x="2078" y="1508"/>
                  </a:lnTo>
                  <a:lnTo>
                    <a:pt x="2096" y="1232"/>
                  </a:lnTo>
                  <a:lnTo>
                    <a:pt x="2115" y="975"/>
                  </a:lnTo>
                  <a:lnTo>
                    <a:pt x="2096" y="699"/>
                  </a:lnTo>
                  <a:lnTo>
                    <a:pt x="2078" y="423"/>
                  </a:lnTo>
                  <a:lnTo>
                    <a:pt x="2078" y="423"/>
                  </a:lnTo>
                  <a:lnTo>
                    <a:pt x="1361" y="975"/>
                  </a:lnTo>
                  <a:lnTo>
                    <a:pt x="626" y="1508"/>
                  </a:lnTo>
                  <a:lnTo>
                    <a:pt x="626" y="1508"/>
                  </a:lnTo>
                  <a:lnTo>
                    <a:pt x="938" y="1728"/>
                  </a:lnTo>
                  <a:lnTo>
                    <a:pt x="1214" y="1967"/>
                  </a:lnTo>
                  <a:lnTo>
                    <a:pt x="1802" y="2445"/>
                  </a:lnTo>
                  <a:lnTo>
                    <a:pt x="1802" y="244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6"/>
            <p:cNvSpPr/>
            <p:nvPr/>
          </p:nvSpPr>
          <p:spPr>
            <a:xfrm>
              <a:off x="5861825" y="308425"/>
              <a:ext cx="25" cy="25"/>
            </a:xfrm>
            <a:custGeom>
              <a:rect b="b" l="l" r="r" t="t"/>
              <a:pathLst>
                <a:path extrusionOk="0" h="1" w="1">
                  <a:moveTo>
                    <a:pt x="1" y="0"/>
                  </a:moveTo>
                  <a:lnTo>
                    <a:pt x="1" y="0"/>
                  </a:lnTo>
                  <a:lnTo>
                    <a:pt x="1" y="0"/>
                  </a:ln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6"/>
            <p:cNvSpPr/>
            <p:nvPr/>
          </p:nvSpPr>
          <p:spPr>
            <a:xfrm>
              <a:off x="4934475" y="280400"/>
              <a:ext cx="83200" cy="64350"/>
            </a:xfrm>
            <a:custGeom>
              <a:rect b="b" l="l" r="r" t="t"/>
              <a:pathLst>
                <a:path extrusionOk="0" h="2574" w="3328">
                  <a:moveTo>
                    <a:pt x="1784" y="0"/>
                  </a:moveTo>
                  <a:lnTo>
                    <a:pt x="1784" y="0"/>
                  </a:lnTo>
                  <a:lnTo>
                    <a:pt x="2133" y="55"/>
                  </a:lnTo>
                  <a:lnTo>
                    <a:pt x="2648" y="129"/>
                  </a:lnTo>
                  <a:lnTo>
                    <a:pt x="2905" y="184"/>
                  </a:lnTo>
                  <a:lnTo>
                    <a:pt x="3107" y="239"/>
                  </a:lnTo>
                  <a:lnTo>
                    <a:pt x="3199" y="276"/>
                  </a:lnTo>
                  <a:lnTo>
                    <a:pt x="3254" y="313"/>
                  </a:lnTo>
                  <a:lnTo>
                    <a:pt x="3291" y="349"/>
                  </a:lnTo>
                  <a:lnTo>
                    <a:pt x="3291" y="386"/>
                  </a:lnTo>
                  <a:lnTo>
                    <a:pt x="3291" y="386"/>
                  </a:lnTo>
                  <a:lnTo>
                    <a:pt x="3328" y="478"/>
                  </a:lnTo>
                  <a:lnTo>
                    <a:pt x="3328" y="570"/>
                  </a:lnTo>
                  <a:lnTo>
                    <a:pt x="3291" y="680"/>
                  </a:lnTo>
                  <a:lnTo>
                    <a:pt x="3236" y="791"/>
                  </a:lnTo>
                  <a:lnTo>
                    <a:pt x="3089" y="1066"/>
                  </a:lnTo>
                  <a:lnTo>
                    <a:pt x="2905" y="1360"/>
                  </a:lnTo>
                  <a:lnTo>
                    <a:pt x="2482" y="1912"/>
                  </a:lnTo>
                  <a:lnTo>
                    <a:pt x="2317" y="2151"/>
                  </a:lnTo>
                  <a:lnTo>
                    <a:pt x="2188" y="2335"/>
                  </a:lnTo>
                  <a:lnTo>
                    <a:pt x="2188" y="2335"/>
                  </a:lnTo>
                  <a:lnTo>
                    <a:pt x="2114" y="2445"/>
                  </a:lnTo>
                  <a:lnTo>
                    <a:pt x="2041" y="2518"/>
                  </a:lnTo>
                  <a:lnTo>
                    <a:pt x="1931" y="2555"/>
                  </a:lnTo>
                  <a:lnTo>
                    <a:pt x="1839" y="2574"/>
                  </a:lnTo>
                  <a:lnTo>
                    <a:pt x="1728" y="2574"/>
                  </a:lnTo>
                  <a:lnTo>
                    <a:pt x="1618" y="2537"/>
                  </a:lnTo>
                  <a:lnTo>
                    <a:pt x="1526" y="2463"/>
                  </a:lnTo>
                  <a:lnTo>
                    <a:pt x="1434" y="2390"/>
                  </a:lnTo>
                  <a:lnTo>
                    <a:pt x="1434" y="2390"/>
                  </a:lnTo>
                  <a:lnTo>
                    <a:pt x="1103"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387" y="55"/>
                  </a:lnTo>
                  <a:lnTo>
                    <a:pt x="423" y="55"/>
                  </a:lnTo>
                  <a:lnTo>
                    <a:pt x="442" y="55"/>
                  </a:lnTo>
                  <a:lnTo>
                    <a:pt x="479" y="55"/>
                  </a:lnTo>
                  <a:lnTo>
                    <a:pt x="497" y="55"/>
                  </a:lnTo>
                  <a:lnTo>
                    <a:pt x="534" y="55"/>
                  </a:lnTo>
                  <a:lnTo>
                    <a:pt x="570" y="55"/>
                  </a:lnTo>
                  <a:lnTo>
                    <a:pt x="589" y="55"/>
                  </a:lnTo>
                  <a:lnTo>
                    <a:pt x="626" y="37"/>
                  </a:lnTo>
                  <a:lnTo>
                    <a:pt x="662" y="37"/>
                  </a:lnTo>
                  <a:lnTo>
                    <a:pt x="681" y="37"/>
                  </a:lnTo>
                  <a:lnTo>
                    <a:pt x="717" y="37"/>
                  </a:lnTo>
                  <a:lnTo>
                    <a:pt x="736" y="37"/>
                  </a:lnTo>
                  <a:lnTo>
                    <a:pt x="773" y="37"/>
                  </a:lnTo>
                  <a:lnTo>
                    <a:pt x="809" y="37"/>
                  </a:lnTo>
                  <a:lnTo>
                    <a:pt x="846" y="37"/>
                  </a:lnTo>
                  <a:lnTo>
                    <a:pt x="865" y="37"/>
                  </a:lnTo>
                  <a:lnTo>
                    <a:pt x="901" y="37"/>
                  </a:lnTo>
                  <a:lnTo>
                    <a:pt x="938" y="37"/>
                  </a:lnTo>
                  <a:lnTo>
                    <a:pt x="975" y="37"/>
                  </a:lnTo>
                  <a:lnTo>
                    <a:pt x="1012" y="37"/>
                  </a:lnTo>
                  <a:lnTo>
                    <a:pt x="1030" y="37"/>
                  </a:lnTo>
                  <a:lnTo>
                    <a:pt x="1067" y="37"/>
                  </a:lnTo>
                  <a:lnTo>
                    <a:pt x="1103" y="37"/>
                  </a:lnTo>
                  <a:lnTo>
                    <a:pt x="1140" y="37"/>
                  </a:lnTo>
                  <a:lnTo>
                    <a:pt x="1177" y="18"/>
                  </a:lnTo>
                  <a:lnTo>
                    <a:pt x="1214" y="18"/>
                  </a:lnTo>
                  <a:lnTo>
                    <a:pt x="1251" y="18"/>
                  </a:lnTo>
                  <a:lnTo>
                    <a:pt x="1306" y="18"/>
                  </a:lnTo>
                  <a:lnTo>
                    <a:pt x="1342" y="18"/>
                  </a:lnTo>
                  <a:lnTo>
                    <a:pt x="1379" y="18"/>
                  </a:lnTo>
                  <a:lnTo>
                    <a:pt x="1416" y="18"/>
                  </a:lnTo>
                  <a:lnTo>
                    <a:pt x="1471" y="18"/>
                  </a:lnTo>
                  <a:lnTo>
                    <a:pt x="1508" y="0"/>
                  </a:lnTo>
                  <a:lnTo>
                    <a:pt x="1545" y="0"/>
                  </a:lnTo>
                  <a:lnTo>
                    <a:pt x="1600" y="0"/>
                  </a:lnTo>
                  <a:lnTo>
                    <a:pt x="1655" y="0"/>
                  </a:lnTo>
                  <a:lnTo>
                    <a:pt x="1655" y="0"/>
                  </a:lnTo>
                  <a:lnTo>
                    <a:pt x="1655" y="0"/>
                  </a:lnTo>
                  <a:lnTo>
                    <a:pt x="1784" y="0"/>
                  </a:lnTo>
                  <a:lnTo>
                    <a:pt x="1784" y="0"/>
                  </a:lnTo>
                  <a:close/>
                  <a:moveTo>
                    <a:pt x="2923" y="588"/>
                  </a:moveTo>
                  <a:lnTo>
                    <a:pt x="2923" y="588"/>
                  </a:lnTo>
                  <a:lnTo>
                    <a:pt x="2390" y="496"/>
                  </a:lnTo>
                  <a:lnTo>
                    <a:pt x="1839"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67" y="1360"/>
                  </a:lnTo>
                  <a:lnTo>
                    <a:pt x="1434" y="1783"/>
                  </a:lnTo>
                  <a:lnTo>
                    <a:pt x="1618" y="2004"/>
                  </a:lnTo>
                  <a:lnTo>
                    <a:pt x="1820" y="2206"/>
                  </a:lnTo>
                  <a:lnTo>
                    <a:pt x="1820" y="2206"/>
                  </a:lnTo>
                  <a:lnTo>
                    <a:pt x="2114" y="1820"/>
                  </a:lnTo>
                  <a:lnTo>
                    <a:pt x="2390" y="1415"/>
                  </a:lnTo>
                  <a:lnTo>
                    <a:pt x="2666" y="1011"/>
                  </a:lnTo>
                  <a:lnTo>
                    <a:pt x="2923" y="588"/>
                  </a:lnTo>
                  <a:lnTo>
                    <a:pt x="2923"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6"/>
            <p:cNvSpPr/>
            <p:nvPr/>
          </p:nvSpPr>
          <p:spPr>
            <a:xfrm>
              <a:off x="4798925" y="279475"/>
              <a:ext cx="92850" cy="64825"/>
            </a:xfrm>
            <a:custGeom>
              <a:rect b="b" l="l" r="r" t="t"/>
              <a:pathLst>
                <a:path extrusionOk="0" h="2593" w="3714">
                  <a:moveTo>
                    <a:pt x="1121" y="0"/>
                  </a:moveTo>
                  <a:lnTo>
                    <a:pt x="1121" y="0"/>
                  </a:lnTo>
                  <a:lnTo>
                    <a:pt x="1728" y="37"/>
                  </a:lnTo>
                  <a:lnTo>
                    <a:pt x="2335" y="74"/>
                  </a:lnTo>
                  <a:lnTo>
                    <a:pt x="2941" y="129"/>
                  </a:lnTo>
                  <a:lnTo>
                    <a:pt x="3529" y="166"/>
                  </a:lnTo>
                  <a:lnTo>
                    <a:pt x="3529" y="166"/>
                  </a:lnTo>
                  <a:lnTo>
                    <a:pt x="3621" y="184"/>
                  </a:lnTo>
                  <a:lnTo>
                    <a:pt x="3676" y="239"/>
                  </a:lnTo>
                  <a:lnTo>
                    <a:pt x="3713" y="294"/>
                  </a:lnTo>
                  <a:lnTo>
                    <a:pt x="3713" y="368"/>
                  </a:lnTo>
                  <a:lnTo>
                    <a:pt x="3695" y="442"/>
                  </a:lnTo>
                  <a:lnTo>
                    <a:pt x="3658" y="497"/>
                  </a:lnTo>
                  <a:lnTo>
                    <a:pt x="3584" y="533"/>
                  </a:lnTo>
                  <a:lnTo>
                    <a:pt x="3493" y="533"/>
                  </a:lnTo>
                  <a:lnTo>
                    <a:pt x="3493" y="533"/>
                  </a:lnTo>
                  <a:lnTo>
                    <a:pt x="3401" y="699"/>
                  </a:lnTo>
                  <a:lnTo>
                    <a:pt x="3309" y="883"/>
                  </a:lnTo>
                  <a:lnTo>
                    <a:pt x="3107" y="1214"/>
                  </a:lnTo>
                  <a:lnTo>
                    <a:pt x="2886" y="1544"/>
                  </a:lnTo>
                  <a:lnTo>
                    <a:pt x="2665" y="1875"/>
                  </a:lnTo>
                  <a:lnTo>
                    <a:pt x="2665" y="1875"/>
                  </a:lnTo>
                  <a:lnTo>
                    <a:pt x="2500" y="2169"/>
                  </a:lnTo>
                  <a:lnTo>
                    <a:pt x="2390" y="2316"/>
                  </a:lnTo>
                  <a:lnTo>
                    <a:pt x="2279" y="2445"/>
                  </a:lnTo>
                  <a:lnTo>
                    <a:pt x="2151" y="2555"/>
                  </a:lnTo>
                  <a:lnTo>
                    <a:pt x="2096" y="2574"/>
                  </a:lnTo>
                  <a:lnTo>
                    <a:pt x="2022" y="2592"/>
                  </a:lnTo>
                  <a:lnTo>
                    <a:pt x="1948" y="2592"/>
                  </a:lnTo>
                  <a:lnTo>
                    <a:pt x="1875" y="2592"/>
                  </a:lnTo>
                  <a:lnTo>
                    <a:pt x="1783" y="2555"/>
                  </a:lnTo>
                  <a:lnTo>
                    <a:pt x="1710" y="2482"/>
                  </a:lnTo>
                  <a:lnTo>
                    <a:pt x="1710" y="2482"/>
                  </a:lnTo>
                  <a:lnTo>
                    <a:pt x="1526" y="2335"/>
                  </a:lnTo>
                  <a:lnTo>
                    <a:pt x="1342" y="2169"/>
                  </a:lnTo>
                  <a:lnTo>
                    <a:pt x="1029" y="1802"/>
                  </a:lnTo>
                  <a:lnTo>
                    <a:pt x="717" y="1416"/>
                  </a:lnTo>
                  <a:lnTo>
                    <a:pt x="404" y="1048"/>
                  </a:lnTo>
                  <a:lnTo>
                    <a:pt x="404" y="1048"/>
                  </a:lnTo>
                  <a:lnTo>
                    <a:pt x="276" y="901"/>
                  </a:lnTo>
                  <a:lnTo>
                    <a:pt x="165" y="772"/>
                  </a:lnTo>
                  <a:lnTo>
                    <a:pt x="92" y="644"/>
                  </a:lnTo>
                  <a:lnTo>
                    <a:pt x="37" y="533"/>
                  </a:lnTo>
                  <a:lnTo>
                    <a:pt x="18" y="442"/>
                  </a:lnTo>
                  <a:lnTo>
                    <a:pt x="0" y="350"/>
                  </a:lnTo>
                  <a:lnTo>
                    <a:pt x="18" y="276"/>
                  </a:lnTo>
                  <a:lnTo>
                    <a:pt x="74" y="221"/>
                  </a:lnTo>
                  <a:lnTo>
                    <a:pt x="129" y="166"/>
                  </a:lnTo>
                  <a:lnTo>
                    <a:pt x="202" y="111"/>
                  </a:lnTo>
                  <a:lnTo>
                    <a:pt x="294" y="74"/>
                  </a:lnTo>
                  <a:lnTo>
                    <a:pt x="404" y="55"/>
                  </a:lnTo>
                  <a:lnTo>
                    <a:pt x="643" y="19"/>
                  </a:lnTo>
                  <a:lnTo>
                    <a:pt x="938" y="0"/>
                  </a:lnTo>
                  <a:lnTo>
                    <a:pt x="938" y="0"/>
                  </a:lnTo>
                  <a:lnTo>
                    <a:pt x="1121" y="0"/>
                  </a:lnTo>
                  <a:lnTo>
                    <a:pt x="1121" y="0"/>
                  </a:lnTo>
                  <a:close/>
                  <a:moveTo>
                    <a:pt x="3088" y="515"/>
                  </a:moveTo>
                  <a:lnTo>
                    <a:pt x="3088" y="515"/>
                  </a:lnTo>
                  <a:lnTo>
                    <a:pt x="2482" y="497"/>
                  </a:lnTo>
                  <a:lnTo>
                    <a:pt x="1893" y="442"/>
                  </a:lnTo>
                  <a:lnTo>
                    <a:pt x="1287" y="386"/>
                  </a:lnTo>
                  <a:lnTo>
                    <a:pt x="993" y="386"/>
                  </a:lnTo>
                  <a:lnTo>
                    <a:pt x="680" y="386"/>
                  </a:lnTo>
                  <a:lnTo>
                    <a:pt x="680" y="386"/>
                  </a:lnTo>
                  <a:lnTo>
                    <a:pt x="478" y="423"/>
                  </a:lnTo>
                  <a:lnTo>
                    <a:pt x="478" y="423"/>
                  </a:lnTo>
                  <a:lnTo>
                    <a:pt x="404" y="442"/>
                  </a:lnTo>
                  <a:lnTo>
                    <a:pt x="404" y="442"/>
                  </a:lnTo>
                  <a:lnTo>
                    <a:pt x="772" y="901"/>
                  </a:lnTo>
                  <a:lnTo>
                    <a:pt x="1158" y="1379"/>
                  </a:lnTo>
                  <a:lnTo>
                    <a:pt x="1342" y="1618"/>
                  </a:lnTo>
                  <a:lnTo>
                    <a:pt x="1544" y="1839"/>
                  </a:lnTo>
                  <a:lnTo>
                    <a:pt x="1765"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6"/>
            <p:cNvSpPr/>
            <p:nvPr/>
          </p:nvSpPr>
          <p:spPr>
            <a:xfrm>
              <a:off x="4669325" y="279475"/>
              <a:ext cx="84125" cy="63425"/>
            </a:xfrm>
            <a:custGeom>
              <a:rect b="b" l="l" r="r" t="t"/>
              <a:pathLst>
                <a:path extrusionOk="0" h="2537" w="3365">
                  <a:moveTo>
                    <a:pt x="1545" y="0"/>
                  </a:moveTo>
                  <a:lnTo>
                    <a:pt x="1545" y="0"/>
                  </a:lnTo>
                  <a:lnTo>
                    <a:pt x="1728" y="19"/>
                  </a:lnTo>
                  <a:lnTo>
                    <a:pt x="1986" y="0"/>
                  </a:lnTo>
                  <a:lnTo>
                    <a:pt x="1986" y="0"/>
                  </a:lnTo>
                  <a:lnTo>
                    <a:pt x="2317" y="0"/>
                  </a:lnTo>
                  <a:lnTo>
                    <a:pt x="2464" y="0"/>
                  </a:lnTo>
                  <a:lnTo>
                    <a:pt x="2611" y="19"/>
                  </a:lnTo>
                  <a:lnTo>
                    <a:pt x="2739" y="55"/>
                  </a:lnTo>
                  <a:lnTo>
                    <a:pt x="2831" y="92"/>
                  </a:lnTo>
                  <a:lnTo>
                    <a:pt x="2905" y="147"/>
                  </a:lnTo>
                  <a:lnTo>
                    <a:pt x="2923" y="203"/>
                  </a:lnTo>
                  <a:lnTo>
                    <a:pt x="2923" y="239"/>
                  </a:lnTo>
                  <a:lnTo>
                    <a:pt x="2923" y="239"/>
                  </a:lnTo>
                  <a:lnTo>
                    <a:pt x="2923" y="313"/>
                  </a:lnTo>
                  <a:lnTo>
                    <a:pt x="2886" y="368"/>
                  </a:lnTo>
                  <a:lnTo>
                    <a:pt x="2831" y="405"/>
                  </a:lnTo>
                  <a:lnTo>
                    <a:pt x="2776" y="423"/>
                  </a:lnTo>
                  <a:lnTo>
                    <a:pt x="2647" y="442"/>
                  </a:lnTo>
                  <a:lnTo>
                    <a:pt x="2500" y="423"/>
                  </a:lnTo>
                  <a:lnTo>
                    <a:pt x="2500" y="423"/>
                  </a:lnTo>
                  <a:lnTo>
                    <a:pt x="2317" y="405"/>
                  </a:lnTo>
                  <a:lnTo>
                    <a:pt x="2317" y="405"/>
                  </a:lnTo>
                  <a:lnTo>
                    <a:pt x="1361" y="386"/>
                  </a:lnTo>
                  <a:lnTo>
                    <a:pt x="901" y="386"/>
                  </a:lnTo>
                  <a:lnTo>
                    <a:pt x="423" y="423"/>
                  </a:lnTo>
                  <a:lnTo>
                    <a:pt x="423" y="423"/>
                  </a:lnTo>
                  <a:lnTo>
                    <a:pt x="1103" y="1305"/>
                  </a:lnTo>
                  <a:lnTo>
                    <a:pt x="1453" y="1747"/>
                  </a:lnTo>
                  <a:lnTo>
                    <a:pt x="1636" y="1949"/>
                  </a:lnTo>
                  <a:lnTo>
                    <a:pt x="1839" y="2133"/>
                  </a:lnTo>
                  <a:lnTo>
                    <a:pt x="1839" y="2133"/>
                  </a:lnTo>
                  <a:lnTo>
                    <a:pt x="2169" y="1691"/>
                  </a:lnTo>
                  <a:lnTo>
                    <a:pt x="2482" y="1232"/>
                  </a:lnTo>
                  <a:lnTo>
                    <a:pt x="2794" y="772"/>
                  </a:lnTo>
                  <a:lnTo>
                    <a:pt x="3089" y="313"/>
                  </a:lnTo>
                  <a:lnTo>
                    <a:pt x="3089" y="313"/>
                  </a:lnTo>
                  <a:lnTo>
                    <a:pt x="3180" y="294"/>
                  </a:lnTo>
                  <a:lnTo>
                    <a:pt x="3254" y="313"/>
                  </a:lnTo>
                  <a:lnTo>
                    <a:pt x="3309" y="350"/>
                  </a:lnTo>
                  <a:lnTo>
                    <a:pt x="3346" y="405"/>
                  </a:lnTo>
                  <a:lnTo>
                    <a:pt x="3364" y="478"/>
                  </a:lnTo>
                  <a:lnTo>
                    <a:pt x="3364" y="552"/>
                  </a:lnTo>
                  <a:lnTo>
                    <a:pt x="3346" y="644"/>
                  </a:lnTo>
                  <a:lnTo>
                    <a:pt x="3291" y="699"/>
                  </a:lnTo>
                  <a:lnTo>
                    <a:pt x="3291" y="699"/>
                  </a:lnTo>
                  <a:lnTo>
                    <a:pt x="2684" y="1600"/>
                  </a:lnTo>
                  <a:lnTo>
                    <a:pt x="2372" y="2041"/>
                  </a:lnTo>
                  <a:lnTo>
                    <a:pt x="2041" y="2482"/>
                  </a:lnTo>
                  <a:lnTo>
                    <a:pt x="2041" y="2482"/>
                  </a:lnTo>
                  <a:lnTo>
                    <a:pt x="1986" y="2519"/>
                  </a:lnTo>
                  <a:lnTo>
                    <a:pt x="1912" y="2537"/>
                  </a:lnTo>
                  <a:lnTo>
                    <a:pt x="1839" y="2537"/>
                  </a:lnTo>
                  <a:lnTo>
                    <a:pt x="1783" y="2519"/>
                  </a:lnTo>
                  <a:lnTo>
                    <a:pt x="1655" y="2463"/>
                  </a:lnTo>
                  <a:lnTo>
                    <a:pt x="1526" y="2372"/>
                  </a:lnTo>
                  <a:lnTo>
                    <a:pt x="1416" y="2261"/>
                  </a:lnTo>
                  <a:lnTo>
                    <a:pt x="1306" y="2151"/>
                  </a:lnTo>
                  <a:lnTo>
                    <a:pt x="1122" y="1930"/>
                  </a:lnTo>
                  <a:lnTo>
                    <a:pt x="1122" y="1930"/>
                  </a:lnTo>
                  <a:lnTo>
                    <a:pt x="772" y="1489"/>
                  </a:lnTo>
                  <a:lnTo>
                    <a:pt x="460" y="1085"/>
                  </a:lnTo>
                  <a:lnTo>
                    <a:pt x="184" y="754"/>
                  </a:lnTo>
                  <a:lnTo>
                    <a:pt x="92" y="607"/>
                  </a:lnTo>
                  <a:lnTo>
                    <a:pt x="37" y="478"/>
                  </a:lnTo>
                  <a:lnTo>
                    <a:pt x="0" y="368"/>
                  </a:lnTo>
                  <a:lnTo>
                    <a:pt x="0" y="258"/>
                  </a:lnTo>
                  <a:lnTo>
                    <a:pt x="19" y="221"/>
                  </a:lnTo>
                  <a:lnTo>
                    <a:pt x="56" y="184"/>
                  </a:lnTo>
                  <a:lnTo>
                    <a:pt x="166" y="111"/>
                  </a:lnTo>
                  <a:lnTo>
                    <a:pt x="313" y="55"/>
                  </a:lnTo>
                  <a:lnTo>
                    <a:pt x="515" y="19"/>
                  </a:lnTo>
                  <a:lnTo>
                    <a:pt x="791"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6"/>
            <p:cNvSpPr/>
            <p:nvPr/>
          </p:nvSpPr>
          <p:spPr>
            <a:xfrm>
              <a:off x="4745150" y="281300"/>
              <a:ext cx="11500" cy="9675"/>
            </a:xfrm>
            <a:custGeom>
              <a:rect b="b" l="l" r="r" t="t"/>
              <a:pathLst>
                <a:path extrusionOk="0" h="387" w="460">
                  <a:moveTo>
                    <a:pt x="368" y="38"/>
                  </a:moveTo>
                  <a:lnTo>
                    <a:pt x="368" y="38"/>
                  </a:lnTo>
                  <a:lnTo>
                    <a:pt x="442" y="93"/>
                  </a:lnTo>
                  <a:lnTo>
                    <a:pt x="460" y="166"/>
                  </a:lnTo>
                  <a:lnTo>
                    <a:pt x="460" y="221"/>
                  </a:lnTo>
                  <a:lnTo>
                    <a:pt x="442" y="277"/>
                  </a:lnTo>
                  <a:lnTo>
                    <a:pt x="405" y="332"/>
                  </a:lnTo>
                  <a:lnTo>
                    <a:pt x="331" y="369"/>
                  </a:lnTo>
                  <a:lnTo>
                    <a:pt x="258" y="387"/>
                  </a:lnTo>
                  <a:lnTo>
                    <a:pt x="184" y="387"/>
                  </a:lnTo>
                  <a:lnTo>
                    <a:pt x="184" y="387"/>
                  </a:lnTo>
                  <a:lnTo>
                    <a:pt x="92" y="350"/>
                  </a:lnTo>
                  <a:lnTo>
                    <a:pt x="19" y="295"/>
                  </a:lnTo>
                  <a:lnTo>
                    <a:pt x="0" y="240"/>
                  </a:lnTo>
                  <a:lnTo>
                    <a:pt x="0" y="166"/>
                  </a:lnTo>
                  <a:lnTo>
                    <a:pt x="37" y="111"/>
                  </a:lnTo>
                  <a:lnTo>
                    <a:pt x="92" y="56"/>
                  </a:lnTo>
                  <a:lnTo>
                    <a:pt x="166" y="19"/>
                  </a:lnTo>
                  <a:lnTo>
                    <a:pt x="239" y="1"/>
                  </a:lnTo>
                  <a:lnTo>
                    <a:pt x="239" y="1"/>
                  </a:lnTo>
                  <a:lnTo>
                    <a:pt x="313" y="19"/>
                  </a:lnTo>
                  <a:lnTo>
                    <a:pt x="368" y="38"/>
                  </a:lnTo>
                  <a:lnTo>
                    <a:pt x="368"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6"/>
            <p:cNvSpPr/>
            <p:nvPr/>
          </p:nvSpPr>
          <p:spPr>
            <a:xfrm>
              <a:off x="4731825" y="280850"/>
              <a:ext cx="23925" cy="10125"/>
            </a:xfrm>
            <a:custGeom>
              <a:rect b="b" l="l" r="r" t="t"/>
              <a:pathLst>
                <a:path extrusionOk="0" h="405" w="957">
                  <a:moveTo>
                    <a:pt x="460" y="0"/>
                  </a:moveTo>
                  <a:lnTo>
                    <a:pt x="460" y="0"/>
                  </a:lnTo>
                  <a:lnTo>
                    <a:pt x="625" y="0"/>
                  </a:lnTo>
                  <a:lnTo>
                    <a:pt x="791" y="19"/>
                  </a:lnTo>
                  <a:lnTo>
                    <a:pt x="846" y="37"/>
                  </a:lnTo>
                  <a:lnTo>
                    <a:pt x="901" y="74"/>
                  </a:lnTo>
                  <a:lnTo>
                    <a:pt x="938" y="129"/>
                  </a:lnTo>
                  <a:lnTo>
                    <a:pt x="956" y="203"/>
                  </a:lnTo>
                  <a:lnTo>
                    <a:pt x="956" y="203"/>
                  </a:lnTo>
                  <a:lnTo>
                    <a:pt x="938" y="276"/>
                  </a:lnTo>
                  <a:lnTo>
                    <a:pt x="901" y="331"/>
                  </a:lnTo>
                  <a:lnTo>
                    <a:pt x="846" y="368"/>
                  </a:lnTo>
                  <a:lnTo>
                    <a:pt x="791" y="387"/>
                  </a:lnTo>
                  <a:lnTo>
                    <a:pt x="625" y="405"/>
                  </a:lnTo>
                  <a:lnTo>
                    <a:pt x="460" y="368"/>
                  </a:lnTo>
                  <a:lnTo>
                    <a:pt x="460" y="368"/>
                  </a:lnTo>
                  <a:lnTo>
                    <a:pt x="313" y="350"/>
                  </a:lnTo>
                  <a:lnTo>
                    <a:pt x="184" y="368"/>
                  </a:lnTo>
                  <a:lnTo>
                    <a:pt x="184" y="368"/>
                  </a:lnTo>
                  <a:lnTo>
                    <a:pt x="111" y="350"/>
                  </a:lnTo>
                  <a:lnTo>
                    <a:pt x="55" y="295"/>
                  </a:lnTo>
                  <a:lnTo>
                    <a:pt x="19" y="239"/>
                  </a:lnTo>
                  <a:lnTo>
                    <a:pt x="0" y="184"/>
                  </a:lnTo>
                  <a:lnTo>
                    <a:pt x="19" y="111"/>
                  </a:lnTo>
                  <a:lnTo>
                    <a:pt x="55"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6"/>
            <p:cNvSpPr/>
            <p:nvPr/>
          </p:nvSpPr>
          <p:spPr>
            <a:xfrm>
              <a:off x="4549375" y="284975"/>
              <a:ext cx="89175" cy="62525"/>
            </a:xfrm>
            <a:custGeom>
              <a:rect b="b" l="l" r="r" t="t"/>
              <a:pathLst>
                <a:path extrusionOk="0" h="2501" w="3567">
                  <a:moveTo>
                    <a:pt x="1729" y="1"/>
                  </a:moveTo>
                  <a:lnTo>
                    <a:pt x="1729" y="1"/>
                  </a:lnTo>
                  <a:lnTo>
                    <a:pt x="2152" y="1"/>
                  </a:lnTo>
                  <a:lnTo>
                    <a:pt x="2152" y="1"/>
                  </a:lnTo>
                  <a:lnTo>
                    <a:pt x="2335" y="19"/>
                  </a:lnTo>
                  <a:lnTo>
                    <a:pt x="2538" y="19"/>
                  </a:lnTo>
                  <a:lnTo>
                    <a:pt x="2538" y="19"/>
                  </a:lnTo>
                  <a:lnTo>
                    <a:pt x="2776" y="19"/>
                  </a:lnTo>
                  <a:lnTo>
                    <a:pt x="2997" y="38"/>
                  </a:lnTo>
                  <a:lnTo>
                    <a:pt x="3089" y="56"/>
                  </a:lnTo>
                  <a:lnTo>
                    <a:pt x="3163" y="93"/>
                  </a:lnTo>
                  <a:lnTo>
                    <a:pt x="3236" y="148"/>
                  </a:lnTo>
                  <a:lnTo>
                    <a:pt x="3273" y="222"/>
                  </a:lnTo>
                  <a:lnTo>
                    <a:pt x="3273" y="222"/>
                  </a:lnTo>
                  <a:lnTo>
                    <a:pt x="3328" y="185"/>
                  </a:lnTo>
                  <a:lnTo>
                    <a:pt x="3383" y="185"/>
                  </a:lnTo>
                  <a:lnTo>
                    <a:pt x="3420" y="185"/>
                  </a:lnTo>
                  <a:lnTo>
                    <a:pt x="3475" y="222"/>
                  </a:lnTo>
                  <a:lnTo>
                    <a:pt x="3512" y="240"/>
                  </a:lnTo>
                  <a:lnTo>
                    <a:pt x="3549" y="295"/>
                  </a:lnTo>
                  <a:lnTo>
                    <a:pt x="3567" y="332"/>
                  </a:lnTo>
                  <a:lnTo>
                    <a:pt x="3567" y="387"/>
                  </a:lnTo>
                  <a:lnTo>
                    <a:pt x="3567" y="387"/>
                  </a:lnTo>
                  <a:lnTo>
                    <a:pt x="3512" y="497"/>
                  </a:lnTo>
                  <a:lnTo>
                    <a:pt x="3457" y="608"/>
                  </a:lnTo>
                  <a:lnTo>
                    <a:pt x="3310" y="791"/>
                  </a:lnTo>
                  <a:lnTo>
                    <a:pt x="3310" y="791"/>
                  </a:lnTo>
                  <a:lnTo>
                    <a:pt x="2942" y="1232"/>
                  </a:lnTo>
                  <a:lnTo>
                    <a:pt x="2574" y="1692"/>
                  </a:lnTo>
                  <a:lnTo>
                    <a:pt x="2390" y="1913"/>
                  </a:lnTo>
                  <a:lnTo>
                    <a:pt x="2207" y="2133"/>
                  </a:lnTo>
                  <a:lnTo>
                    <a:pt x="1986" y="2335"/>
                  </a:lnTo>
                  <a:lnTo>
                    <a:pt x="1766" y="2501"/>
                  </a:lnTo>
                  <a:lnTo>
                    <a:pt x="1766" y="2501"/>
                  </a:lnTo>
                  <a:lnTo>
                    <a:pt x="1692" y="2501"/>
                  </a:lnTo>
                  <a:lnTo>
                    <a:pt x="1600" y="2464"/>
                  </a:lnTo>
                  <a:lnTo>
                    <a:pt x="1527" y="2427"/>
                  </a:lnTo>
                  <a:lnTo>
                    <a:pt x="1453" y="2354"/>
                  </a:lnTo>
                  <a:lnTo>
                    <a:pt x="1306" y="2207"/>
                  </a:lnTo>
                  <a:lnTo>
                    <a:pt x="1159" y="2023"/>
                  </a:lnTo>
                  <a:lnTo>
                    <a:pt x="902" y="1637"/>
                  </a:lnTo>
                  <a:lnTo>
                    <a:pt x="773" y="1453"/>
                  </a:lnTo>
                  <a:lnTo>
                    <a:pt x="663" y="1324"/>
                  </a:lnTo>
                  <a:lnTo>
                    <a:pt x="663" y="1324"/>
                  </a:lnTo>
                  <a:lnTo>
                    <a:pt x="589" y="1196"/>
                  </a:lnTo>
                  <a:lnTo>
                    <a:pt x="497" y="1085"/>
                  </a:lnTo>
                  <a:lnTo>
                    <a:pt x="277" y="846"/>
                  </a:lnTo>
                  <a:lnTo>
                    <a:pt x="166" y="736"/>
                  </a:lnTo>
                  <a:lnTo>
                    <a:pt x="93" y="608"/>
                  </a:lnTo>
                  <a:lnTo>
                    <a:pt x="38" y="479"/>
                  </a:lnTo>
                  <a:lnTo>
                    <a:pt x="1" y="350"/>
                  </a:lnTo>
                  <a:lnTo>
                    <a:pt x="1" y="350"/>
                  </a:lnTo>
                  <a:lnTo>
                    <a:pt x="56" y="295"/>
                  </a:lnTo>
                  <a:lnTo>
                    <a:pt x="93" y="240"/>
                  </a:lnTo>
                  <a:lnTo>
                    <a:pt x="221" y="166"/>
                  </a:lnTo>
                  <a:lnTo>
                    <a:pt x="387" y="93"/>
                  </a:lnTo>
                  <a:lnTo>
                    <a:pt x="571" y="56"/>
                  </a:lnTo>
                  <a:lnTo>
                    <a:pt x="755" y="19"/>
                  </a:lnTo>
                  <a:lnTo>
                    <a:pt x="975" y="1"/>
                  </a:lnTo>
                  <a:lnTo>
                    <a:pt x="1398" y="1"/>
                  </a:lnTo>
                  <a:lnTo>
                    <a:pt x="1398" y="1"/>
                  </a:lnTo>
                  <a:lnTo>
                    <a:pt x="1729" y="1"/>
                  </a:lnTo>
                  <a:lnTo>
                    <a:pt x="1729" y="1"/>
                  </a:lnTo>
                  <a:close/>
                  <a:moveTo>
                    <a:pt x="3107" y="442"/>
                  </a:moveTo>
                  <a:lnTo>
                    <a:pt x="3107" y="442"/>
                  </a:lnTo>
                  <a:lnTo>
                    <a:pt x="2115" y="387"/>
                  </a:lnTo>
                  <a:lnTo>
                    <a:pt x="1618" y="387"/>
                  </a:lnTo>
                  <a:lnTo>
                    <a:pt x="1122" y="387"/>
                  </a:lnTo>
                  <a:lnTo>
                    <a:pt x="1122" y="387"/>
                  </a:lnTo>
                  <a:lnTo>
                    <a:pt x="791" y="424"/>
                  </a:lnTo>
                  <a:lnTo>
                    <a:pt x="460" y="479"/>
                  </a:lnTo>
                  <a:lnTo>
                    <a:pt x="460" y="479"/>
                  </a:lnTo>
                  <a:lnTo>
                    <a:pt x="626" y="663"/>
                  </a:lnTo>
                  <a:lnTo>
                    <a:pt x="791" y="865"/>
                  </a:lnTo>
                  <a:lnTo>
                    <a:pt x="1085" y="1269"/>
                  </a:lnTo>
                  <a:lnTo>
                    <a:pt x="1398" y="1692"/>
                  </a:lnTo>
                  <a:lnTo>
                    <a:pt x="1545" y="1894"/>
                  </a:lnTo>
                  <a:lnTo>
                    <a:pt x="1710" y="2078"/>
                  </a:lnTo>
                  <a:lnTo>
                    <a:pt x="1710" y="2078"/>
                  </a:lnTo>
                  <a:lnTo>
                    <a:pt x="2078" y="1692"/>
                  </a:lnTo>
                  <a:lnTo>
                    <a:pt x="2427" y="1288"/>
                  </a:lnTo>
                  <a:lnTo>
                    <a:pt x="3107" y="442"/>
                  </a:lnTo>
                  <a:lnTo>
                    <a:pt x="3107"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6"/>
            <p:cNvSpPr/>
            <p:nvPr/>
          </p:nvSpPr>
          <p:spPr>
            <a:xfrm>
              <a:off x="4418875" y="283600"/>
              <a:ext cx="92850" cy="66200"/>
            </a:xfrm>
            <a:custGeom>
              <a:rect b="b" l="l" r="r" t="t"/>
              <a:pathLst>
                <a:path extrusionOk="0" h="2648" w="3714">
                  <a:moveTo>
                    <a:pt x="956" y="19"/>
                  </a:moveTo>
                  <a:lnTo>
                    <a:pt x="956" y="19"/>
                  </a:lnTo>
                  <a:lnTo>
                    <a:pt x="1324" y="38"/>
                  </a:lnTo>
                  <a:lnTo>
                    <a:pt x="1673" y="74"/>
                  </a:lnTo>
                  <a:lnTo>
                    <a:pt x="2390" y="166"/>
                  </a:lnTo>
                  <a:lnTo>
                    <a:pt x="2390" y="166"/>
                  </a:lnTo>
                  <a:lnTo>
                    <a:pt x="2464" y="185"/>
                  </a:lnTo>
                  <a:lnTo>
                    <a:pt x="2556" y="185"/>
                  </a:lnTo>
                  <a:lnTo>
                    <a:pt x="2776" y="185"/>
                  </a:lnTo>
                  <a:lnTo>
                    <a:pt x="2776" y="185"/>
                  </a:lnTo>
                  <a:lnTo>
                    <a:pt x="3015" y="185"/>
                  </a:lnTo>
                  <a:lnTo>
                    <a:pt x="3125" y="203"/>
                  </a:lnTo>
                  <a:lnTo>
                    <a:pt x="3236" y="221"/>
                  </a:lnTo>
                  <a:lnTo>
                    <a:pt x="3328" y="258"/>
                  </a:lnTo>
                  <a:lnTo>
                    <a:pt x="3383" y="295"/>
                  </a:lnTo>
                  <a:lnTo>
                    <a:pt x="3438" y="368"/>
                  </a:lnTo>
                  <a:lnTo>
                    <a:pt x="3438" y="460"/>
                  </a:lnTo>
                  <a:lnTo>
                    <a:pt x="3438" y="460"/>
                  </a:lnTo>
                  <a:lnTo>
                    <a:pt x="3511" y="424"/>
                  </a:lnTo>
                  <a:lnTo>
                    <a:pt x="3603" y="442"/>
                  </a:lnTo>
                  <a:lnTo>
                    <a:pt x="3658" y="479"/>
                  </a:lnTo>
                  <a:lnTo>
                    <a:pt x="3714" y="534"/>
                  </a:lnTo>
                  <a:lnTo>
                    <a:pt x="3714" y="534"/>
                  </a:lnTo>
                  <a:lnTo>
                    <a:pt x="3714" y="626"/>
                  </a:lnTo>
                  <a:lnTo>
                    <a:pt x="3714" y="699"/>
                  </a:lnTo>
                  <a:lnTo>
                    <a:pt x="3677" y="773"/>
                  </a:lnTo>
                  <a:lnTo>
                    <a:pt x="3622" y="846"/>
                  </a:lnTo>
                  <a:lnTo>
                    <a:pt x="3493" y="975"/>
                  </a:lnTo>
                  <a:lnTo>
                    <a:pt x="3383" y="1104"/>
                  </a:lnTo>
                  <a:lnTo>
                    <a:pt x="3383" y="1104"/>
                  </a:lnTo>
                  <a:lnTo>
                    <a:pt x="2721" y="1876"/>
                  </a:lnTo>
                  <a:lnTo>
                    <a:pt x="2372" y="2262"/>
                  </a:lnTo>
                  <a:lnTo>
                    <a:pt x="2023" y="2629"/>
                  </a:lnTo>
                  <a:lnTo>
                    <a:pt x="2023" y="2629"/>
                  </a:lnTo>
                  <a:lnTo>
                    <a:pt x="1912" y="2648"/>
                  </a:lnTo>
                  <a:lnTo>
                    <a:pt x="1802" y="2648"/>
                  </a:lnTo>
                  <a:lnTo>
                    <a:pt x="1692" y="2611"/>
                  </a:lnTo>
                  <a:lnTo>
                    <a:pt x="1581" y="2537"/>
                  </a:lnTo>
                  <a:lnTo>
                    <a:pt x="1471" y="2446"/>
                  </a:lnTo>
                  <a:lnTo>
                    <a:pt x="1379" y="2335"/>
                  </a:lnTo>
                  <a:lnTo>
                    <a:pt x="1159" y="2078"/>
                  </a:lnTo>
                  <a:lnTo>
                    <a:pt x="956" y="1784"/>
                  </a:lnTo>
                  <a:lnTo>
                    <a:pt x="773" y="1490"/>
                  </a:lnTo>
                  <a:lnTo>
                    <a:pt x="607" y="1232"/>
                  </a:lnTo>
                  <a:lnTo>
                    <a:pt x="460" y="1067"/>
                  </a:lnTo>
                  <a:lnTo>
                    <a:pt x="460" y="1067"/>
                  </a:lnTo>
                  <a:lnTo>
                    <a:pt x="221" y="791"/>
                  </a:lnTo>
                  <a:lnTo>
                    <a:pt x="129" y="663"/>
                  </a:lnTo>
                  <a:lnTo>
                    <a:pt x="74" y="552"/>
                  </a:lnTo>
                  <a:lnTo>
                    <a:pt x="37" y="460"/>
                  </a:lnTo>
                  <a:lnTo>
                    <a:pt x="1" y="368"/>
                  </a:lnTo>
                  <a:lnTo>
                    <a:pt x="1" y="295"/>
                  </a:lnTo>
                  <a:lnTo>
                    <a:pt x="19" y="240"/>
                  </a:lnTo>
                  <a:lnTo>
                    <a:pt x="56" y="166"/>
                  </a:lnTo>
                  <a:lnTo>
                    <a:pt x="129" y="129"/>
                  </a:lnTo>
                  <a:lnTo>
                    <a:pt x="203" y="93"/>
                  </a:lnTo>
                  <a:lnTo>
                    <a:pt x="313" y="56"/>
                  </a:lnTo>
                  <a:lnTo>
                    <a:pt x="570" y="19"/>
                  </a:lnTo>
                  <a:lnTo>
                    <a:pt x="920" y="1"/>
                  </a:lnTo>
                  <a:lnTo>
                    <a:pt x="920" y="1"/>
                  </a:lnTo>
                  <a:lnTo>
                    <a:pt x="956" y="19"/>
                  </a:lnTo>
                  <a:lnTo>
                    <a:pt x="956" y="19"/>
                  </a:lnTo>
                  <a:close/>
                  <a:moveTo>
                    <a:pt x="1967" y="497"/>
                  </a:moveTo>
                  <a:lnTo>
                    <a:pt x="1967" y="497"/>
                  </a:lnTo>
                  <a:lnTo>
                    <a:pt x="1287" y="405"/>
                  </a:lnTo>
                  <a:lnTo>
                    <a:pt x="956" y="387"/>
                  </a:lnTo>
                  <a:lnTo>
                    <a:pt x="607" y="387"/>
                  </a:lnTo>
                  <a:lnTo>
                    <a:pt x="607" y="387"/>
                  </a:lnTo>
                  <a:lnTo>
                    <a:pt x="423" y="424"/>
                  </a:lnTo>
                  <a:lnTo>
                    <a:pt x="423" y="424"/>
                  </a:lnTo>
                  <a:lnTo>
                    <a:pt x="607" y="644"/>
                  </a:lnTo>
                  <a:lnTo>
                    <a:pt x="791" y="883"/>
                  </a:lnTo>
                  <a:lnTo>
                    <a:pt x="1122" y="1361"/>
                  </a:lnTo>
                  <a:lnTo>
                    <a:pt x="1471" y="1839"/>
                  </a:lnTo>
                  <a:lnTo>
                    <a:pt x="1655" y="2060"/>
                  </a:lnTo>
                  <a:lnTo>
                    <a:pt x="1839" y="2280"/>
                  </a:lnTo>
                  <a:lnTo>
                    <a:pt x="1839" y="2280"/>
                  </a:lnTo>
                  <a:lnTo>
                    <a:pt x="2592" y="1435"/>
                  </a:lnTo>
                  <a:lnTo>
                    <a:pt x="3328" y="607"/>
                  </a:lnTo>
                  <a:lnTo>
                    <a:pt x="3328" y="607"/>
                  </a:lnTo>
                  <a:lnTo>
                    <a:pt x="3107" y="607"/>
                  </a:lnTo>
                  <a:lnTo>
                    <a:pt x="3107" y="607"/>
                  </a:lnTo>
                  <a:lnTo>
                    <a:pt x="2813" y="589"/>
                  </a:lnTo>
                  <a:lnTo>
                    <a:pt x="2537" y="571"/>
                  </a:lnTo>
                  <a:lnTo>
                    <a:pt x="1967" y="497"/>
                  </a:lnTo>
                  <a:lnTo>
                    <a:pt x="1967"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a:off x="4295725" y="282225"/>
              <a:ext cx="86875" cy="64825"/>
            </a:xfrm>
            <a:custGeom>
              <a:rect b="b" l="l" r="r" t="t"/>
              <a:pathLst>
                <a:path extrusionOk="0" h="2593" w="3475">
                  <a:moveTo>
                    <a:pt x="2702" y="37"/>
                  </a:moveTo>
                  <a:lnTo>
                    <a:pt x="2702" y="37"/>
                  </a:lnTo>
                  <a:lnTo>
                    <a:pt x="3033" y="74"/>
                  </a:lnTo>
                  <a:lnTo>
                    <a:pt x="3033" y="74"/>
                  </a:lnTo>
                  <a:lnTo>
                    <a:pt x="3088" y="93"/>
                  </a:lnTo>
                  <a:lnTo>
                    <a:pt x="3144" y="111"/>
                  </a:lnTo>
                  <a:lnTo>
                    <a:pt x="3180" y="148"/>
                  </a:lnTo>
                  <a:lnTo>
                    <a:pt x="3199" y="203"/>
                  </a:lnTo>
                  <a:lnTo>
                    <a:pt x="3199" y="203"/>
                  </a:lnTo>
                  <a:lnTo>
                    <a:pt x="3309" y="203"/>
                  </a:lnTo>
                  <a:lnTo>
                    <a:pt x="3382" y="221"/>
                  </a:lnTo>
                  <a:lnTo>
                    <a:pt x="3438" y="276"/>
                  </a:lnTo>
                  <a:lnTo>
                    <a:pt x="3474" y="313"/>
                  </a:lnTo>
                  <a:lnTo>
                    <a:pt x="3474" y="387"/>
                  </a:lnTo>
                  <a:lnTo>
                    <a:pt x="3456" y="460"/>
                  </a:lnTo>
                  <a:lnTo>
                    <a:pt x="3364" y="626"/>
                  </a:lnTo>
                  <a:lnTo>
                    <a:pt x="3235" y="791"/>
                  </a:lnTo>
                  <a:lnTo>
                    <a:pt x="3107" y="975"/>
                  </a:lnTo>
                  <a:lnTo>
                    <a:pt x="2886" y="1232"/>
                  </a:lnTo>
                  <a:lnTo>
                    <a:pt x="2886" y="1232"/>
                  </a:lnTo>
                  <a:lnTo>
                    <a:pt x="2445" y="1784"/>
                  </a:lnTo>
                  <a:lnTo>
                    <a:pt x="2004" y="2335"/>
                  </a:lnTo>
                  <a:lnTo>
                    <a:pt x="2004" y="2335"/>
                  </a:lnTo>
                  <a:lnTo>
                    <a:pt x="1875" y="2501"/>
                  </a:lnTo>
                  <a:lnTo>
                    <a:pt x="1802" y="2574"/>
                  </a:lnTo>
                  <a:lnTo>
                    <a:pt x="1765" y="2592"/>
                  </a:lnTo>
                  <a:lnTo>
                    <a:pt x="1710" y="2592"/>
                  </a:lnTo>
                  <a:lnTo>
                    <a:pt x="1710" y="2592"/>
                  </a:lnTo>
                  <a:lnTo>
                    <a:pt x="1618" y="2574"/>
                  </a:lnTo>
                  <a:lnTo>
                    <a:pt x="1563" y="2537"/>
                  </a:lnTo>
                  <a:lnTo>
                    <a:pt x="1489" y="2464"/>
                  </a:lnTo>
                  <a:lnTo>
                    <a:pt x="1434" y="2390"/>
                  </a:lnTo>
                  <a:lnTo>
                    <a:pt x="1324" y="2243"/>
                  </a:lnTo>
                  <a:lnTo>
                    <a:pt x="1232" y="2096"/>
                  </a:lnTo>
                  <a:lnTo>
                    <a:pt x="1232" y="2096"/>
                  </a:lnTo>
                  <a:lnTo>
                    <a:pt x="883" y="1637"/>
                  </a:lnTo>
                  <a:lnTo>
                    <a:pt x="533" y="1177"/>
                  </a:lnTo>
                  <a:lnTo>
                    <a:pt x="533" y="1177"/>
                  </a:lnTo>
                  <a:lnTo>
                    <a:pt x="441" y="1085"/>
                  </a:lnTo>
                  <a:lnTo>
                    <a:pt x="350" y="956"/>
                  </a:lnTo>
                  <a:lnTo>
                    <a:pt x="239" y="846"/>
                  </a:lnTo>
                  <a:lnTo>
                    <a:pt x="129" y="736"/>
                  </a:lnTo>
                  <a:lnTo>
                    <a:pt x="37" y="607"/>
                  </a:lnTo>
                  <a:lnTo>
                    <a:pt x="19" y="534"/>
                  </a:lnTo>
                  <a:lnTo>
                    <a:pt x="0" y="479"/>
                  </a:lnTo>
                  <a:lnTo>
                    <a:pt x="0" y="423"/>
                  </a:lnTo>
                  <a:lnTo>
                    <a:pt x="0" y="350"/>
                  </a:lnTo>
                  <a:lnTo>
                    <a:pt x="37" y="295"/>
                  </a:lnTo>
                  <a:lnTo>
                    <a:pt x="92" y="221"/>
                  </a:lnTo>
                  <a:lnTo>
                    <a:pt x="92" y="221"/>
                  </a:lnTo>
                  <a:lnTo>
                    <a:pt x="258" y="166"/>
                  </a:lnTo>
                  <a:lnTo>
                    <a:pt x="423" y="111"/>
                  </a:lnTo>
                  <a:lnTo>
                    <a:pt x="754" y="37"/>
                  </a:lnTo>
                  <a:lnTo>
                    <a:pt x="1103" y="1"/>
                  </a:lnTo>
                  <a:lnTo>
                    <a:pt x="1452" y="1"/>
                  </a:lnTo>
                  <a:lnTo>
                    <a:pt x="1452" y="1"/>
                  </a:lnTo>
                  <a:lnTo>
                    <a:pt x="2077" y="19"/>
                  </a:lnTo>
                  <a:lnTo>
                    <a:pt x="2702" y="37"/>
                  </a:lnTo>
                  <a:lnTo>
                    <a:pt x="2702" y="37"/>
                  </a:lnTo>
                  <a:close/>
                  <a:moveTo>
                    <a:pt x="3033" y="460"/>
                  </a:moveTo>
                  <a:lnTo>
                    <a:pt x="3033" y="460"/>
                  </a:lnTo>
                  <a:lnTo>
                    <a:pt x="2022" y="405"/>
                  </a:lnTo>
                  <a:lnTo>
                    <a:pt x="1526" y="387"/>
                  </a:lnTo>
                  <a:lnTo>
                    <a:pt x="1030" y="405"/>
                  </a:lnTo>
                  <a:lnTo>
                    <a:pt x="1030" y="405"/>
                  </a:lnTo>
                  <a:lnTo>
                    <a:pt x="754" y="423"/>
                  </a:lnTo>
                  <a:lnTo>
                    <a:pt x="460" y="479"/>
                  </a:lnTo>
                  <a:lnTo>
                    <a:pt x="460" y="479"/>
                  </a:lnTo>
                  <a:lnTo>
                    <a:pt x="423" y="479"/>
                  </a:lnTo>
                  <a:lnTo>
                    <a:pt x="423" y="479"/>
                  </a:lnTo>
                  <a:lnTo>
                    <a:pt x="1085" y="1287"/>
                  </a:lnTo>
                  <a:lnTo>
                    <a:pt x="1397" y="1692"/>
                  </a:lnTo>
                  <a:lnTo>
                    <a:pt x="1710" y="2133"/>
                  </a:lnTo>
                  <a:lnTo>
                    <a:pt x="1710" y="2133"/>
                  </a:lnTo>
                  <a:lnTo>
                    <a:pt x="2022" y="1710"/>
                  </a:lnTo>
                  <a:lnTo>
                    <a:pt x="2372" y="1287"/>
                  </a:lnTo>
                  <a:lnTo>
                    <a:pt x="2702" y="883"/>
                  </a:lnTo>
                  <a:lnTo>
                    <a:pt x="3033" y="460"/>
                  </a:lnTo>
                  <a:lnTo>
                    <a:pt x="303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6"/>
            <p:cNvSpPr/>
            <p:nvPr/>
          </p:nvSpPr>
          <p:spPr>
            <a:xfrm>
              <a:off x="4169350" y="284075"/>
              <a:ext cx="91000" cy="62975"/>
            </a:xfrm>
            <a:custGeom>
              <a:rect b="b" l="l" r="r" t="t"/>
              <a:pathLst>
                <a:path extrusionOk="0" h="2519" w="3640">
                  <a:moveTo>
                    <a:pt x="1728" y="0"/>
                  </a:moveTo>
                  <a:lnTo>
                    <a:pt x="1728" y="0"/>
                  </a:lnTo>
                  <a:lnTo>
                    <a:pt x="2151" y="0"/>
                  </a:lnTo>
                  <a:lnTo>
                    <a:pt x="2151" y="0"/>
                  </a:lnTo>
                  <a:lnTo>
                    <a:pt x="2390" y="19"/>
                  </a:lnTo>
                  <a:lnTo>
                    <a:pt x="2629" y="19"/>
                  </a:lnTo>
                  <a:lnTo>
                    <a:pt x="2629" y="19"/>
                  </a:lnTo>
                  <a:lnTo>
                    <a:pt x="2831" y="19"/>
                  </a:lnTo>
                  <a:lnTo>
                    <a:pt x="3033" y="37"/>
                  </a:lnTo>
                  <a:lnTo>
                    <a:pt x="3217" y="55"/>
                  </a:lnTo>
                  <a:lnTo>
                    <a:pt x="3401" y="129"/>
                  </a:lnTo>
                  <a:lnTo>
                    <a:pt x="3401" y="129"/>
                  </a:lnTo>
                  <a:lnTo>
                    <a:pt x="3493" y="147"/>
                  </a:lnTo>
                  <a:lnTo>
                    <a:pt x="3566" y="166"/>
                  </a:lnTo>
                  <a:lnTo>
                    <a:pt x="3603" y="202"/>
                  </a:lnTo>
                  <a:lnTo>
                    <a:pt x="3640" y="258"/>
                  </a:lnTo>
                  <a:lnTo>
                    <a:pt x="3640" y="313"/>
                  </a:lnTo>
                  <a:lnTo>
                    <a:pt x="3622" y="386"/>
                  </a:lnTo>
                  <a:lnTo>
                    <a:pt x="3548" y="533"/>
                  </a:lnTo>
                  <a:lnTo>
                    <a:pt x="3438" y="699"/>
                  </a:lnTo>
                  <a:lnTo>
                    <a:pt x="3309" y="846"/>
                  </a:lnTo>
                  <a:lnTo>
                    <a:pt x="3199" y="993"/>
                  </a:lnTo>
                  <a:lnTo>
                    <a:pt x="3125" y="1085"/>
                  </a:lnTo>
                  <a:lnTo>
                    <a:pt x="3125" y="1085"/>
                  </a:lnTo>
                  <a:lnTo>
                    <a:pt x="2997" y="1268"/>
                  </a:lnTo>
                  <a:lnTo>
                    <a:pt x="2868" y="1452"/>
                  </a:lnTo>
                  <a:lnTo>
                    <a:pt x="2611" y="1838"/>
                  </a:lnTo>
                  <a:lnTo>
                    <a:pt x="2463" y="2022"/>
                  </a:lnTo>
                  <a:lnTo>
                    <a:pt x="2335" y="2188"/>
                  </a:lnTo>
                  <a:lnTo>
                    <a:pt x="2188" y="2353"/>
                  </a:lnTo>
                  <a:lnTo>
                    <a:pt x="2022" y="2518"/>
                  </a:lnTo>
                  <a:lnTo>
                    <a:pt x="2022" y="2518"/>
                  </a:lnTo>
                  <a:lnTo>
                    <a:pt x="1930" y="2500"/>
                  </a:lnTo>
                  <a:lnTo>
                    <a:pt x="1820" y="2482"/>
                  </a:lnTo>
                  <a:lnTo>
                    <a:pt x="1728" y="2427"/>
                  </a:lnTo>
                  <a:lnTo>
                    <a:pt x="1636" y="2371"/>
                  </a:lnTo>
                  <a:lnTo>
                    <a:pt x="1471" y="2224"/>
                  </a:lnTo>
                  <a:lnTo>
                    <a:pt x="1305" y="2059"/>
                  </a:lnTo>
                  <a:lnTo>
                    <a:pt x="975" y="1673"/>
                  </a:lnTo>
                  <a:lnTo>
                    <a:pt x="828" y="1507"/>
                  </a:lnTo>
                  <a:lnTo>
                    <a:pt x="662" y="1360"/>
                  </a:lnTo>
                  <a:lnTo>
                    <a:pt x="662" y="1360"/>
                  </a:lnTo>
                  <a:lnTo>
                    <a:pt x="570" y="1250"/>
                  </a:lnTo>
                  <a:lnTo>
                    <a:pt x="478" y="1140"/>
                  </a:lnTo>
                  <a:lnTo>
                    <a:pt x="276" y="956"/>
                  </a:lnTo>
                  <a:lnTo>
                    <a:pt x="166" y="846"/>
                  </a:lnTo>
                  <a:lnTo>
                    <a:pt x="92" y="735"/>
                  </a:lnTo>
                  <a:lnTo>
                    <a:pt x="37" y="607"/>
                  </a:lnTo>
                  <a:lnTo>
                    <a:pt x="0" y="478"/>
                  </a:lnTo>
                  <a:lnTo>
                    <a:pt x="0" y="478"/>
                  </a:lnTo>
                  <a:lnTo>
                    <a:pt x="37" y="405"/>
                  </a:lnTo>
                  <a:lnTo>
                    <a:pt x="74" y="331"/>
                  </a:lnTo>
                  <a:lnTo>
                    <a:pt x="129" y="276"/>
                  </a:lnTo>
                  <a:lnTo>
                    <a:pt x="203" y="221"/>
                  </a:lnTo>
                  <a:lnTo>
                    <a:pt x="368" y="129"/>
                  </a:lnTo>
                  <a:lnTo>
                    <a:pt x="552" y="74"/>
                  </a:lnTo>
                  <a:lnTo>
                    <a:pt x="772" y="37"/>
                  </a:lnTo>
                  <a:lnTo>
                    <a:pt x="993" y="0"/>
                  </a:lnTo>
                  <a:lnTo>
                    <a:pt x="1453" y="0"/>
                  </a:lnTo>
                  <a:lnTo>
                    <a:pt x="1453" y="0"/>
                  </a:lnTo>
                  <a:lnTo>
                    <a:pt x="1728" y="0"/>
                  </a:lnTo>
                  <a:lnTo>
                    <a:pt x="1728" y="0"/>
                  </a:lnTo>
                  <a:close/>
                  <a:moveTo>
                    <a:pt x="2463" y="1379"/>
                  </a:moveTo>
                  <a:lnTo>
                    <a:pt x="2463" y="1379"/>
                  </a:lnTo>
                  <a:lnTo>
                    <a:pt x="3144" y="441"/>
                  </a:lnTo>
                  <a:lnTo>
                    <a:pt x="3144" y="441"/>
                  </a:lnTo>
                  <a:lnTo>
                    <a:pt x="2647" y="423"/>
                  </a:lnTo>
                  <a:lnTo>
                    <a:pt x="2169" y="386"/>
                  </a:lnTo>
                  <a:lnTo>
                    <a:pt x="1673" y="368"/>
                  </a:lnTo>
                  <a:lnTo>
                    <a:pt x="1416" y="368"/>
                  </a:lnTo>
                  <a:lnTo>
                    <a:pt x="1177" y="386"/>
                  </a:lnTo>
                  <a:lnTo>
                    <a:pt x="1177" y="386"/>
                  </a:lnTo>
                  <a:lnTo>
                    <a:pt x="772" y="423"/>
                  </a:lnTo>
                  <a:lnTo>
                    <a:pt x="589" y="460"/>
                  </a:lnTo>
                  <a:lnTo>
                    <a:pt x="405" y="533"/>
                  </a:lnTo>
                  <a:lnTo>
                    <a:pt x="405" y="533"/>
                  </a:lnTo>
                  <a:lnTo>
                    <a:pt x="1140" y="1342"/>
                  </a:lnTo>
                  <a:lnTo>
                    <a:pt x="1526" y="1728"/>
                  </a:lnTo>
                  <a:lnTo>
                    <a:pt x="1912" y="2114"/>
                  </a:lnTo>
                  <a:lnTo>
                    <a:pt x="1912" y="2114"/>
                  </a:lnTo>
                  <a:lnTo>
                    <a:pt x="2188" y="1746"/>
                  </a:lnTo>
                  <a:lnTo>
                    <a:pt x="2463" y="1379"/>
                  </a:lnTo>
                  <a:lnTo>
                    <a:pt x="2463" y="13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6"/>
            <p:cNvSpPr/>
            <p:nvPr/>
          </p:nvSpPr>
          <p:spPr>
            <a:xfrm>
              <a:off x="4047100" y="284525"/>
              <a:ext cx="90575" cy="62525"/>
            </a:xfrm>
            <a:custGeom>
              <a:rect b="b" l="l" r="r" t="t"/>
              <a:pathLst>
                <a:path extrusionOk="0" h="2501" w="3623">
                  <a:moveTo>
                    <a:pt x="2152" y="56"/>
                  </a:moveTo>
                  <a:lnTo>
                    <a:pt x="2152" y="56"/>
                  </a:lnTo>
                  <a:lnTo>
                    <a:pt x="2299" y="74"/>
                  </a:lnTo>
                  <a:lnTo>
                    <a:pt x="2482" y="92"/>
                  </a:lnTo>
                  <a:lnTo>
                    <a:pt x="2942" y="92"/>
                  </a:lnTo>
                  <a:lnTo>
                    <a:pt x="3144" y="129"/>
                  </a:lnTo>
                  <a:lnTo>
                    <a:pt x="3328" y="166"/>
                  </a:lnTo>
                  <a:lnTo>
                    <a:pt x="3383" y="203"/>
                  </a:lnTo>
                  <a:lnTo>
                    <a:pt x="3438" y="240"/>
                  </a:lnTo>
                  <a:lnTo>
                    <a:pt x="3457" y="313"/>
                  </a:lnTo>
                  <a:lnTo>
                    <a:pt x="3475" y="368"/>
                  </a:lnTo>
                  <a:lnTo>
                    <a:pt x="3475" y="368"/>
                  </a:lnTo>
                  <a:lnTo>
                    <a:pt x="3549" y="423"/>
                  </a:lnTo>
                  <a:lnTo>
                    <a:pt x="3604" y="478"/>
                  </a:lnTo>
                  <a:lnTo>
                    <a:pt x="3622" y="534"/>
                  </a:lnTo>
                  <a:lnTo>
                    <a:pt x="3604" y="626"/>
                  </a:lnTo>
                  <a:lnTo>
                    <a:pt x="3585" y="717"/>
                  </a:lnTo>
                  <a:lnTo>
                    <a:pt x="3530" y="809"/>
                  </a:lnTo>
                  <a:lnTo>
                    <a:pt x="3365" y="1030"/>
                  </a:lnTo>
                  <a:lnTo>
                    <a:pt x="3181" y="1232"/>
                  </a:lnTo>
                  <a:lnTo>
                    <a:pt x="2997" y="1434"/>
                  </a:lnTo>
                  <a:lnTo>
                    <a:pt x="2832" y="1618"/>
                  </a:lnTo>
                  <a:lnTo>
                    <a:pt x="2740" y="1747"/>
                  </a:lnTo>
                  <a:lnTo>
                    <a:pt x="2740" y="1747"/>
                  </a:lnTo>
                  <a:lnTo>
                    <a:pt x="2629" y="1857"/>
                  </a:lnTo>
                  <a:lnTo>
                    <a:pt x="2538" y="2004"/>
                  </a:lnTo>
                  <a:lnTo>
                    <a:pt x="2427" y="2151"/>
                  </a:lnTo>
                  <a:lnTo>
                    <a:pt x="2317" y="2298"/>
                  </a:lnTo>
                  <a:lnTo>
                    <a:pt x="2188" y="2409"/>
                  </a:lnTo>
                  <a:lnTo>
                    <a:pt x="2115" y="2445"/>
                  </a:lnTo>
                  <a:lnTo>
                    <a:pt x="2060" y="2482"/>
                  </a:lnTo>
                  <a:lnTo>
                    <a:pt x="1986" y="2500"/>
                  </a:lnTo>
                  <a:lnTo>
                    <a:pt x="1894" y="2500"/>
                  </a:lnTo>
                  <a:lnTo>
                    <a:pt x="1821" y="2464"/>
                  </a:lnTo>
                  <a:lnTo>
                    <a:pt x="1729" y="2427"/>
                  </a:lnTo>
                  <a:lnTo>
                    <a:pt x="1729" y="2427"/>
                  </a:lnTo>
                  <a:lnTo>
                    <a:pt x="718" y="1416"/>
                  </a:lnTo>
                  <a:lnTo>
                    <a:pt x="516" y="1214"/>
                  </a:lnTo>
                  <a:lnTo>
                    <a:pt x="332" y="1012"/>
                  </a:lnTo>
                  <a:lnTo>
                    <a:pt x="185" y="828"/>
                  </a:lnTo>
                  <a:lnTo>
                    <a:pt x="93" y="662"/>
                  </a:lnTo>
                  <a:lnTo>
                    <a:pt x="19" y="515"/>
                  </a:lnTo>
                  <a:lnTo>
                    <a:pt x="1" y="442"/>
                  </a:lnTo>
                  <a:lnTo>
                    <a:pt x="1" y="387"/>
                  </a:lnTo>
                  <a:lnTo>
                    <a:pt x="19" y="313"/>
                  </a:lnTo>
                  <a:lnTo>
                    <a:pt x="38" y="258"/>
                  </a:lnTo>
                  <a:lnTo>
                    <a:pt x="74" y="221"/>
                  </a:lnTo>
                  <a:lnTo>
                    <a:pt x="130" y="166"/>
                  </a:lnTo>
                  <a:lnTo>
                    <a:pt x="203" y="129"/>
                  </a:lnTo>
                  <a:lnTo>
                    <a:pt x="295" y="92"/>
                  </a:lnTo>
                  <a:lnTo>
                    <a:pt x="534" y="56"/>
                  </a:lnTo>
                  <a:lnTo>
                    <a:pt x="828" y="19"/>
                  </a:lnTo>
                  <a:lnTo>
                    <a:pt x="1214" y="1"/>
                  </a:lnTo>
                  <a:lnTo>
                    <a:pt x="1214" y="1"/>
                  </a:lnTo>
                  <a:lnTo>
                    <a:pt x="1655" y="19"/>
                  </a:lnTo>
                  <a:lnTo>
                    <a:pt x="2152" y="56"/>
                  </a:lnTo>
                  <a:lnTo>
                    <a:pt x="2152" y="56"/>
                  </a:lnTo>
                  <a:close/>
                  <a:moveTo>
                    <a:pt x="3236" y="534"/>
                  </a:moveTo>
                  <a:lnTo>
                    <a:pt x="3236" y="534"/>
                  </a:lnTo>
                  <a:lnTo>
                    <a:pt x="2629" y="497"/>
                  </a:lnTo>
                  <a:lnTo>
                    <a:pt x="2023" y="442"/>
                  </a:lnTo>
                  <a:lnTo>
                    <a:pt x="1416" y="405"/>
                  </a:lnTo>
                  <a:lnTo>
                    <a:pt x="1104" y="387"/>
                  </a:lnTo>
                  <a:lnTo>
                    <a:pt x="791" y="405"/>
                  </a:lnTo>
                  <a:lnTo>
                    <a:pt x="791" y="405"/>
                  </a:lnTo>
                  <a:lnTo>
                    <a:pt x="589" y="423"/>
                  </a:lnTo>
                  <a:lnTo>
                    <a:pt x="387" y="478"/>
                  </a:lnTo>
                  <a:lnTo>
                    <a:pt x="387" y="478"/>
                  </a:lnTo>
                  <a:lnTo>
                    <a:pt x="773" y="901"/>
                  </a:lnTo>
                  <a:lnTo>
                    <a:pt x="1159" y="1306"/>
                  </a:lnTo>
                  <a:lnTo>
                    <a:pt x="1949" y="2114"/>
                  </a:lnTo>
                  <a:lnTo>
                    <a:pt x="1949" y="2114"/>
                  </a:lnTo>
                  <a:lnTo>
                    <a:pt x="2280" y="1710"/>
                  </a:lnTo>
                  <a:lnTo>
                    <a:pt x="2611" y="1324"/>
                  </a:lnTo>
                  <a:lnTo>
                    <a:pt x="2924" y="938"/>
                  </a:lnTo>
                  <a:lnTo>
                    <a:pt x="3236" y="534"/>
                  </a:lnTo>
                  <a:lnTo>
                    <a:pt x="3236" y="53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6"/>
            <p:cNvSpPr/>
            <p:nvPr/>
          </p:nvSpPr>
          <p:spPr>
            <a:xfrm>
              <a:off x="3931300" y="280850"/>
              <a:ext cx="86875" cy="68500"/>
            </a:xfrm>
            <a:custGeom>
              <a:rect b="b" l="l" r="r" t="t"/>
              <a:pathLst>
                <a:path extrusionOk="0" h="2740" w="3475">
                  <a:moveTo>
                    <a:pt x="1839" y="19"/>
                  </a:moveTo>
                  <a:lnTo>
                    <a:pt x="1839" y="19"/>
                  </a:lnTo>
                  <a:lnTo>
                    <a:pt x="2023" y="37"/>
                  </a:lnTo>
                  <a:lnTo>
                    <a:pt x="2298" y="37"/>
                  </a:lnTo>
                  <a:lnTo>
                    <a:pt x="2298" y="37"/>
                  </a:lnTo>
                  <a:lnTo>
                    <a:pt x="2721" y="37"/>
                  </a:lnTo>
                  <a:lnTo>
                    <a:pt x="2942" y="56"/>
                  </a:lnTo>
                  <a:lnTo>
                    <a:pt x="3126" y="92"/>
                  </a:lnTo>
                  <a:lnTo>
                    <a:pt x="3291" y="129"/>
                  </a:lnTo>
                  <a:lnTo>
                    <a:pt x="3346" y="166"/>
                  </a:lnTo>
                  <a:lnTo>
                    <a:pt x="3401" y="203"/>
                  </a:lnTo>
                  <a:lnTo>
                    <a:pt x="3438" y="239"/>
                  </a:lnTo>
                  <a:lnTo>
                    <a:pt x="3456" y="295"/>
                  </a:lnTo>
                  <a:lnTo>
                    <a:pt x="3475" y="350"/>
                  </a:lnTo>
                  <a:lnTo>
                    <a:pt x="3456" y="423"/>
                  </a:lnTo>
                  <a:lnTo>
                    <a:pt x="3456" y="423"/>
                  </a:lnTo>
                  <a:lnTo>
                    <a:pt x="3456" y="497"/>
                  </a:lnTo>
                  <a:lnTo>
                    <a:pt x="3438" y="570"/>
                  </a:lnTo>
                  <a:lnTo>
                    <a:pt x="3420" y="662"/>
                  </a:lnTo>
                  <a:lnTo>
                    <a:pt x="3365" y="773"/>
                  </a:lnTo>
                  <a:lnTo>
                    <a:pt x="3217" y="1030"/>
                  </a:lnTo>
                  <a:lnTo>
                    <a:pt x="3034" y="1287"/>
                  </a:lnTo>
                  <a:lnTo>
                    <a:pt x="2629" y="1802"/>
                  </a:lnTo>
                  <a:lnTo>
                    <a:pt x="2464" y="2004"/>
                  </a:lnTo>
                  <a:lnTo>
                    <a:pt x="2354" y="2188"/>
                  </a:lnTo>
                  <a:lnTo>
                    <a:pt x="2354" y="2188"/>
                  </a:lnTo>
                  <a:lnTo>
                    <a:pt x="2262" y="2317"/>
                  </a:lnTo>
                  <a:lnTo>
                    <a:pt x="2151" y="2464"/>
                  </a:lnTo>
                  <a:lnTo>
                    <a:pt x="2023" y="2592"/>
                  </a:lnTo>
                  <a:lnTo>
                    <a:pt x="1894" y="2684"/>
                  </a:lnTo>
                  <a:lnTo>
                    <a:pt x="1821" y="2721"/>
                  </a:lnTo>
                  <a:lnTo>
                    <a:pt x="1765" y="2739"/>
                  </a:lnTo>
                  <a:lnTo>
                    <a:pt x="1692" y="2739"/>
                  </a:lnTo>
                  <a:lnTo>
                    <a:pt x="1637" y="2739"/>
                  </a:lnTo>
                  <a:lnTo>
                    <a:pt x="1563" y="2703"/>
                  </a:lnTo>
                  <a:lnTo>
                    <a:pt x="1490" y="2647"/>
                  </a:lnTo>
                  <a:lnTo>
                    <a:pt x="1434" y="2556"/>
                  </a:lnTo>
                  <a:lnTo>
                    <a:pt x="1379" y="2464"/>
                  </a:lnTo>
                  <a:lnTo>
                    <a:pt x="1379" y="2464"/>
                  </a:lnTo>
                  <a:lnTo>
                    <a:pt x="1214" y="2151"/>
                  </a:lnTo>
                  <a:lnTo>
                    <a:pt x="1030" y="1875"/>
                  </a:lnTo>
                  <a:lnTo>
                    <a:pt x="846" y="1618"/>
                  </a:lnTo>
                  <a:lnTo>
                    <a:pt x="662" y="1361"/>
                  </a:lnTo>
                  <a:lnTo>
                    <a:pt x="332" y="938"/>
                  </a:lnTo>
                  <a:lnTo>
                    <a:pt x="185" y="773"/>
                  </a:lnTo>
                  <a:lnTo>
                    <a:pt x="93" y="607"/>
                  </a:lnTo>
                  <a:lnTo>
                    <a:pt x="19" y="460"/>
                  </a:lnTo>
                  <a:lnTo>
                    <a:pt x="1" y="387"/>
                  </a:lnTo>
                  <a:lnTo>
                    <a:pt x="1" y="331"/>
                  </a:lnTo>
                  <a:lnTo>
                    <a:pt x="19" y="276"/>
                  </a:lnTo>
                  <a:lnTo>
                    <a:pt x="37" y="239"/>
                  </a:lnTo>
                  <a:lnTo>
                    <a:pt x="93" y="184"/>
                  </a:lnTo>
                  <a:lnTo>
                    <a:pt x="148" y="148"/>
                  </a:lnTo>
                  <a:lnTo>
                    <a:pt x="240" y="111"/>
                  </a:lnTo>
                  <a:lnTo>
                    <a:pt x="332" y="92"/>
                  </a:lnTo>
                  <a:lnTo>
                    <a:pt x="589" y="37"/>
                  </a:lnTo>
                  <a:lnTo>
                    <a:pt x="938" y="19"/>
                  </a:lnTo>
                  <a:lnTo>
                    <a:pt x="1398" y="0"/>
                  </a:lnTo>
                  <a:lnTo>
                    <a:pt x="1398" y="0"/>
                  </a:lnTo>
                  <a:lnTo>
                    <a:pt x="1839" y="19"/>
                  </a:lnTo>
                  <a:lnTo>
                    <a:pt x="1839" y="19"/>
                  </a:lnTo>
                  <a:close/>
                  <a:moveTo>
                    <a:pt x="3089" y="497"/>
                  </a:moveTo>
                  <a:lnTo>
                    <a:pt x="3089" y="497"/>
                  </a:lnTo>
                  <a:lnTo>
                    <a:pt x="2519" y="442"/>
                  </a:lnTo>
                  <a:lnTo>
                    <a:pt x="1949" y="405"/>
                  </a:lnTo>
                  <a:lnTo>
                    <a:pt x="1379" y="387"/>
                  </a:lnTo>
                  <a:lnTo>
                    <a:pt x="810" y="405"/>
                  </a:lnTo>
                  <a:lnTo>
                    <a:pt x="810" y="405"/>
                  </a:lnTo>
                  <a:lnTo>
                    <a:pt x="442" y="460"/>
                  </a:lnTo>
                  <a:lnTo>
                    <a:pt x="442" y="460"/>
                  </a:lnTo>
                  <a:lnTo>
                    <a:pt x="626" y="681"/>
                  </a:lnTo>
                  <a:lnTo>
                    <a:pt x="810" y="901"/>
                  </a:lnTo>
                  <a:lnTo>
                    <a:pt x="1140" y="1379"/>
                  </a:lnTo>
                  <a:lnTo>
                    <a:pt x="1747" y="2335"/>
                  </a:lnTo>
                  <a:lnTo>
                    <a:pt x="1747" y="2335"/>
                  </a:lnTo>
                  <a:lnTo>
                    <a:pt x="2115" y="1894"/>
                  </a:lnTo>
                  <a:lnTo>
                    <a:pt x="2445" y="1434"/>
                  </a:lnTo>
                  <a:lnTo>
                    <a:pt x="3089" y="497"/>
                  </a:lnTo>
                  <a:lnTo>
                    <a:pt x="308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6"/>
            <p:cNvSpPr/>
            <p:nvPr/>
          </p:nvSpPr>
          <p:spPr>
            <a:xfrm>
              <a:off x="3818250" y="281775"/>
              <a:ext cx="83200" cy="63425"/>
            </a:xfrm>
            <a:custGeom>
              <a:rect b="b" l="l" r="r" t="t"/>
              <a:pathLst>
                <a:path extrusionOk="0" h="2537" w="3328">
                  <a:moveTo>
                    <a:pt x="773" y="0"/>
                  </a:moveTo>
                  <a:lnTo>
                    <a:pt x="773" y="0"/>
                  </a:lnTo>
                  <a:lnTo>
                    <a:pt x="1527" y="55"/>
                  </a:lnTo>
                  <a:lnTo>
                    <a:pt x="1913" y="74"/>
                  </a:lnTo>
                  <a:lnTo>
                    <a:pt x="2299" y="74"/>
                  </a:lnTo>
                  <a:lnTo>
                    <a:pt x="2299" y="74"/>
                  </a:lnTo>
                  <a:lnTo>
                    <a:pt x="2721" y="74"/>
                  </a:lnTo>
                  <a:lnTo>
                    <a:pt x="2942" y="92"/>
                  </a:lnTo>
                  <a:lnTo>
                    <a:pt x="3126" y="129"/>
                  </a:lnTo>
                  <a:lnTo>
                    <a:pt x="3199" y="166"/>
                  </a:lnTo>
                  <a:lnTo>
                    <a:pt x="3254" y="202"/>
                  </a:lnTo>
                  <a:lnTo>
                    <a:pt x="3310" y="258"/>
                  </a:lnTo>
                  <a:lnTo>
                    <a:pt x="3328" y="331"/>
                  </a:lnTo>
                  <a:lnTo>
                    <a:pt x="3310" y="423"/>
                  </a:lnTo>
                  <a:lnTo>
                    <a:pt x="3273" y="515"/>
                  </a:lnTo>
                  <a:lnTo>
                    <a:pt x="3218" y="625"/>
                  </a:lnTo>
                  <a:lnTo>
                    <a:pt x="3126" y="772"/>
                  </a:lnTo>
                  <a:lnTo>
                    <a:pt x="3126" y="772"/>
                  </a:lnTo>
                  <a:lnTo>
                    <a:pt x="2868" y="1103"/>
                  </a:lnTo>
                  <a:lnTo>
                    <a:pt x="2611" y="1434"/>
                  </a:lnTo>
                  <a:lnTo>
                    <a:pt x="2078" y="2096"/>
                  </a:lnTo>
                  <a:lnTo>
                    <a:pt x="2078" y="2096"/>
                  </a:lnTo>
                  <a:lnTo>
                    <a:pt x="1949" y="2280"/>
                  </a:lnTo>
                  <a:lnTo>
                    <a:pt x="1857" y="2390"/>
                  </a:lnTo>
                  <a:lnTo>
                    <a:pt x="1766" y="2463"/>
                  </a:lnTo>
                  <a:lnTo>
                    <a:pt x="1674" y="2519"/>
                  </a:lnTo>
                  <a:lnTo>
                    <a:pt x="1582" y="2537"/>
                  </a:lnTo>
                  <a:lnTo>
                    <a:pt x="1527" y="2537"/>
                  </a:lnTo>
                  <a:lnTo>
                    <a:pt x="1471" y="2519"/>
                  </a:lnTo>
                  <a:lnTo>
                    <a:pt x="1416" y="2482"/>
                  </a:lnTo>
                  <a:lnTo>
                    <a:pt x="1361" y="2427"/>
                  </a:lnTo>
                  <a:lnTo>
                    <a:pt x="1361" y="2427"/>
                  </a:lnTo>
                  <a:lnTo>
                    <a:pt x="1196" y="2224"/>
                  </a:lnTo>
                  <a:lnTo>
                    <a:pt x="1030" y="2022"/>
                  </a:lnTo>
                  <a:lnTo>
                    <a:pt x="755" y="1599"/>
                  </a:lnTo>
                  <a:lnTo>
                    <a:pt x="479" y="1140"/>
                  </a:lnTo>
                  <a:lnTo>
                    <a:pt x="185" y="717"/>
                  </a:lnTo>
                  <a:lnTo>
                    <a:pt x="185" y="717"/>
                  </a:lnTo>
                  <a:lnTo>
                    <a:pt x="111" y="625"/>
                  </a:lnTo>
                  <a:lnTo>
                    <a:pt x="56" y="533"/>
                  </a:lnTo>
                  <a:lnTo>
                    <a:pt x="19" y="460"/>
                  </a:lnTo>
                  <a:lnTo>
                    <a:pt x="1" y="386"/>
                  </a:lnTo>
                  <a:lnTo>
                    <a:pt x="1" y="313"/>
                  </a:lnTo>
                  <a:lnTo>
                    <a:pt x="19" y="258"/>
                  </a:lnTo>
                  <a:lnTo>
                    <a:pt x="38" y="202"/>
                  </a:lnTo>
                  <a:lnTo>
                    <a:pt x="74" y="166"/>
                  </a:lnTo>
                  <a:lnTo>
                    <a:pt x="185" y="92"/>
                  </a:lnTo>
                  <a:lnTo>
                    <a:pt x="313" y="37"/>
                  </a:lnTo>
                  <a:lnTo>
                    <a:pt x="479" y="0"/>
                  </a:lnTo>
                  <a:lnTo>
                    <a:pt x="644" y="0"/>
                  </a:lnTo>
                  <a:lnTo>
                    <a:pt x="644" y="0"/>
                  </a:lnTo>
                  <a:lnTo>
                    <a:pt x="773" y="0"/>
                  </a:lnTo>
                  <a:lnTo>
                    <a:pt x="773" y="0"/>
                  </a:lnTo>
                  <a:close/>
                  <a:moveTo>
                    <a:pt x="571" y="386"/>
                  </a:moveTo>
                  <a:lnTo>
                    <a:pt x="571" y="386"/>
                  </a:lnTo>
                  <a:lnTo>
                    <a:pt x="424" y="405"/>
                  </a:lnTo>
                  <a:lnTo>
                    <a:pt x="424" y="405"/>
                  </a:lnTo>
                  <a:lnTo>
                    <a:pt x="424" y="405"/>
                  </a:lnTo>
                  <a:lnTo>
                    <a:pt x="424" y="405"/>
                  </a:lnTo>
                  <a:lnTo>
                    <a:pt x="993" y="1269"/>
                  </a:lnTo>
                  <a:lnTo>
                    <a:pt x="1269" y="1710"/>
                  </a:lnTo>
                  <a:lnTo>
                    <a:pt x="1582" y="2133"/>
                  </a:lnTo>
                  <a:lnTo>
                    <a:pt x="1582" y="2133"/>
                  </a:lnTo>
                  <a:lnTo>
                    <a:pt x="2243" y="1324"/>
                  </a:lnTo>
                  <a:lnTo>
                    <a:pt x="2556" y="901"/>
                  </a:lnTo>
                  <a:lnTo>
                    <a:pt x="2868" y="478"/>
                  </a:lnTo>
                  <a:lnTo>
                    <a:pt x="2868" y="478"/>
                  </a:lnTo>
                  <a:lnTo>
                    <a:pt x="2703" y="478"/>
                  </a:lnTo>
                  <a:lnTo>
                    <a:pt x="2703" y="478"/>
                  </a:lnTo>
                  <a:lnTo>
                    <a:pt x="2170" y="460"/>
                  </a:lnTo>
                  <a:lnTo>
                    <a:pt x="1637" y="441"/>
                  </a:lnTo>
                  <a:lnTo>
                    <a:pt x="1104" y="405"/>
                  </a:lnTo>
                  <a:lnTo>
                    <a:pt x="571" y="386"/>
                  </a:lnTo>
                  <a:lnTo>
                    <a:pt x="571" y="386"/>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6"/>
            <p:cNvSpPr/>
            <p:nvPr/>
          </p:nvSpPr>
          <p:spPr>
            <a:xfrm>
              <a:off x="3700150" y="282700"/>
              <a:ext cx="91950" cy="60675"/>
            </a:xfrm>
            <a:custGeom>
              <a:rect b="b" l="l" r="r" t="t"/>
              <a:pathLst>
                <a:path extrusionOk="0" h="2427" w="3678">
                  <a:moveTo>
                    <a:pt x="1949" y="0"/>
                  </a:moveTo>
                  <a:lnTo>
                    <a:pt x="1949" y="0"/>
                  </a:lnTo>
                  <a:lnTo>
                    <a:pt x="2243" y="18"/>
                  </a:lnTo>
                  <a:lnTo>
                    <a:pt x="2464" y="0"/>
                  </a:lnTo>
                  <a:lnTo>
                    <a:pt x="2464" y="0"/>
                  </a:lnTo>
                  <a:lnTo>
                    <a:pt x="2629" y="18"/>
                  </a:lnTo>
                  <a:lnTo>
                    <a:pt x="2868" y="18"/>
                  </a:lnTo>
                  <a:lnTo>
                    <a:pt x="2868" y="18"/>
                  </a:lnTo>
                  <a:lnTo>
                    <a:pt x="3181" y="18"/>
                  </a:lnTo>
                  <a:lnTo>
                    <a:pt x="3346" y="18"/>
                  </a:lnTo>
                  <a:lnTo>
                    <a:pt x="3475" y="37"/>
                  </a:lnTo>
                  <a:lnTo>
                    <a:pt x="3585" y="92"/>
                  </a:lnTo>
                  <a:lnTo>
                    <a:pt x="3622" y="110"/>
                  </a:lnTo>
                  <a:lnTo>
                    <a:pt x="3659" y="147"/>
                  </a:lnTo>
                  <a:lnTo>
                    <a:pt x="3659" y="184"/>
                  </a:lnTo>
                  <a:lnTo>
                    <a:pt x="3677" y="239"/>
                  </a:lnTo>
                  <a:lnTo>
                    <a:pt x="3659" y="294"/>
                  </a:lnTo>
                  <a:lnTo>
                    <a:pt x="3640" y="368"/>
                  </a:lnTo>
                  <a:lnTo>
                    <a:pt x="3640" y="368"/>
                  </a:lnTo>
                  <a:lnTo>
                    <a:pt x="3365" y="717"/>
                  </a:lnTo>
                  <a:lnTo>
                    <a:pt x="3089" y="1048"/>
                  </a:lnTo>
                  <a:lnTo>
                    <a:pt x="2813" y="1397"/>
                  </a:lnTo>
                  <a:lnTo>
                    <a:pt x="2537" y="1728"/>
                  </a:lnTo>
                  <a:lnTo>
                    <a:pt x="2537" y="1728"/>
                  </a:lnTo>
                  <a:lnTo>
                    <a:pt x="2427" y="1820"/>
                  </a:lnTo>
                  <a:lnTo>
                    <a:pt x="2335" y="1967"/>
                  </a:lnTo>
                  <a:lnTo>
                    <a:pt x="2225" y="2096"/>
                  </a:lnTo>
                  <a:lnTo>
                    <a:pt x="2115" y="2243"/>
                  </a:lnTo>
                  <a:lnTo>
                    <a:pt x="2004" y="2353"/>
                  </a:lnTo>
                  <a:lnTo>
                    <a:pt x="1949" y="2390"/>
                  </a:lnTo>
                  <a:lnTo>
                    <a:pt x="1876" y="2408"/>
                  </a:lnTo>
                  <a:lnTo>
                    <a:pt x="1821" y="2426"/>
                  </a:lnTo>
                  <a:lnTo>
                    <a:pt x="1747" y="2408"/>
                  </a:lnTo>
                  <a:lnTo>
                    <a:pt x="1674" y="2390"/>
                  </a:lnTo>
                  <a:lnTo>
                    <a:pt x="1600" y="2334"/>
                  </a:lnTo>
                  <a:lnTo>
                    <a:pt x="1600" y="2334"/>
                  </a:lnTo>
                  <a:lnTo>
                    <a:pt x="1196" y="1875"/>
                  </a:lnTo>
                  <a:lnTo>
                    <a:pt x="791" y="1415"/>
                  </a:lnTo>
                  <a:lnTo>
                    <a:pt x="387" y="974"/>
                  </a:lnTo>
                  <a:lnTo>
                    <a:pt x="1" y="515"/>
                  </a:lnTo>
                  <a:lnTo>
                    <a:pt x="1" y="515"/>
                  </a:lnTo>
                  <a:lnTo>
                    <a:pt x="19" y="423"/>
                  </a:lnTo>
                  <a:lnTo>
                    <a:pt x="38" y="349"/>
                  </a:lnTo>
                  <a:lnTo>
                    <a:pt x="93" y="294"/>
                  </a:lnTo>
                  <a:lnTo>
                    <a:pt x="166" y="239"/>
                  </a:lnTo>
                  <a:lnTo>
                    <a:pt x="240" y="184"/>
                  </a:lnTo>
                  <a:lnTo>
                    <a:pt x="332" y="147"/>
                  </a:lnTo>
                  <a:lnTo>
                    <a:pt x="534" y="74"/>
                  </a:lnTo>
                  <a:lnTo>
                    <a:pt x="791" y="37"/>
                  </a:lnTo>
                  <a:lnTo>
                    <a:pt x="1049" y="18"/>
                  </a:lnTo>
                  <a:lnTo>
                    <a:pt x="1600" y="0"/>
                  </a:lnTo>
                  <a:lnTo>
                    <a:pt x="1600" y="0"/>
                  </a:lnTo>
                  <a:lnTo>
                    <a:pt x="1949" y="0"/>
                  </a:lnTo>
                  <a:lnTo>
                    <a:pt x="1949" y="0"/>
                  </a:lnTo>
                  <a:close/>
                  <a:moveTo>
                    <a:pt x="3126" y="423"/>
                  </a:moveTo>
                  <a:lnTo>
                    <a:pt x="3126" y="423"/>
                  </a:lnTo>
                  <a:lnTo>
                    <a:pt x="2354" y="386"/>
                  </a:lnTo>
                  <a:lnTo>
                    <a:pt x="2354" y="386"/>
                  </a:lnTo>
                  <a:lnTo>
                    <a:pt x="1876" y="386"/>
                  </a:lnTo>
                  <a:lnTo>
                    <a:pt x="1398" y="386"/>
                  </a:lnTo>
                  <a:lnTo>
                    <a:pt x="1159" y="386"/>
                  </a:lnTo>
                  <a:lnTo>
                    <a:pt x="920" y="423"/>
                  </a:lnTo>
                  <a:lnTo>
                    <a:pt x="681" y="460"/>
                  </a:lnTo>
                  <a:lnTo>
                    <a:pt x="442" y="515"/>
                  </a:lnTo>
                  <a:lnTo>
                    <a:pt x="442" y="515"/>
                  </a:lnTo>
                  <a:lnTo>
                    <a:pt x="810" y="864"/>
                  </a:lnTo>
                  <a:lnTo>
                    <a:pt x="1140" y="1250"/>
                  </a:lnTo>
                  <a:lnTo>
                    <a:pt x="1802" y="2022"/>
                  </a:lnTo>
                  <a:lnTo>
                    <a:pt x="1802" y="2022"/>
                  </a:lnTo>
                  <a:lnTo>
                    <a:pt x="3126" y="423"/>
                  </a:lnTo>
                  <a:lnTo>
                    <a:pt x="312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6"/>
            <p:cNvSpPr/>
            <p:nvPr/>
          </p:nvSpPr>
          <p:spPr>
            <a:xfrm>
              <a:off x="3578850" y="281775"/>
              <a:ext cx="81350" cy="59750"/>
            </a:xfrm>
            <a:custGeom>
              <a:rect b="b" l="l" r="r" t="t"/>
              <a:pathLst>
                <a:path extrusionOk="0" h="2390" w="3254">
                  <a:moveTo>
                    <a:pt x="1342" y="37"/>
                  </a:moveTo>
                  <a:lnTo>
                    <a:pt x="1342" y="37"/>
                  </a:lnTo>
                  <a:lnTo>
                    <a:pt x="1507" y="55"/>
                  </a:lnTo>
                  <a:lnTo>
                    <a:pt x="1765" y="74"/>
                  </a:lnTo>
                  <a:lnTo>
                    <a:pt x="2390" y="111"/>
                  </a:lnTo>
                  <a:lnTo>
                    <a:pt x="2702" y="147"/>
                  </a:lnTo>
                  <a:lnTo>
                    <a:pt x="2960" y="184"/>
                  </a:lnTo>
                  <a:lnTo>
                    <a:pt x="3070" y="221"/>
                  </a:lnTo>
                  <a:lnTo>
                    <a:pt x="3143" y="258"/>
                  </a:lnTo>
                  <a:lnTo>
                    <a:pt x="3198" y="294"/>
                  </a:lnTo>
                  <a:lnTo>
                    <a:pt x="3217" y="350"/>
                  </a:lnTo>
                  <a:lnTo>
                    <a:pt x="3217" y="350"/>
                  </a:lnTo>
                  <a:lnTo>
                    <a:pt x="3254" y="386"/>
                  </a:lnTo>
                  <a:lnTo>
                    <a:pt x="3254" y="441"/>
                  </a:lnTo>
                  <a:lnTo>
                    <a:pt x="3254" y="497"/>
                  </a:lnTo>
                  <a:lnTo>
                    <a:pt x="3235" y="570"/>
                  </a:lnTo>
                  <a:lnTo>
                    <a:pt x="3143" y="736"/>
                  </a:lnTo>
                  <a:lnTo>
                    <a:pt x="3015" y="919"/>
                  </a:lnTo>
                  <a:lnTo>
                    <a:pt x="2721" y="1269"/>
                  </a:lnTo>
                  <a:lnTo>
                    <a:pt x="2610" y="1416"/>
                  </a:lnTo>
                  <a:lnTo>
                    <a:pt x="2537" y="1526"/>
                  </a:lnTo>
                  <a:lnTo>
                    <a:pt x="2537" y="1526"/>
                  </a:lnTo>
                  <a:lnTo>
                    <a:pt x="2408" y="1673"/>
                  </a:lnTo>
                  <a:lnTo>
                    <a:pt x="2279" y="1857"/>
                  </a:lnTo>
                  <a:lnTo>
                    <a:pt x="2151" y="2041"/>
                  </a:lnTo>
                  <a:lnTo>
                    <a:pt x="2004" y="2206"/>
                  </a:lnTo>
                  <a:lnTo>
                    <a:pt x="1930" y="2280"/>
                  </a:lnTo>
                  <a:lnTo>
                    <a:pt x="1857" y="2335"/>
                  </a:lnTo>
                  <a:lnTo>
                    <a:pt x="1783" y="2371"/>
                  </a:lnTo>
                  <a:lnTo>
                    <a:pt x="1710" y="2390"/>
                  </a:lnTo>
                  <a:lnTo>
                    <a:pt x="1618" y="2390"/>
                  </a:lnTo>
                  <a:lnTo>
                    <a:pt x="1544" y="2335"/>
                  </a:lnTo>
                  <a:lnTo>
                    <a:pt x="1452" y="2280"/>
                  </a:lnTo>
                  <a:lnTo>
                    <a:pt x="1379" y="2169"/>
                  </a:lnTo>
                  <a:lnTo>
                    <a:pt x="1379" y="2169"/>
                  </a:lnTo>
                  <a:lnTo>
                    <a:pt x="1268" y="1967"/>
                  </a:lnTo>
                  <a:lnTo>
                    <a:pt x="1121" y="1783"/>
                  </a:lnTo>
                  <a:lnTo>
                    <a:pt x="809" y="1397"/>
                  </a:lnTo>
                  <a:lnTo>
                    <a:pt x="478" y="1030"/>
                  </a:lnTo>
                  <a:lnTo>
                    <a:pt x="202" y="699"/>
                  </a:lnTo>
                  <a:lnTo>
                    <a:pt x="92" y="552"/>
                  </a:lnTo>
                  <a:lnTo>
                    <a:pt x="18" y="405"/>
                  </a:lnTo>
                  <a:lnTo>
                    <a:pt x="0" y="294"/>
                  </a:lnTo>
                  <a:lnTo>
                    <a:pt x="0" y="239"/>
                  </a:lnTo>
                  <a:lnTo>
                    <a:pt x="18" y="184"/>
                  </a:lnTo>
                  <a:lnTo>
                    <a:pt x="37" y="147"/>
                  </a:lnTo>
                  <a:lnTo>
                    <a:pt x="92" y="111"/>
                  </a:lnTo>
                  <a:lnTo>
                    <a:pt x="147" y="74"/>
                  </a:lnTo>
                  <a:lnTo>
                    <a:pt x="221" y="37"/>
                  </a:lnTo>
                  <a:lnTo>
                    <a:pt x="441" y="0"/>
                  </a:lnTo>
                  <a:lnTo>
                    <a:pt x="735" y="0"/>
                  </a:lnTo>
                  <a:lnTo>
                    <a:pt x="735" y="0"/>
                  </a:lnTo>
                  <a:lnTo>
                    <a:pt x="1011" y="0"/>
                  </a:lnTo>
                  <a:lnTo>
                    <a:pt x="1342" y="37"/>
                  </a:lnTo>
                  <a:lnTo>
                    <a:pt x="1342" y="37"/>
                  </a:lnTo>
                  <a:close/>
                  <a:moveTo>
                    <a:pt x="2794" y="570"/>
                  </a:moveTo>
                  <a:lnTo>
                    <a:pt x="2794" y="570"/>
                  </a:lnTo>
                  <a:lnTo>
                    <a:pt x="1636" y="441"/>
                  </a:lnTo>
                  <a:lnTo>
                    <a:pt x="1048" y="386"/>
                  </a:lnTo>
                  <a:lnTo>
                    <a:pt x="754" y="386"/>
                  </a:lnTo>
                  <a:lnTo>
                    <a:pt x="460" y="386"/>
                  </a:lnTo>
                  <a:lnTo>
                    <a:pt x="460" y="386"/>
                  </a:lnTo>
                  <a:lnTo>
                    <a:pt x="441" y="386"/>
                  </a:lnTo>
                  <a:lnTo>
                    <a:pt x="441" y="386"/>
                  </a:lnTo>
                  <a:lnTo>
                    <a:pt x="772" y="772"/>
                  </a:lnTo>
                  <a:lnTo>
                    <a:pt x="1103" y="1177"/>
                  </a:lnTo>
                  <a:lnTo>
                    <a:pt x="1415" y="1581"/>
                  </a:lnTo>
                  <a:lnTo>
                    <a:pt x="1710" y="1985"/>
                  </a:lnTo>
                  <a:lnTo>
                    <a:pt x="1710" y="1985"/>
                  </a:lnTo>
                  <a:lnTo>
                    <a:pt x="2261" y="1287"/>
                  </a:lnTo>
                  <a:lnTo>
                    <a:pt x="2537" y="919"/>
                  </a:lnTo>
                  <a:lnTo>
                    <a:pt x="2794" y="570"/>
                  </a:lnTo>
                  <a:lnTo>
                    <a:pt x="2794" y="57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6"/>
            <p:cNvSpPr/>
            <p:nvPr/>
          </p:nvSpPr>
          <p:spPr>
            <a:xfrm>
              <a:off x="3469925" y="279000"/>
              <a:ext cx="86875" cy="58850"/>
            </a:xfrm>
            <a:custGeom>
              <a:rect b="b" l="l" r="r" t="t"/>
              <a:pathLst>
                <a:path extrusionOk="0" h="2354" w="3475">
                  <a:moveTo>
                    <a:pt x="846" y="1"/>
                  </a:moveTo>
                  <a:lnTo>
                    <a:pt x="846" y="1"/>
                  </a:lnTo>
                  <a:lnTo>
                    <a:pt x="1526" y="38"/>
                  </a:lnTo>
                  <a:lnTo>
                    <a:pt x="2225" y="56"/>
                  </a:lnTo>
                  <a:lnTo>
                    <a:pt x="2225" y="56"/>
                  </a:lnTo>
                  <a:lnTo>
                    <a:pt x="2390" y="74"/>
                  </a:lnTo>
                  <a:lnTo>
                    <a:pt x="2574" y="56"/>
                  </a:lnTo>
                  <a:lnTo>
                    <a:pt x="2574" y="56"/>
                  </a:lnTo>
                  <a:lnTo>
                    <a:pt x="2740" y="38"/>
                  </a:lnTo>
                  <a:lnTo>
                    <a:pt x="2905" y="38"/>
                  </a:lnTo>
                  <a:lnTo>
                    <a:pt x="2978" y="56"/>
                  </a:lnTo>
                  <a:lnTo>
                    <a:pt x="3052" y="93"/>
                  </a:lnTo>
                  <a:lnTo>
                    <a:pt x="3126" y="130"/>
                  </a:lnTo>
                  <a:lnTo>
                    <a:pt x="3181" y="185"/>
                  </a:lnTo>
                  <a:lnTo>
                    <a:pt x="3181" y="185"/>
                  </a:lnTo>
                  <a:lnTo>
                    <a:pt x="3217" y="148"/>
                  </a:lnTo>
                  <a:lnTo>
                    <a:pt x="3273" y="130"/>
                  </a:lnTo>
                  <a:lnTo>
                    <a:pt x="3273" y="130"/>
                  </a:lnTo>
                  <a:lnTo>
                    <a:pt x="3236" y="130"/>
                  </a:lnTo>
                  <a:lnTo>
                    <a:pt x="3236" y="130"/>
                  </a:lnTo>
                  <a:lnTo>
                    <a:pt x="3309" y="130"/>
                  </a:lnTo>
                  <a:lnTo>
                    <a:pt x="3383" y="148"/>
                  </a:lnTo>
                  <a:lnTo>
                    <a:pt x="3420" y="166"/>
                  </a:lnTo>
                  <a:lnTo>
                    <a:pt x="3456" y="203"/>
                  </a:lnTo>
                  <a:lnTo>
                    <a:pt x="3475" y="240"/>
                  </a:lnTo>
                  <a:lnTo>
                    <a:pt x="3475" y="295"/>
                  </a:lnTo>
                  <a:lnTo>
                    <a:pt x="3438" y="424"/>
                  </a:lnTo>
                  <a:lnTo>
                    <a:pt x="3364" y="589"/>
                  </a:lnTo>
                  <a:lnTo>
                    <a:pt x="3254" y="773"/>
                  </a:lnTo>
                  <a:lnTo>
                    <a:pt x="3126" y="957"/>
                  </a:lnTo>
                  <a:lnTo>
                    <a:pt x="2960" y="1159"/>
                  </a:lnTo>
                  <a:lnTo>
                    <a:pt x="2611" y="1563"/>
                  </a:lnTo>
                  <a:lnTo>
                    <a:pt x="2262" y="1931"/>
                  </a:lnTo>
                  <a:lnTo>
                    <a:pt x="1968" y="2207"/>
                  </a:lnTo>
                  <a:lnTo>
                    <a:pt x="1802" y="2335"/>
                  </a:lnTo>
                  <a:lnTo>
                    <a:pt x="1802" y="2335"/>
                  </a:lnTo>
                  <a:lnTo>
                    <a:pt x="1710" y="2354"/>
                  </a:lnTo>
                  <a:lnTo>
                    <a:pt x="1618" y="2335"/>
                  </a:lnTo>
                  <a:lnTo>
                    <a:pt x="1545" y="2280"/>
                  </a:lnTo>
                  <a:lnTo>
                    <a:pt x="1453" y="2225"/>
                  </a:lnTo>
                  <a:lnTo>
                    <a:pt x="1287" y="2060"/>
                  </a:lnTo>
                  <a:lnTo>
                    <a:pt x="1122" y="1839"/>
                  </a:lnTo>
                  <a:lnTo>
                    <a:pt x="809" y="1380"/>
                  </a:lnTo>
                  <a:lnTo>
                    <a:pt x="644" y="1177"/>
                  </a:lnTo>
                  <a:lnTo>
                    <a:pt x="515" y="1030"/>
                  </a:lnTo>
                  <a:lnTo>
                    <a:pt x="515" y="1030"/>
                  </a:lnTo>
                  <a:lnTo>
                    <a:pt x="295" y="810"/>
                  </a:lnTo>
                  <a:lnTo>
                    <a:pt x="148" y="626"/>
                  </a:lnTo>
                  <a:lnTo>
                    <a:pt x="37" y="442"/>
                  </a:lnTo>
                  <a:lnTo>
                    <a:pt x="1" y="369"/>
                  </a:lnTo>
                  <a:lnTo>
                    <a:pt x="1" y="295"/>
                  </a:lnTo>
                  <a:lnTo>
                    <a:pt x="1" y="222"/>
                  </a:lnTo>
                  <a:lnTo>
                    <a:pt x="19" y="166"/>
                  </a:lnTo>
                  <a:lnTo>
                    <a:pt x="56" y="111"/>
                  </a:lnTo>
                  <a:lnTo>
                    <a:pt x="129" y="74"/>
                  </a:lnTo>
                  <a:lnTo>
                    <a:pt x="203" y="38"/>
                  </a:lnTo>
                  <a:lnTo>
                    <a:pt x="313" y="19"/>
                  </a:lnTo>
                  <a:lnTo>
                    <a:pt x="442" y="1"/>
                  </a:lnTo>
                  <a:lnTo>
                    <a:pt x="607" y="1"/>
                  </a:lnTo>
                  <a:lnTo>
                    <a:pt x="607" y="1"/>
                  </a:lnTo>
                  <a:lnTo>
                    <a:pt x="846" y="1"/>
                  </a:lnTo>
                  <a:lnTo>
                    <a:pt x="846" y="1"/>
                  </a:lnTo>
                  <a:close/>
                  <a:moveTo>
                    <a:pt x="1894" y="442"/>
                  </a:moveTo>
                  <a:lnTo>
                    <a:pt x="1894" y="442"/>
                  </a:lnTo>
                  <a:lnTo>
                    <a:pt x="736" y="387"/>
                  </a:lnTo>
                  <a:lnTo>
                    <a:pt x="736" y="387"/>
                  </a:lnTo>
                  <a:lnTo>
                    <a:pt x="442" y="387"/>
                  </a:lnTo>
                  <a:lnTo>
                    <a:pt x="442" y="387"/>
                  </a:lnTo>
                  <a:lnTo>
                    <a:pt x="773" y="773"/>
                  </a:lnTo>
                  <a:lnTo>
                    <a:pt x="1085" y="1159"/>
                  </a:lnTo>
                  <a:lnTo>
                    <a:pt x="1710" y="1968"/>
                  </a:lnTo>
                  <a:lnTo>
                    <a:pt x="1710" y="1968"/>
                  </a:lnTo>
                  <a:lnTo>
                    <a:pt x="2059" y="1600"/>
                  </a:lnTo>
                  <a:lnTo>
                    <a:pt x="2409" y="1233"/>
                  </a:lnTo>
                  <a:lnTo>
                    <a:pt x="2721" y="828"/>
                  </a:lnTo>
                  <a:lnTo>
                    <a:pt x="3015" y="424"/>
                  </a:lnTo>
                  <a:lnTo>
                    <a:pt x="3015" y="424"/>
                  </a:lnTo>
                  <a:lnTo>
                    <a:pt x="2354" y="442"/>
                  </a:lnTo>
                  <a:lnTo>
                    <a:pt x="2354" y="442"/>
                  </a:lnTo>
                  <a:lnTo>
                    <a:pt x="1894" y="442"/>
                  </a:lnTo>
                  <a:lnTo>
                    <a:pt x="1894"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6"/>
            <p:cNvSpPr/>
            <p:nvPr/>
          </p:nvSpPr>
          <p:spPr>
            <a:xfrm>
              <a:off x="3338500" y="278100"/>
              <a:ext cx="89625" cy="62975"/>
            </a:xfrm>
            <a:custGeom>
              <a:rect b="b" l="l" r="r" t="t"/>
              <a:pathLst>
                <a:path extrusionOk="0" h="2519" w="3585">
                  <a:moveTo>
                    <a:pt x="1618" y="19"/>
                  </a:moveTo>
                  <a:lnTo>
                    <a:pt x="1618" y="19"/>
                  </a:lnTo>
                  <a:lnTo>
                    <a:pt x="1784" y="55"/>
                  </a:lnTo>
                  <a:lnTo>
                    <a:pt x="2023" y="74"/>
                  </a:lnTo>
                  <a:lnTo>
                    <a:pt x="2592" y="110"/>
                  </a:lnTo>
                  <a:lnTo>
                    <a:pt x="2868" y="129"/>
                  </a:lnTo>
                  <a:lnTo>
                    <a:pt x="3107" y="184"/>
                  </a:lnTo>
                  <a:lnTo>
                    <a:pt x="3199" y="221"/>
                  </a:lnTo>
                  <a:lnTo>
                    <a:pt x="3272" y="258"/>
                  </a:lnTo>
                  <a:lnTo>
                    <a:pt x="3328" y="313"/>
                  </a:lnTo>
                  <a:lnTo>
                    <a:pt x="3346" y="368"/>
                  </a:lnTo>
                  <a:lnTo>
                    <a:pt x="3346" y="368"/>
                  </a:lnTo>
                  <a:lnTo>
                    <a:pt x="3456" y="386"/>
                  </a:lnTo>
                  <a:lnTo>
                    <a:pt x="3530" y="423"/>
                  </a:lnTo>
                  <a:lnTo>
                    <a:pt x="3585" y="478"/>
                  </a:lnTo>
                  <a:lnTo>
                    <a:pt x="3585" y="533"/>
                  </a:lnTo>
                  <a:lnTo>
                    <a:pt x="3585" y="588"/>
                  </a:lnTo>
                  <a:lnTo>
                    <a:pt x="3567" y="662"/>
                  </a:lnTo>
                  <a:lnTo>
                    <a:pt x="3475" y="809"/>
                  </a:lnTo>
                  <a:lnTo>
                    <a:pt x="3328" y="974"/>
                  </a:lnTo>
                  <a:lnTo>
                    <a:pt x="3181" y="1121"/>
                  </a:lnTo>
                  <a:lnTo>
                    <a:pt x="3052" y="1250"/>
                  </a:lnTo>
                  <a:lnTo>
                    <a:pt x="2960" y="1360"/>
                  </a:lnTo>
                  <a:lnTo>
                    <a:pt x="2960" y="1360"/>
                  </a:lnTo>
                  <a:lnTo>
                    <a:pt x="2813" y="1507"/>
                  </a:lnTo>
                  <a:lnTo>
                    <a:pt x="2684" y="1655"/>
                  </a:lnTo>
                  <a:lnTo>
                    <a:pt x="2390" y="1985"/>
                  </a:lnTo>
                  <a:lnTo>
                    <a:pt x="2261" y="2132"/>
                  </a:lnTo>
                  <a:lnTo>
                    <a:pt x="2114" y="2280"/>
                  </a:lnTo>
                  <a:lnTo>
                    <a:pt x="1949" y="2408"/>
                  </a:lnTo>
                  <a:lnTo>
                    <a:pt x="1784" y="2518"/>
                  </a:lnTo>
                  <a:lnTo>
                    <a:pt x="1784" y="2518"/>
                  </a:lnTo>
                  <a:lnTo>
                    <a:pt x="1673" y="2482"/>
                  </a:lnTo>
                  <a:lnTo>
                    <a:pt x="1581" y="2445"/>
                  </a:lnTo>
                  <a:lnTo>
                    <a:pt x="1489" y="2371"/>
                  </a:lnTo>
                  <a:lnTo>
                    <a:pt x="1398" y="2298"/>
                  </a:lnTo>
                  <a:lnTo>
                    <a:pt x="1214" y="2114"/>
                  </a:lnTo>
                  <a:lnTo>
                    <a:pt x="1030" y="1894"/>
                  </a:lnTo>
                  <a:lnTo>
                    <a:pt x="699" y="1434"/>
                  </a:lnTo>
                  <a:lnTo>
                    <a:pt x="552" y="1213"/>
                  </a:lnTo>
                  <a:lnTo>
                    <a:pt x="387" y="1048"/>
                  </a:lnTo>
                  <a:lnTo>
                    <a:pt x="387" y="1048"/>
                  </a:lnTo>
                  <a:lnTo>
                    <a:pt x="240" y="883"/>
                  </a:lnTo>
                  <a:lnTo>
                    <a:pt x="129" y="754"/>
                  </a:lnTo>
                  <a:lnTo>
                    <a:pt x="56" y="625"/>
                  </a:lnTo>
                  <a:lnTo>
                    <a:pt x="19" y="515"/>
                  </a:lnTo>
                  <a:lnTo>
                    <a:pt x="1" y="405"/>
                  </a:lnTo>
                  <a:lnTo>
                    <a:pt x="19" y="331"/>
                  </a:lnTo>
                  <a:lnTo>
                    <a:pt x="56" y="258"/>
                  </a:lnTo>
                  <a:lnTo>
                    <a:pt x="129" y="184"/>
                  </a:lnTo>
                  <a:lnTo>
                    <a:pt x="203" y="147"/>
                  </a:lnTo>
                  <a:lnTo>
                    <a:pt x="313" y="92"/>
                  </a:lnTo>
                  <a:lnTo>
                    <a:pt x="552" y="37"/>
                  </a:lnTo>
                  <a:lnTo>
                    <a:pt x="828" y="0"/>
                  </a:lnTo>
                  <a:lnTo>
                    <a:pt x="1122" y="0"/>
                  </a:lnTo>
                  <a:lnTo>
                    <a:pt x="1122" y="0"/>
                  </a:lnTo>
                  <a:lnTo>
                    <a:pt x="1618" y="19"/>
                  </a:lnTo>
                  <a:lnTo>
                    <a:pt x="1618" y="19"/>
                  </a:lnTo>
                  <a:close/>
                  <a:moveTo>
                    <a:pt x="3162" y="588"/>
                  </a:moveTo>
                  <a:lnTo>
                    <a:pt x="3162" y="588"/>
                  </a:lnTo>
                  <a:lnTo>
                    <a:pt x="2556" y="533"/>
                  </a:lnTo>
                  <a:lnTo>
                    <a:pt x="1949" y="441"/>
                  </a:lnTo>
                  <a:lnTo>
                    <a:pt x="1637" y="423"/>
                  </a:lnTo>
                  <a:lnTo>
                    <a:pt x="1342" y="386"/>
                  </a:lnTo>
                  <a:lnTo>
                    <a:pt x="1030" y="386"/>
                  </a:lnTo>
                  <a:lnTo>
                    <a:pt x="717" y="405"/>
                  </a:lnTo>
                  <a:lnTo>
                    <a:pt x="717" y="405"/>
                  </a:lnTo>
                  <a:lnTo>
                    <a:pt x="515" y="441"/>
                  </a:lnTo>
                  <a:lnTo>
                    <a:pt x="515" y="441"/>
                  </a:lnTo>
                  <a:lnTo>
                    <a:pt x="405" y="460"/>
                  </a:lnTo>
                  <a:lnTo>
                    <a:pt x="405" y="460"/>
                  </a:lnTo>
                  <a:lnTo>
                    <a:pt x="1067" y="1287"/>
                  </a:lnTo>
                  <a:lnTo>
                    <a:pt x="1398" y="1710"/>
                  </a:lnTo>
                  <a:lnTo>
                    <a:pt x="1747" y="2114"/>
                  </a:lnTo>
                  <a:lnTo>
                    <a:pt x="1747" y="2114"/>
                  </a:lnTo>
                  <a:lnTo>
                    <a:pt x="2464" y="1360"/>
                  </a:lnTo>
                  <a:lnTo>
                    <a:pt x="2813" y="974"/>
                  </a:lnTo>
                  <a:lnTo>
                    <a:pt x="3162" y="588"/>
                  </a:lnTo>
                  <a:lnTo>
                    <a:pt x="316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3208450" y="275800"/>
              <a:ext cx="97900" cy="62975"/>
            </a:xfrm>
            <a:custGeom>
              <a:rect b="b" l="l" r="r" t="t"/>
              <a:pathLst>
                <a:path extrusionOk="0" h="2519" w="3916">
                  <a:moveTo>
                    <a:pt x="2023" y="0"/>
                  </a:moveTo>
                  <a:lnTo>
                    <a:pt x="2004" y="0"/>
                  </a:lnTo>
                  <a:lnTo>
                    <a:pt x="2004" y="0"/>
                  </a:lnTo>
                  <a:lnTo>
                    <a:pt x="2960" y="74"/>
                  </a:lnTo>
                  <a:lnTo>
                    <a:pt x="2960" y="74"/>
                  </a:lnTo>
                  <a:lnTo>
                    <a:pt x="3034" y="74"/>
                  </a:lnTo>
                  <a:lnTo>
                    <a:pt x="3107" y="92"/>
                  </a:lnTo>
                  <a:lnTo>
                    <a:pt x="3309" y="74"/>
                  </a:lnTo>
                  <a:lnTo>
                    <a:pt x="3309" y="74"/>
                  </a:lnTo>
                  <a:lnTo>
                    <a:pt x="3511" y="74"/>
                  </a:lnTo>
                  <a:lnTo>
                    <a:pt x="3603" y="74"/>
                  </a:lnTo>
                  <a:lnTo>
                    <a:pt x="3695" y="92"/>
                  </a:lnTo>
                  <a:lnTo>
                    <a:pt x="3769" y="111"/>
                  </a:lnTo>
                  <a:lnTo>
                    <a:pt x="3824" y="166"/>
                  </a:lnTo>
                  <a:lnTo>
                    <a:pt x="3879" y="221"/>
                  </a:lnTo>
                  <a:lnTo>
                    <a:pt x="3897" y="313"/>
                  </a:lnTo>
                  <a:lnTo>
                    <a:pt x="3897" y="313"/>
                  </a:lnTo>
                  <a:lnTo>
                    <a:pt x="3916" y="386"/>
                  </a:lnTo>
                  <a:lnTo>
                    <a:pt x="3916" y="460"/>
                  </a:lnTo>
                  <a:lnTo>
                    <a:pt x="3897" y="533"/>
                  </a:lnTo>
                  <a:lnTo>
                    <a:pt x="3842" y="625"/>
                  </a:lnTo>
                  <a:lnTo>
                    <a:pt x="3714" y="809"/>
                  </a:lnTo>
                  <a:lnTo>
                    <a:pt x="3548" y="1011"/>
                  </a:lnTo>
                  <a:lnTo>
                    <a:pt x="3181" y="1397"/>
                  </a:lnTo>
                  <a:lnTo>
                    <a:pt x="3034" y="1563"/>
                  </a:lnTo>
                  <a:lnTo>
                    <a:pt x="2942" y="1691"/>
                  </a:lnTo>
                  <a:lnTo>
                    <a:pt x="2942" y="1691"/>
                  </a:lnTo>
                  <a:lnTo>
                    <a:pt x="2813" y="1820"/>
                  </a:lnTo>
                  <a:lnTo>
                    <a:pt x="2703" y="1967"/>
                  </a:lnTo>
                  <a:lnTo>
                    <a:pt x="2592" y="2133"/>
                  </a:lnTo>
                  <a:lnTo>
                    <a:pt x="2464" y="2280"/>
                  </a:lnTo>
                  <a:lnTo>
                    <a:pt x="2335" y="2427"/>
                  </a:lnTo>
                  <a:lnTo>
                    <a:pt x="2280" y="2463"/>
                  </a:lnTo>
                  <a:lnTo>
                    <a:pt x="2206" y="2500"/>
                  </a:lnTo>
                  <a:lnTo>
                    <a:pt x="2133" y="2519"/>
                  </a:lnTo>
                  <a:lnTo>
                    <a:pt x="2041" y="2519"/>
                  </a:lnTo>
                  <a:lnTo>
                    <a:pt x="1967" y="2500"/>
                  </a:lnTo>
                  <a:lnTo>
                    <a:pt x="1875" y="2445"/>
                  </a:lnTo>
                  <a:lnTo>
                    <a:pt x="1875" y="2445"/>
                  </a:lnTo>
                  <a:lnTo>
                    <a:pt x="1416" y="2004"/>
                  </a:lnTo>
                  <a:lnTo>
                    <a:pt x="975" y="1599"/>
                  </a:lnTo>
                  <a:lnTo>
                    <a:pt x="570" y="1213"/>
                  </a:lnTo>
                  <a:lnTo>
                    <a:pt x="387" y="1030"/>
                  </a:lnTo>
                  <a:lnTo>
                    <a:pt x="240" y="864"/>
                  </a:lnTo>
                  <a:lnTo>
                    <a:pt x="129" y="699"/>
                  </a:lnTo>
                  <a:lnTo>
                    <a:pt x="37" y="570"/>
                  </a:lnTo>
                  <a:lnTo>
                    <a:pt x="1" y="441"/>
                  </a:lnTo>
                  <a:lnTo>
                    <a:pt x="1" y="368"/>
                  </a:lnTo>
                  <a:lnTo>
                    <a:pt x="1" y="313"/>
                  </a:lnTo>
                  <a:lnTo>
                    <a:pt x="19" y="258"/>
                  </a:lnTo>
                  <a:lnTo>
                    <a:pt x="56" y="221"/>
                  </a:lnTo>
                  <a:lnTo>
                    <a:pt x="111" y="166"/>
                  </a:lnTo>
                  <a:lnTo>
                    <a:pt x="166" y="129"/>
                  </a:lnTo>
                  <a:lnTo>
                    <a:pt x="350" y="55"/>
                  </a:lnTo>
                  <a:lnTo>
                    <a:pt x="570" y="19"/>
                  </a:lnTo>
                  <a:lnTo>
                    <a:pt x="589" y="19"/>
                  </a:lnTo>
                  <a:lnTo>
                    <a:pt x="644" y="19"/>
                  </a:lnTo>
                  <a:lnTo>
                    <a:pt x="699" y="19"/>
                  </a:lnTo>
                  <a:lnTo>
                    <a:pt x="754" y="19"/>
                  </a:lnTo>
                  <a:lnTo>
                    <a:pt x="809" y="19"/>
                  </a:lnTo>
                  <a:lnTo>
                    <a:pt x="865" y="19"/>
                  </a:lnTo>
                  <a:lnTo>
                    <a:pt x="920" y="19"/>
                  </a:lnTo>
                  <a:lnTo>
                    <a:pt x="975" y="19"/>
                  </a:lnTo>
                  <a:lnTo>
                    <a:pt x="1030" y="19"/>
                  </a:lnTo>
                  <a:lnTo>
                    <a:pt x="1085" y="19"/>
                  </a:lnTo>
                  <a:lnTo>
                    <a:pt x="1140" y="19"/>
                  </a:lnTo>
                  <a:lnTo>
                    <a:pt x="1195" y="19"/>
                  </a:lnTo>
                  <a:lnTo>
                    <a:pt x="1251" y="19"/>
                  </a:lnTo>
                  <a:lnTo>
                    <a:pt x="1306" y="19"/>
                  </a:lnTo>
                  <a:lnTo>
                    <a:pt x="1361" y="19"/>
                  </a:lnTo>
                  <a:lnTo>
                    <a:pt x="1416" y="19"/>
                  </a:lnTo>
                  <a:lnTo>
                    <a:pt x="1471" y="0"/>
                  </a:lnTo>
                  <a:lnTo>
                    <a:pt x="1526" y="0"/>
                  </a:lnTo>
                  <a:lnTo>
                    <a:pt x="1581" y="0"/>
                  </a:lnTo>
                  <a:lnTo>
                    <a:pt x="1637" y="0"/>
                  </a:lnTo>
                  <a:lnTo>
                    <a:pt x="1673" y="0"/>
                  </a:lnTo>
                  <a:lnTo>
                    <a:pt x="1728" y="0"/>
                  </a:lnTo>
                  <a:lnTo>
                    <a:pt x="1784" y="0"/>
                  </a:lnTo>
                  <a:lnTo>
                    <a:pt x="1839" y="0"/>
                  </a:lnTo>
                  <a:lnTo>
                    <a:pt x="1875" y="0"/>
                  </a:lnTo>
                  <a:lnTo>
                    <a:pt x="1931" y="0"/>
                  </a:lnTo>
                  <a:lnTo>
                    <a:pt x="1931" y="0"/>
                  </a:lnTo>
                  <a:lnTo>
                    <a:pt x="2023" y="0"/>
                  </a:lnTo>
                  <a:lnTo>
                    <a:pt x="2023" y="0"/>
                  </a:lnTo>
                  <a:close/>
                  <a:moveTo>
                    <a:pt x="3475" y="497"/>
                  </a:moveTo>
                  <a:lnTo>
                    <a:pt x="3475" y="497"/>
                  </a:lnTo>
                  <a:lnTo>
                    <a:pt x="2813" y="460"/>
                  </a:lnTo>
                  <a:lnTo>
                    <a:pt x="2151" y="405"/>
                  </a:lnTo>
                  <a:lnTo>
                    <a:pt x="1489" y="386"/>
                  </a:lnTo>
                  <a:lnTo>
                    <a:pt x="1159" y="386"/>
                  </a:lnTo>
                  <a:lnTo>
                    <a:pt x="828" y="386"/>
                  </a:lnTo>
                  <a:lnTo>
                    <a:pt x="828" y="386"/>
                  </a:lnTo>
                  <a:lnTo>
                    <a:pt x="479" y="441"/>
                  </a:lnTo>
                  <a:lnTo>
                    <a:pt x="479" y="441"/>
                  </a:lnTo>
                  <a:lnTo>
                    <a:pt x="423" y="441"/>
                  </a:lnTo>
                  <a:lnTo>
                    <a:pt x="423" y="441"/>
                  </a:lnTo>
                  <a:lnTo>
                    <a:pt x="809" y="883"/>
                  </a:lnTo>
                  <a:lnTo>
                    <a:pt x="1232" y="1324"/>
                  </a:lnTo>
                  <a:lnTo>
                    <a:pt x="1655" y="1728"/>
                  </a:lnTo>
                  <a:lnTo>
                    <a:pt x="2078" y="2133"/>
                  </a:lnTo>
                  <a:lnTo>
                    <a:pt x="2078" y="2133"/>
                  </a:lnTo>
                  <a:lnTo>
                    <a:pt x="2776" y="1305"/>
                  </a:lnTo>
                  <a:lnTo>
                    <a:pt x="3475" y="497"/>
                  </a:lnTo>
                  <a:lnTo>
                    <a:pt x="3475"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6"/>
            <p:cNvSpPr/>
            <p:nvPr/>
          </p:nvSpPr>
          <p:spPr>
            <a:xfrm>
              <a:off x="3091275" y="275325"/>
              <a:ext cx="88700" cy="65750"/>
            </a:xfrm>
            <a:custGeom>
              <a:rect b="b" l="l" r="r" t="t"/>
              <a:pathLst>
                <a:path extrusionOk="0" h="2630" w="3548">
                  <a:moveTo>
                    <a:pt x="1195" y="19"/>
                  </a:moveTo>
                  <a:lnTo>
                    <a:pt x="1195" y="19"/>
                  </a:lnTo>
                  <a:lnTo>
                    <a:pt x="2133" y="56"/>
                  </a:lnTo>
                  <a:lnTo>
                    <a:pt x="3052" y="93"/>
                  </a:lnTo>
                  <a:lnTo>
                    <a:pt x="3052" y="93"/>
                  </a:lnTo>
                  <a:lnTo>
                    <a:pt x="3107" y="111"/>
                  </a:lnTo>
                  <a:lnTo>
                    <a:pt x="3162" y="130"/>
                  </a:lnTo>
                  <a:lnTo>
                    <a:pt x="3199" y="166"/>
                  </a:lnTo>
                  <a:lnTo>
                    <a:pt x="3235" y="203"/>
                  </a:lnTo>
                  <a:lnTo>
                    <a:pt x="3235" y="203"/>
                  </a:lnTo>
                  <a:lnTo>
                    <a:pt x="3346" y="185"/>
                  </a:lnTo>
                  <a:lnTo>
                    <a:pt x="3438" y="203"/>
                  </a:lnTo>
                  <a:lnTo>
                    <a:pt x="3493" y="221"/>
                  </a:lnTo>
                  <a:lnTo>
                    <a:pt x="3530" y="258"/>
                  </a:lnTo>
                  <a:lnTo>
                    <a:pt x="3548" y="313"/>
                  </a:lnTo>
                  <a:lnTo>
                    <a:pt x="3548" y="369"/>
                  </a:lnTo>
                  <a:lnTo>
                    <a:pt x="3530" y="442"/>
                  </a:lnTo>
                  <a:lnTo>
                    <a:pt x="3511" y="516"/>
                  </a:lnTo>
                  <a:lnTo>
                    <a:pt x="3419" y="681"/>
                  </a:lnTo>
                  <a:lnTo>
                    <a:pt x="3309" y="828"/>
                  </a:lnTo>
                  <a:lnTo>
                    <a:pt x="3125" y="1067"/>
                  </a:lnTo>
                  <a:lnTo>
                    <a:pt x="3125" y="1067"/>
                  </a:lnTo>
                  <a:lnTo>
                    <a:pt x="2555" y="1802"/>
                  </a:lnTo>
                  <a:lnTo>
                    <a:pt x="1985" y="2556"/>
                  </a:lnTo>
                  <a:lnTo>
                    <a:pt x="1985" y="2556"/>
                  </a:lnTo>
                  <a:lnTo>
                    <a:pt x="1894" y="2611"/>
                  </a:lnTo>
                  <a:lnTo>
                    <a:pt x="1820" y="2629"/>
                  </a:lnTo>
                  <a:lnTo>
                    <a:pt x="1728" y="2611"/>
                  </a:lnTo>
                  <a:lnTo>
                    <a:pt x="1636" y="2574"/>
                  </a:lnTo>
                  <a:lnTo>
                    <a:pt x="1544" y="2519"/>
                  </a:lnTo>
                  <a:lnTo>
                    <a:pt x="1471" y="2427"/>
                  </a:lnTo>
                  <a:lnTo>
                    <a:pt x="1287" y="2225"/>
                  </a:lnTo>
                  <a:lnTo>
                    <a:pt x="1122" y="1968"/>
                  </a:lnTo>
                  <a:lnTo>
                    <a:pt x="975" y="1729"/>
                  </a:lnTo>
                  <a:lnTo>
                    <a:pt x="827" y="1527"/>
                  </a:lnTo>
                  <a:lnTo>
                    <a:pt x="754" y="1453"/>
                  </a:lnTo>
                  <a:lnTo>
                    <a:pt x="699" y="1380"/>
                  </a:lnTo>
                  <a:lnTo>
                    <a:pt x="699" y="1380"/>
                  </a:lnTo>
                  <a:lnTo>
                    <a:pt x="423" y="1067"/>
                  </a:lnTo>
                  <a:lnTo>
                    <a:pt x="202" y="773"/>
                  </a:lnTo>
                  <a:lnTo>
                    <a:pt x="129" y="663"/>
                  </a:lnTo>
                  <a:lnTo>
                    <a:pt x="55" y="534"/>
                  </a:lnTo>
                  <a:lnTo>
                    <a:pt x="19" y="442"/>
                  </a:lnTo>
                  <a:lnTo>
                    <a:pt x="0" y="350"/>
                  </a:lnTo>
                  <a:lnTo>
                    <a:pt x="0" y="258"/>
                  </a:lnTo>
                  <a:lnTo>
                    <a:pt x="19" y="185"/>
                  </a:lnTo>
                  <a:lnTo>
                    <a:pt x="74" y="130"/>
                  </a:lnTo>
                  <a:lnTo>
                    <a:pt x="166" y="74"/>
                  </a:lnTo>
                  <a:lnTo>
                    <a:pt x="258" y="38"/>
                  </a:lnTo>
                  <a:lnTo>
                    <a:pt x="405" y="19"/>
                  </a:lnTo>
                  <a:lnTo>
                    <a:pt x="570" y="1"/>
                  </a:lnTo>
                  <a:lnTo>
                    <a:pt x="791" y="1"/>
                  </a:lnTo>
                  <a:lnTo>
                    <a:pt x="791" y="1"/>
                  </a:lnTo>
                  <a:lnTo>
                    <a:pt x="1195" y="19"/>
                  </a:lnTo>
                  <a:lnTo>
                    <a:pt x="1195" y="19"/>
                  </a:lnTo>
                  <a:close/>
                  <a:moveTo>
                    <a:pt x="1802" y="442"/>
                  </a:moveTo>
                  <a:lnTo>
                    <a:pt x="1802" y="442"/>
                  </a:lnTo>
                  <a:lnTo>
                    <a:pt x="1158" y="387"/>
                  </a:lnTo>
                  <a:lnTo>
                    <a:pt x="827" y="387"/>
                  </a:lnTo>
                  <a:lnTo>
                    <a:pt x="497" y="387"/>
                  </a:lnTo>
                  <a:lnTo>
                    <a:pt x="497" y="387"/>
                  </a:lnTo>
                  <a:lnTo>
                    <a:pt x="405" y="405"/>
                  </a:lnTo>
                  <a:lnTo>
                    <a:pt x="405" y="405"/>
                  </a:lnTo>
                  <a:lnTo>
                    <a:pt x="1103" y="1306"/>
                  </a:lnTo>
                  <a:lnTo>
                    <a:pt x="1452" y="1747"/>
                  </a:lnTo>
                  <a:lnTo>
                    <a:pt x="1783" y="2207"/>
                  </a:lnTo>
                  <a:lnTo>
                    <a:pt x="1783" y="2207"/>
                  </a:lnTo>
                  <a:lnTo>
                    <a:pt x="2445" y="1343"/>
                  </a:lnTo>
                  <a:lnTo>
                    <a:pt x="3107" y="479"/>
                  </a:lnTo>
                  <a:lnTo>
                    <a:pt x="3107" y="479"/>
                  </a:lnTo>
                  <a:lnTo>
                    <a:pt x="2758" y="479"/>
                  </a:lnTo>
                  <a:lnTo>
                    <a:pt x="2758" y="479"/>
                  </a:lnTo>
                  <a:lnTo>
                    <a:pt x="2280" y="460"/>
                  </a:lnTo>
                  <a:lnTo>
                    <a:pt x="1802" y="442"/>
                  </a:lnTo>
                  <a:lnTo>
                    <a:pt x="1802"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6"/>
            <p:cNvSpPr/>
            <p:nvPr/>
          </p:nvSpPr>
          <p:spPr>
            <a:xfrm>
              <a:off x="2967200" y="276250"/>
              <a:ext cx="90100" cy="61600"/>
            </a:xfrm>
            <a:custGeom>
              <a:rect b="b" l="l" r="r" t="t"/>
              <a:pathLst>
                <a:path extrusionOk="0" h="2464" w="3604">
                  <a:moveTo>
                    <a:pt x="2335" y="1"/>
                  </a:moveTo>
                  <a:lnTo>
                    <a:pt x="2335" y="1"/>
                  </a:lnTo>
                  <a:lnTo>
                    <a:pt x="3419" y="1"/>
                  </a:lnTo>
                  <a:lnTo>
                    <a:pt x="3419" y="1"/>
                  </a:lnTo>
                  <a:lnTo>
                    <a:pt x="3493" y="19"/>
                  </a:lnTo>
                  <a:lnTo>
                    <a:pt x="3548" y="74"/>
                  </a:lnTo>
                  <a:lnTo>
                    <a:pt x="3603" y="129"/>
                  </a:lnTo>
                  <a:lnTo>
                    <a:pt x="3603" y="203"/>
                  </a:lnTo>
                  <a:lnTo>
                    <a:pt x="3603" y="203"/>
                  </a:lnTo>
                  <a:lnTo>
                    <a:pt x="3603" y="276"/>
                  </a:lnTo>
                  <a:lnTo>
                    <a:pt x="3566" y="332"/>
                  </a:lnTo>
                  <a:lnTo>
                    <a:pt x="3511" y="368"/>
                  </a:lnTo>
                  <a:lnTo>
                    <a:pt x="3456" y="405"/>
                  </a:lnTo>
                  <a:lnTo>
                    <a:pt x="3456" y="405"/>
                  </a:lnTo>
                  <a:lnTo>
                    <a:pt x="3162" y="828"/>
                  </a:lnTo>
                  <a:lnTo>
                    <a:pt x="2905" y="1214"/>
                  </a:lnTo>
                  <a:lnTo>
                    <a:pt x="2519" y="1839"/>
                  </a:lnTo>
                  <a:lnTo>
                    <a:pt x="2371" y="2059"/>
                  </a:lnTo>
                  <a:lnTo>
                    <a:pt x="2243" y="2243"/>
                  </a:lnTo>
                  <a:lnTo>
                    <a:pt x="2133" y="2372"/>
                  </a:lnTo>
                  <a:lnTo>
                    <a:pt x="2022" y="2445"/>
                  </a:lnTo>
                  <a:lnTo>
                    <a:pt x="1967" y="2464"/>
                  </a:lnTo>
                  <a:lnTo>
                    <a:pt x="1912" y="2464"/>
                  </a:lnTo>
                  <a:lnTo>
                    <a:pt x="1857" y="2445"/>
                  </a:lnTo>
                  <a:lnTo>
                    <a:pt x="1783" y="2427"/>
                  </a:lnTo>
                  <a:lnTo>
                    <a:pt x="1655" y="2335"/>
                  </a:lnTo>
                  <a:lnTo>
                    <a:pt x="1508" y="2188"/>
                  </a:lnTo>
                  <a:lnTo>
                    <a:pt x="1305" y="1986"/>
                  </a:lnTo>
                  <a:lnTo>
                    <a:pt x="1085" y="1729"/>
                  </a:lnTo>
                  <a:lnTo>
                    <a:pt x="515" y="1048"/>
                  </a:lnTo>
                  <a:lnTo>
                    <a:pt x="515" y="1048"/>
                  </a:lnTo>
                  <a:lnTo>
                    <a:pt x="350" y="901"/>
                  </a:lnTo>
                  <a:lnTo>
                    <a:pt x="202" y="736"/>
                  </a:lnTo>
                  <a:lnTo>
                    <a:pt x="92" y="589"/>
                  </a:lnTo>
                  <a:lnTo>
                    <a:pt x="19" y="442"/>
                  </a:lnTo>
                  <a:lnTo>
                    <a:pt x="0" y="368"/>
                  </a:lnTo>
                  <a:lnTo>
                    <a:pt x="0" y="295"/>
                  </a:lnTo>
                  <a:lnTo>
                    <a:pt x="19" y="240"/>
                  </a:lnTo>
                  <a:lnTo>
                    <a:pt x="55" y="184"/>
                  </a:lnTo>
                  <a:lnTo>
                    <a:pt x="111" y="129"/>
                  </a:lnTo>
                  <a:lnTo>
                    <a:pt x="221" y="93"/>
                  </a:lnTo>
                  <a:lnTo>
                    <a:pt x="331" y="56"/>
                  </a:lnTo>
                  <a:lnTo>
                    <a:pt x="497" y="19"/>
                  </a:lnTo>
                  <a:lnTo>
                    <a:pt x="497" y="19"/>
                  </a:lnTo>
                  <a:lnTo>
                    <a:pt x="1103" y="1"/>
                  </a:lnTo>
                  <a:lnTo>
                    <a:pt x="1710" y="1"/>
                  </a:lnTo>
                  <a:lnTo>
                    <a:pt x="1710" y="1"/>
                  </a:lnTo>
                  <a:lnTo>
                    <a:pt x="2335" y="1"/>
                  </a:lnTo>
                  <a:lnTo>
                    <a:pt x="2335" y="1"/>
                  </a:lnTo>
                  <a:close/>
                  <a:moveTo>
                    <a:pt x="2224" y="405"/>
                  </a:moveTo>
                  <a:lnTo>
                    <a:pt x="2224" y="405"/>
                  </a:lnTo>
                  <a:lnTo>
                    <a:pt x="1324" y="387"/>
                  </a:lnTo>
                  <a:lnTo>
                    <a:pt x="883" y="387"/>
                  </a:lnTo>
                  <a:lnTo>
                    <a:pt x="441" y="423"/>
                  </a:lnTo>
                  <a:lnTo>
                    <a:pt x="441" y="423"/>
                  </a:lnTo>
                  <a:lnTo>
                    <a:pt x="827" y="828"/>
                  </a:lnTo>
                  <a:lnTo>
                    <a:pt x="1177" y="1232"/>
                  </a:lnTo>
                  <a:lnTo>
                    <a:pt x="1894" y="2059"/>
                  </a:lnTo>
                  <a:lnTo>
                    <a:pt x="1894" y="2059"/>
                  </a:lnTo>
                  <a:lnTo>
                    <a:pt x="2445" y="1251"/>
                  </a:lnTo>
                  <a:lnTo>
                    <a:pt x="3015" y="423"/>
                  </a:lnTo>
                  <a:lnTo>
                    <a:pt x="3015" y="423"/>
                  </a:lnTo>
                  <a:lnTo>
                    <a:pt x="2739" y="423"/>
                  </a:lnTo>
                  <a:lnTo>
                    <a:pt x="2739" y="423"/>
                  </a:lnTo>
                  <a:lnTo>
                    <a:pt x="2224" y="405"/>
                  </a:lnTo>
                  <a:lnTo>
                    <a:pt x="2224"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6"/>
            <p:cNvSpPr/>
            <p:nvPr/>
          </p:nvSpPr>
          <p:spPr>
            <a:xfrm>
              <a:off x="2838975" y="275325"/>
              <a:ext cx="84600" cy="63000"/>
            </a:xfrm>
            <a:custGeom>
              <a:rect b="b" l="l" r="r" t="t"/>
              <a:pathLst>
                <a:path extrusionOk="0" h="2520" w="3384">
                  <a:moveTo>
                    <a:pt x="1563" y="19"/>
                  </a:moveTo>
                  <a:lnTo>
                    <a:pt x="1563" y="19"/>
                  </a:lnTo>
                  <a:lnTo>
                    <a:pt x="1674" y="38"/>
                  </a:lnTo>
                  <a:lnTo>
                    <a:pt x="1821" y="38"/>
                  </a:lnTo>
                  <a:lnTo>
                    <a:pt x="2207" y="19"/>
                  </a:lnTo>
                  <a:lnTo>
                    <a:pt x="2207" y="19"/>
                  </a:lnTo>
                  <a:lnTo>
                    <a:pt x="2593" y="19"/>
                  </a:lnTo>
                  <a:lnTo>
                    <a:pt x="2942" y="38"/>
                  </a:lnTo>
                  <a:lnTo>
                    <a:pt x="3089" y="56"/>
                  </a:lnTo>
                  <a:lnTo>
                    <a:pt x="3199" y="93"/>
                  </a:lnTo>
                  <a:lnTo>
                    <a:pt x="3273" y="130"/>
                  </a:lnTo>
                  <a:lnTo>
                    <a:pt x="3310" y="166"/>
                  </a:lnTo>
                  <a:lnTo>
                    <a:pt x="3310" y="203"/>
                  </a:lnTo>
                  <a:lnTo>
                    <a:pt x="3310" y="203"/>
                  </a:lnTo>
                  <a:lnTo>
                    <a:pt x="3346" y="240"/>
                  </a:lnTo>
                  <a:lnTo>
                    <a:pt x="3365" y="277"/>
                  </a:lnTo>
                  <a:lnTo>
                    <a:pt x="3383" y="369"/>
                  </a:lnTo>
                  <a:lnTo>
                    <a:pt x="3365" y="442"/>
                  </a:lnTo>
                  <a:lnTo>
                    <a:pt x="3346" y="479"/>
                  </a:lnTo>
                  <a:lnTo>
                    <a:pt x="3310" y="516"/>
                  </a:lnTo>
                  <a:lnTo>
                    <a:pt x="3310" y="516"/>
                  </a:lnTo>
                  <a:lnTo>
                    <a:pt x="2868" y="1030"/>
                  </a:lnTo>
                  <a:lnTo>
                    <a:pt x="2427" y="1545"/>
                  </a:lnTo>
                  <a:lnTo>
                    <a:pt x="2427" y="1545"/>
                  </a:lnTo>
                  <a:lnTo>
                    <a:pt x="2317" y="1674"/>
                  </a:lnTo>
                  <a:lnTo>
                    <a:pt x="2170" y="1857"/>
                  </a:lnTo>
                  <a:lnTo>
                    <a:pt x="2023" y="2060"/>
                  </a:lnTo>
                  <a:lnTo>
                    <a:pt x="1857" y="2262"/>
                  </a:lnTo>
                  <a:lnTo>
                    <a:pt x="1692" y="2427"/>
                  </a:lnTo>
                  <a:lnTo>
                    <a:pt x="1618" y="2482"/>
                  </a:lnTo>
                  <a:lnTo>
                    <a:pt x="1527" y="2519"/>
                  </a:lnTo>
                  <a:lnTo>
                    <a:pt x="1453" y="2519"/>
                  </a:lnTo>
                  <a:lnTo>
                    <a:pt x="1379" y="2501"/>
                  </a:lnTo>
                  <a:lnTo>
                    <a:pt x="1288" y="2464"/>
                  </a:lnTo>
                  <a:lnTo>
                    <a:pt x="1214" y="2372"/>
                  </a:lnTo>
                  <a:lnTo>
                    <a:pt x="1214" y="2372"/>
                  </a:lnTo>
                  <a:lnTo>
                    <a:pt x="1085" y="2060"/>
                  </a:lnTo>
                  <a:lnTo>
                    <a:pt x="938" y="1784"/>
                  </a:lnTo>
                  <a:lnTo>
                    <a:pt x="773" y="1508"/>
                  </a:lnTo>
                  <a:lnTo>
                    <a:pt x="607" y="1269"/>
                  </a:lnTo>
                  <a:lnTo>
                    <a:pt x="313" y="865"/>
                  </a:lnTo>
                  <a:lnTo>
                    <a:pt x="203" y="699"/>
                  </a:lnTo>
                  <a:lnTo>
                    <a:pt x="93" y="534"/>
                  </a:lnTo>
                  <a:lnTo>
                    <a:pt x="38" y="405"/>
                  </a:lnTo>
                  <a:lnTo>
                    <a:pt x="1" y="295"/>
                  </a:lnTo>
                  <a:lnTo>
                    <a:pt x="1" y="240"/>
                  </a:lnTo>
                  <a:lnTo>
                    <a:pt x="19" y="203"/>
                  </a:lnTo>
                  <a:lnTo>
                    <a:pt x="56" y="166"/>
                  </a:lnTo>
                  <a:lnTo>
                    <a:pt x="93" y="130"/>
                  </a:lnTo>
                  <a:lnTo>
                    <a:pt x="221" y="74"/>
                  </a:lnTo>
                  <a:lnTo>
                    <a:pt x="424" y="38"/>
                  </a:lnTo>
                  <a:lnTo>
                    <a:pt x="681" y="1"/>
                  </a:lnTo>
                  <a:lnTo>
                    <a:pt x="1030" y="1"/>
                  </a:lnTo>
                  <a:lnTo>
                    <a:pt x="1030" y="1"/>
                  </a:lnTo>
                  <a:lnTo>
                    <a:pt x="1563" y="19"/>
                  </a:lnTo>
                  <a:lnTo>
                    <a:pt x="1563" y="19"/>
                  </a:lnTo>
                  <a:close/>
                  <a:moveTo>
                    <a:pt x="1949" y="405"/>
                  </a:moveTo>
                  <a:lnTo>
                    <a:pt x="1949" y="405"/>
                  </a:lnTo>
                  <a:lnTo>
                    <a:pt x="1214" y="387"/>
                  </a:lnTo>
                  <a:lnTo>
                    <a:pt x="846" y="387"/>
                  </a:lnTo>
                  <a:lnTo>
                    <a:pt x="460" y="405"/>
                  </a:lnTo>
                  <a:lnTo>
                    <a:pt x="460" y="405"/>
                  </a:lnTo>
                  <a:lnTo>
                    <a:pt x="626" y="589"/>
                  </a:lnTo>
                  <a:lnTo>
                    <a:pt x="773" y="791"/>
                  </a:lnTo>
                  <a:lnTo>
                    <a:pt x="902" y="994"/>
                  </a:lnTo>
                  <a:lnTo>
                    <a:pt x="1030" y="1214"/>
                  </a:lnTo>
                  <a:lnTo>
                    <a:pt x="1269" y="1637"/>
                  </a:lnTo>
                  <a:lnTo>
                    <a:pt x="1490" y="2078"/>
                  </a:lnTo>
                  <a:lnTo>
                    <a:pt x="1490" y="2078"/>
                  </a:lnTo>
                  <a:lnTo>
                    <a:pt x="2188" y="1269"/>
                  </a:lnTo>
                  <a:lnTo>
                    <a:pt x="2887" y="424"/>
                  </a:lnTo>
                  <a:lnTo>
                    <a:pt x="2887" y="424"/>
                  </a:lnTo>
                  <a:lnTo>
                    <a:pt x="2776" y="424"/>
                  </a:lnTo>
                  <a:lnTo>
                    <a:pt x="2776" y="424"/>
                  </a:lnTo>
                  <a:lnTo>
                    <a:pt x="1949" y="405"/>
                  </a:lnTo>
                  <a:lnTo>
                    <a:pt x="1949" y="40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2711225" y="269825"/>
              <a:ext cx="91950" cy="63900"/>
            </a:xfrm>
            <a:custGeom>
              <a:rect b="b" l="l" r="r" t="t"/>
              <a:pathLst>
                <a:path extrusionOk="0" h="2556" w="3678">
                  <a:moveTo>
                    <a:pt x="1545" y="19"/>
                  </a:moveTo>
                  <a:lnTo>
                    <a:pt x="1545" y="19"/>
                  </a:lnTo>
                  <a:lnTo>
                    <a:pt x="3493" y="92"/>
                  </a:lnTo>
                  <a:lnTo>
                    <a:pt x="3493" y="92"/>
                  </a:lnTo>
                  <a:lnTo>
                    <a:pt x="3585" y="111"/>
                  </a:lnTo>
                  <a:lnTo>
                    <a:pt x="3640" y="147"/>
                  </a:lnTo>
                  <a:lnTo>
                    <a:pt x="3677" y="203"/>
                  </a:lnTo>
                  <a:lnTo>
                    <a:pt x="3677" y="276"/>
                  </a:lnTo>
                  <a:lnTo>
                    <a:pt x="3677" y="350"/>
                  </a:lnTo>
                  <a:lnTo>
                    <a:pt x="3640" y="405"/>
                  </a:lnTo>
                  <a:lnTo>
                    <a:pt x="3585" y="441"/>
                  </a:lnTo>
                  <a:lnTo>
                    <a:pt x="3512" y="460"/>
                  </a:lnTo>
                  <a:lnTo>
                    <a:pt x="3512" y="460"/>
                  </a:lnTo>
                  <a:lnTo>
                    <a:pt x="2813" y="1342"/>
                  </a:lnTo>
                  <a:lnTo>
                    <a:pt x="2133" y="2225"/>
                  </a:lnTo>
                  <a:lnTo>
                    <a:pt x="2133" y="2225"/>
                  </a:lnTo>
                  <a:lnTo>
                    <a:pt x="2023" y="2372"/>
                  </a:lnTo>
                  <a:lnTo>
                    <a:pt x="1931" y="2463"/>
                  </a:lnTo>
                  <a:lnTo>
                    <a:pt x="1821" y="2537"/>
                  </a:lnTo>
                  <a:lnTo>
                    <a:pt x="1729" y="2555"/>
                  </a:lnTo>
                  <a:lnTo>
                    <a:pt x="1637" y="2519"/>
                  </a:lnTo>
                  <a:lnTo>
                    <a:pt x="1563" y="2445"/>
                  </a:lnTo>
                  <a:lnTo>
                    <a:pt x="1471" y="2335"/>
                  </a:lnTo>
                  <a:lnTo>
                    <a:pt x="1379" y="2188"/>
                  </a:lnTo>
                  <a:lnTo>
                    <a:pt x="1379" y="2188"/>
                  </a:lnTo>
                  <a:lnTo>
                    <a:pt x="1269" y="1949"/>
                  </a:lnTo>
                  <a:lnTo>
                    <a:pt x="1140" y="1710"/>
                  </a:lnTo>
                  <a:lnTo>
                    <a:pt x="975" y="1508"/>
                  </a:lnTo>
                  <a:lnTo>
                    <a:pt x="810" y="1287"/>
                  </a:lnTo>
                  <a:lnTo>
                    <a:pt x="460" y="919"/>
                  </a:lnTo>
                  <a:lnTo>
                    <a:pt x="185" y="607"/>
                  </a:lnTo>
                  <a:lnTo>
                    <a:pt x="74" y="460"/>
                  </a:lnTo>
                  <a:lnTo>
                    <a:pt x="19" y="350"/>
                  </a:lnTo>
                  <a:lnTo>
                    <a:pt x="1" y="294"/>
                  </a:lnTo>
                  <a:lnTo>
                    <a:pt x="1" y="239"/>
                  </a:lnTo>
                  <a:lnTo>
                    <a:pt x="19" y="184"/>
                  </a:lnTo>
                  <a:lnTo>
                    <a:pt x="38" y="147"/>
                  </a:lnTo>
                  <a:lnTo>
                    <a:pt x="74" y="111"/>
                  </a:lnTo>
                  <a:lnTo>
                    <a:pt x="148" y="74"/>
                  </a:lnTo>
                  <a:lnTo>
                    <a:pt x="313" y="37"/>
                  </a:lnTo>
                  <a:lnTo>
                    <a:pt x="571" y="0"/>
                  </a:lnTo>
                  <a:lnTo>
                    <a:pt x="920" y="0"/>
                  </a:lnTo>
                  <a:lnTo>
                    <a:pt x="920" y="0"/>
                  </a:lnTo>
                  <a:lnTo>
                    <a:pt x="1545" y="19"/>
                  </a:lnTo>
                  <a:lnTo>
                    <a:pt x="1545" y="19"/>
                  </a:lnTo>
                  <a:close/>
                  <a:moveTo>
                    <a:pt x="3052" y="460"/>
                  </a:moveTo>
                  <a:lnTo>
                    <a:pt x="3052" y="460"/>
                  </a:lnTo>
                  <a:lnTo>
                    <a:pt x="2354" y="441"/>
                  </a:lnTo>
                  <a:lnTo>
                    <a:pt x="2354" y="441"/>
                  </a:lnTo>
                  <a:lnTo>
                    <a:pt x="1177" y="386"/>
                  </a:lnTo>
                  <a:lnTo>
                    <a:pt x="1177" y="386"/>
                  </a:lnTo>
                  <a:lnTo>
                    <a:pt x="846" y="386"/>
                  </a:lnTo>
                  <a:lnTo>
                    <a:pt x="497" y="386"/>
                  </a:lnTo>
                  <a:lnTo>
                    <a:pt x="497" y="386"/>
                  </a:lnTo>
                  <a:lnTo>
                    <a:pt x="699" y="570"/>
                  </a:lnTo>
                  <a:lnTo>
                    <a:pt x="883" y="772"/>
                  </a:lnTo>
                  <a:lnTo>
                    <a:pt x="1049" y="975"/>
                  </a:lnTo>
                  <a:lnTo>
                    <a:pt x="1196" y="1177"/>
                  </a:lnTo>
                  <a:lnTo>
                    <a:pt x="1490" y="1618"/>
                  </a:lnTo>
                  <a:lnTo>
                    <a:pt x="1765" y="2077"/>
                  </a:lnTo>
                  <a:lnTo>
                    <a:pt x="1765" y="2077"/>
                  </a:lnTo>
                  <a:lnTo>
                    <a:pt x="3052" y="460"/>
                  </a:lnTo>
                  <a:lnTo>
                    <a:pt x="3052"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a:off x="2587625" y="275800"/>
              <a:ext cx="88250" cy="57925"/>
            </a:xfrm>
            <a:custGeom>
              <a:rect b="b" l="l" r="r" t="t"/>
              <a:pathLst>
                <a:path extrusionOk="0" h="2317" w="3530">
                  <a:moveTo>
                    <a:pt x="2647" y="19"/>
                  </a:moveTo>
                  <a:lnTo>
                    <a:pt x="2647" y="19"/>
                  </a:lnTo>
                  <a:lnTo>
                    <a:pt x="2831" y="19"/>
                  </a:lnTo>
                  <a:lnTo>
                    <a:pt x="3015" y="19"/>
                  </a:lnTo>
                  <a:lnTo>
                    <a:pt x="3088" y="37"/>
                  </a:lnTo>
                  <a:lnTo>
                    <a:pt x="3162" y="74"/>
                  </a:lnTo>
                  <a:lnTo>
                    <a:pt x="3235" y="111"/>
                  </a:lnTo>
                  <a:lnTo>
                    <a:pt x="3290" y="166"/>
                  </a:lnTo>
                  <a:lnTo>
                    <a:pt x="3290" y="166"/>
                  </a:lnTo>
                  <a:lnTo>
                    <a:pt x="3346" y="147"/>
                  </a:lnTo>
                  <a:lnTo>
                    <a:pt x="3346" y="147"/>
                  </a:lnTo>
                  <a:lnTo>
                    <a:pt x="3419" y="166"/>
                  </a:lnTo>
                  <a:lnTo>
                    <a:pt x="3456" y="184"/>
                  </a:lnTo>
                  <a:lnTo>
                    <a:pt x="3511" y="239"/>
                  </a:lnTo>
                  <a:lnTo>
                    <a:pt x="3529" y="294"/>
                  </a:lnTo>
                  <a:lnTo>
                    <a:pt x="3529" y="294"/>
                  </a:lnTo>
                  <a:lnTo>
                    <a:pt x="3529" y="368"/>
                  </a:lnTo>
                  <a:lnTo>
                    <a:pt x="3511" y="441"/>
                  </a:lnTo>
                  <a:lnTo>
                    <a:pt x="3456" y="570"/>
                  </a:lnTo>
                  <a:lnTo>
                    <a:pt x="3382" y="699"/>
                  </a:lnTo>
                  <a:lnTo>
                    <a:pt x="3272" y="809"/>
                  </a:lnTo>
                  <a:lnTo>
                    <a:pt x="3051" y="1030"/>
                  </a:lnTo>
                  <a:lnTo>
                    <a:pt x="2941" y="1140"/>
                  </a:lnTo>
                  <a:lnTo>
                    <a:pt x="2849" y="1250"/>
                  </a:lnTo>
                  <a:lnTo>
                    <a:pt x="2849" y="1250"/>
                  </a:lnTo>
                  <a:lnTo>
                    <a:pt x="2776" y="1305"/>
                  </a:lnTo>
                  <a:lnTo>
                    <a:pt x="2702" y="1379"/>
                  </a:lnTo>
                  <a:lnTo>
                    <a:pt x="2537" y="1563"/>
                  </a:lnTo>
                  <a:lnTo>
                    <a:pt x="2371" y="1783"/>
                  </a:lnTo>
                  <a:lnTo>
                    <a:pt x="2188" y="2004"/>
                  </a:lnTo>
                  <a:lnTo>
                    <a:pt x="2004" y="2169"/>
                  </a:lnTo>
                  <a:lnTo>
                    <a:pt x="1912" y="2243"/>
                  </a:lnTo>
                  <a:lnTo>
                    <a:pt x="1820" y="2298"/>
                  </a:lnTo>
                  <a:lnTo>
                    <a:pt x="1728" y="2316"/>
                  </a:lnTo>
                  <a:lnTo>
                    <a:pt x="1636" y="2316"/>
                  </a:lnTo>
                  <a:lnTo>
                    <a:pt x="1563" y="2280"/>
                  </a:lnTo>
                  <a:lnTo>
                    <a:pt x="1471" y="2206"/>
                  </a:lnTo>
                  <a:lnTo>
                    <a:pt x="1471" y="2206"/>
                  </a:lnTo>
                  <a:lnTo>
                    <a:pt x="1177" y="1838"/>
                  </a:lnTo>
                  <a:lnTo>
                    <a:pt x="901" y="1508"/>
                  </a:lnTo>
                  <a:lnTo>
                    <a:pt x="441" y="993"/>
                  </a:lnTo>
                  <a:lnTo>
                    <a:pt x="257" y="772"/>
                  </a:lnTo>
                  <a:lnTo>
                    <a:pt x="129" y="607"/>
                  </a:lnTo>
                  <a:lnTo>
                    <a:pt x="37" y="460"/>
                  </a:lnTo>
                  <a:lnTo>
                    <a:pt x="19" y="405"/>
                  </a:lnTo>
                  <a:lnTo>
                    <a:pt x="0" y="350"/>
                  </a:lnTo>
                  <a:lnTo>
                    <a:pt x="19" y="294"/>
                  </a:lnTo>
                  <a:lnTo>
                    <a:pt x="37" y="258"/>
                  </a:lnTo>
                  <a:lnTo>
                    <a:pt x="55" y="202"/>
                  </a:lnTo>
                  <a:lnTo>
                    <a:pt x="110" y="184"/>
                  </a:lnTo>
                  <a:lnTo>
                    <a:pt x="276" y="129"/>
                  </a:lnTo>
                  <a:lnTo>
                    <a:pt x="496" y="74"/>
                  </a:lnTo>
                  <a:lnTo>
                    <a:pt x="809" y="55"/>
                  </a:lnTo>
                  <a:lnTo>
                    <a:pt x="1195" y="37"/>
                  </a:lnTo>
                  <a:lnTo>
                    <a:pt x="2261" y="0"/>
                  </a:lnTo>
                  <a:lnTo>
                    <a:pt x="2261" y="0"/>
                  </a:lnTo>
                  <a:lnTo>
                    <a:pt x="2445" y="19"/>
                  </a:lnTo>
                  <a:lnTo>
                    <a:pt x="2647" y="19"/>
                  </a:lnTo>
                  <a:lnTo>
                    <a:pt x="2647" y="19"/>
                  </a:lnTo>
                  <a:close/>
                  <a:moveTo>
                    <a:pt x="3070" y="441"/>
                  </a:moveTo>
                  <a:lnTo>
                    <a:pt x="3070" y="441"/>
                  </a:lnTo>
                  <a:lnTo>
                    <a:pt x="2004" y="405"/>
                  </a:lnTo>
                  <a:lnTo>
                    <a:pt x="2004" y="405"/>
                  </a:lnTo>
                  <a:lnTo>
                    <a:pt x="1618" y="405"/>
                  </a:lnTo>
                  <a:lnTo>
                    <a:pt x="1232" y="405"/>
                  </a:lnTo>
                  <a:lnTo>
                    <a:pt x="864" y="441"/>
                  </a:lnTo>
                  <a:lnTo>
                    <a:pt x="496" y="478"/>
                  </a:lnTo>
                  <a:lnTo>
                    <a:pt x="496" y="478"/>
                  </a:lnTo>
                  <a:lnTo>
                    <a:pt x="827" y="809"/>
                  </a:lnTo>
                  <a:lnTo>
                    <a:pt x="1140" y="1177"/>
                  </a:lnTo>
                  <a:lnTo>
                    <a:pt x="1434" y="1526"/>
                  </a:lnTo>
                  <a:lnTo>
                    <a:pt x="1728" y="1912"/>
                  </a:lnTo>
                  <a:lnTo>
                    <a:pt x="1728" y="1912"/>
                  </a:lnTo>
                  <a:lnTo>
                    <a:pt x="2390" y="1177"/>
                  </a:lnTo>
                  <a:lnTo>
                    <a:pt x="3070" y="441"/>
                  </a:lnTo>
                  <a:lnTo>
                    <a:pt x="3070" y="44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a:off x="2675850" y="282700"/>
              <a:ext cx="25" cy="925"/>
            </a:xfrm>
            <a:custGeom>
              <a:rect b="b" l="l" r="r" t="t"/>
              <a:pathLst>
                <a:path extrusionOk="0" h="37" w="1">
                  <a:moveTo>
                    <a:pt x="0" y="37"/>
                  </a:moveTo>
                  <a:lnTo>
                    <a:pt x="0" y="37"/>
                  </a:lnTo>
                  <a:lnTo>
                    <a:pt x="0" y="18"/>
                  </a:lnTo>
                  <a:lnTo>
                    <a:pt x="0" y="18"/>
                  </a:lnTo>
                  <a:lnTo>
                    <a:pt x="0" y="0"/>
                  </a:lnTo>
                  <a:lnTo>
                    <a:pt x="0" y="0"/>
                  </a:lnTo>
                  <a:lnTo>
                    <a:pt x="0" y="37"/>
                  </a:lnTo>
                  <a:lnTo>
                    <a:pt x="0" y="37"/>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6"/>
            <p:cNvSpPr/>
            <p:nvPr/>
          </p:nvSpPr>
          <p:spPr>
            <a:xfrm>
              <a:off x="2675850" y="283600"/>
              <a:ext cx="25" cy="25"/>
            </a:xfrm>
            <a:custGeom>
              <a:rect b="b" l="l" r="r" t="t"/>
              <a:pathLst>
                <a:path extrusionOk="0" h="1" w="1">
                  <a:moveTo>
                    <a:pt x="0" y="1"/>
                  </a:moveTo>
                  <a:lnTo>
                    <a:pt x="0" y="1"/>
                  </a:lnTo>
                  <a:lnTo>
                    <a:pt x="0" y="1"/>
                  </a:lnTo>
                  <a:lnTo>
                    <a:pt x="0" y="1"/>
                  </a:lnTo>
                  <a:lnTo>
                    <a:pt x="0" y="1"/>
                  </a:lnTo>
                  <a:lnTo>
                    <a:pt x="0" y="1"/>
                  </a:lnTo>
                  <a:lnTo>
                    <a:pt x="0" y="1"/>
                  </a:ln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6"/>
            <p:cNvSpPr/>
            <p:nvPr/>
          </p:nvSpPr>
          <p:spPr>
            <a:xfrm>
              <a:off x="2675850" y="283600"/>
              <a:ext cx="25" cy="25"/>
            </a:xfrm>
            <a:custGeom>
              <a:rect b="b" l="l" r="r" t="t"/>
              <a:pathLst>
                <a:path extrusionOk="0" h="1" w="1">
                  <a:moveTo>
                    <a:pt x="0" y="1"/>
                  </a:moveTo>
                  <a:lnTo>
                    <a:pt x="0" y="1"/>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6"/>
            <p:cNvSpPr/>
            <p:nvPr/>
          </p:nvSpPr>
          <p:spPr>
            <a:xfrm>
              <a:off x="2675850" y="283600"/>
              <a:ext cx="25" cy="25"/>
            </a:xfrm>
            <a:custGeom>
              <a:rect b="b" l="l" r="r" t="t"/>
              <a:pathLst>
                <a:path extrusionOk="0" fill="none" h="1" w="1">
                  <a:moveTo>
                    <a:pt x="0" y="1"/>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6"/>
            <p:cNvSpPr/>
            <p:nvPr/>
          </p:nvSpPr>
          <p:spPr>
            <a:xfrm>
              <a:off x="2472275" y="277175"/>
              <a:ext cx="86425" cy="54700"/>
            </a:xfrm>
            <a:custGeom>
              <a:rect b="b" l="l" r="r" t="t"/>
              <a:pathLst>
                <a:path extrusionOk="0" h="2188" w="3457">
                  <a:moveTo>
                    <a:pt x="1857" y="0"/>
                  </a:moveTo>
                  <a:lnTo>
                    <a:pt x="1857" y="0"/>
                  </a:lnTo>
                  <a:lnTo>
                    <a:pt x="2537" y="19"/>
                  </a:lnTo>
                  <a:lnTo>
                    <a:pt x="3236" y="19"/>
                  </a:lnTo>
                  <a:lnTo>
                    <a:pt x="3236" y="19"/>
                  </a:lnTo>
                  <a:lnTo>
                    <a:pt x="3309" y="19"/>
                  </a:lnTo>
                  <a:lnTo>
                    <a:pt x="3383" y="56"/>
                  </a:lnTo>
                  <a:lnTo>
                    <a:pt x="3438" y="129"/>
                  </a:lnTo>
                  <a:lnTo>
                    <a:pt x="3456" y="166"/>
                  </a:lnTo>
                  <a:lnTo>
                    <a:pt x="3456" y="203"/>
                  </a:lnTo>
                  <a:lnTo>
                    <a:pt x="3456" y="203"/>
                  </a:lnTo>
                  <a:lnTo>
                    <a:pt x="3327" y="442"/>
                  </a:lnTo>
                  <a:lnTo>
                    <a:pt x="3162" y="662"/>
                  </a:lnTo>
                  <a:lnTo>
                    <a:pt x="2997" y="883"/>
                  </a:lnTo>
                  <a:lnTo>
                    <a:pt x="2813" y="1103"/>
                  </a:lnTo>
                  <a:lnTo>
                    <a:pt x="2445" y="1508"/>
                  </a:lnTo>
                  <a:lnTo>
                    <a:pt x="2261" y="1728"/>
                  </a:lnTo>
                  <a:lnTo>
                    <a:pt x="2096" y="1949"/>
                  </a:lnTo>
                  <a:lnTo>
                    <a:pt x="2096" y="1949"/>
                  </a:lnTo>
                  <a:lnTo>
                    <a:pt x="2041" y="2041"/>
                  </a:lnTo>
                  <a:lnTo>
                    <a:pt x="1967" y="2096"/>
                  </a:lnTo>
                  <a:lnTo>
                    <a:pt x="1912" y="2151"/>
                  </a:lnTo>
                  <a:lnTo>
                    <a:pt x="1839" y="2188"/>
                  </a:lnTo>
                  <a:lnTo>
                    <a:pt x="1783" y="2188"/>
                  </a:lnTo>
                  <a:lnTo>
                    <a:pt x="1710" y="2188"/>
                  </a:lnTo>
                  <a:lnTo>
                    <a:pt x="1636" y="2188"/>
                  </a:lnTo>
                  <a:lnTo>
                    <a:pt x="1563" y="2151"/>
                  </a:lnTo>
                  <a:lnTo>
                    <a:pt x="1434" y="2078"/>
                  </a:lnTo>
                  <a:lnTo>
                    <a:pt x="1305" y="1967"/>
                  </a:lnTo>
                  <a:lnTo>
                    <a:pt x="1195" y="1857"/>
                  </a:lnTo>
                  <a:lnTo>
                    <a:pt x="1085" y="1728"/>
                  </a:lnTo>
                  <a:lnTo>
                    <a:pt x="1085" y="1728"/>
                  </a:lnTo>
                  <a:lnTo>
                    <a:pt x="607" y="1214"/>
                  </a:lnTo>
                  <a:lnTo>
                    <a:pt x="276" y="809"/>
                  </a:lnTo>
                  <a:lnTo>
                    <a:pt x="166" y="644"/>
                  </a:lnTo>
                  <a:lnTo>
                    <a:pt x="74" y="515"/>
                  </a:lnTo>
                  <a:lnTo>
                    <a:pt x="19" y="386"/>
                  </a:lnTo>
                  <a:lnTo>
                    <a:pt x="0" y="295"/>
                  </a:lnTo>
                  <a:lnTo>
                    <a:pt x="19" y="203"/>
                  </a:lnTo>
                  <a:lnTo>
                    <a:pt x="92" y="129"/>
                  </a:lnTo>
                  <a:lnTo>
                    <a:pt x="184" y="92"/>
                  </a:lnTo>
                  <a:lnTo>
                    <a:pt x="331" y="37"/>
                  </a:lnTo>
                  <a:lnTo>
                    <a:pt x="497" y="19"/>
                  </a:lnTo>
                  <a:lnTo>
                    <a:pt x="717" y="0"/>
                  </a:lnTo>
                  <a:lnTo>
                    <a:pt x="1287" y="0"/>
                  </a:lnTo>
                  <a:lnTo>
                    <a:pt x="1287" y="0"/>
                  </a:lnTo>
                  <a:lnTo>
                    <a:pt x="1857" y="0"/>
                  </a:lnTo>
                  <a:lnTo>
                    <a:pt x="1857" y="0"/>
                  </a:lnTo>
                  <a:close/>
                  <a:moveTo>
                    <a:pt x="2886" y="423"/>
                  </a:moveTo>
                  <a:lnTo>
                    <a:pt x="2886" y="423"/>
                  </a:lnTo>
                  <a:lnTo>
                    <a:pt x="2114" y="405"/>
                  </a:lnTo>
                  <a:lnTo>
                    <a:pt x="2114" y="405"/>
                  </a:lnTo>
                  <a:lnTo>
                    <a:pt x="1287" y="368"/>
                  </a:lnTo>
                  <a:lnTo>
                    <a:pt x="864" y="386"/>
                  </a:lnTo>
                  <a:lnTo>
                    <a:pt x="442" y="423"/>
                  </a:lnTo>
                  <a:lnTo>
                    <a:pt x="442" y="423"/>
                  </a:lnTo>
                  <a:lnTo>
                    <a:pt x="1048" y="1140"/>
                  </a:lnTo>
                  <a:lnTo>
                    <a:pt x="1379" y="1489"/>
                  </a:lnTo>
                  <a:lnTo>
                    <a:pt x="1544" y="1655"/>
                  </a:lnTo>
                  <a:lnTo>
                    <a:pt x="1710" y="1820"/>
                  </a:lnTo>
                  <a:lnTo>
                    <a:pt x="1710" y="1820"/>
                  </a:lnTo>
                  <a:lnTo>
                    <a:pt x="2298" y="1122"/>
                  </a:lnTo>
                  <a:lnTo>
                    <a:pt x="2886" y="423"/>
                  </a:lnTo>
                  <a:lnTo>
                    <a:pt x="2886"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6"/>
            <p:cNvSpPr/>
            <p:nvPr/>
          </p:nvSpPr>
          <p:spPr>
            <a:xfrm>
              <a:off x="2347725" y="272575"/>
              <a:ext cx="87350" cy="67575"/>
            </a:xfrm>
            <a:custGeom>
              <a:rect b="b" l="l" r="r" t="t"/>
              <a:pathLst>
                <a:path extrusionOk="0" h="2703" w="3494">
                  <a:moveTo>
                    <a:pt x="1049" y="1"/>
                  </a:moveTo>
                  <a:lnTo>
                    <a:pt x="1049" y="1"/>
                  </a:lnTo>
                  <a:lnTo>
                    <a:pt x="1619" y="56"/>
                  </a:lnTo>
                  <a:lnTo>
                    <a:pt x="2207" y="129"/>
                  </a:lnTo>
                  <a:lnTo>
                    <a:pt x="2777" y="203"/>
                  </a:lnTo>
                  <a:lnTo>
                    <a:pt x="3346" y="240"/>
                  </a:lnTo>
                  <a:lnTo>
                    <a:pt x="3346" y="240"/>
                  </a:lnTo>
                  <a:lnTo>
                    <a:pt x="3402" y="258"/>
                  </a:lnTo>
                  <a:lnTo>
                    <a:pt x="3438" y="276"/>
                  </a:lnTo>
                  <a:lnTo>
                    <a:pt x="3475" y="313"/>
                  </a:lnTo>
                  <a:lnTo>
                    <a:pt x="3493" y="368"/>
                  </a:lnTo>
                  <a:lnTo>
                    <a:pt x="3493" y="405"/>
                  </a:lnTo>
                  <a:lnTo>
                    <a:pt x="3475" y="460"/>
                  </a:lnTo>
                  <a:lnTo>
                    <a:pt x="3420" y="607"/>
                  </a:lnTo>
                  <a:lnTo>
                    <a:pt x="3328" y="754"/>
                  </a:lnTo>
                  <a:lnTo>
                    <a:pt x="3218" y="920"/>
                  </a:lnTo>
                  <a:lnTo>
                    <a:pt x="2924" y="1287"/>
                  </a:lnTo>
                  <a:lnTo>
                    <a:pt x="2593" y="1673"/>
                  </a:lnTo>
                  <a:lnTo>
                    <a:pt x="2262" y="2023"/>
                  </a:lnTo>
                  <a:lnTo>
                    <a:pt x="2005" y="2317"/>
                  </a:lnTo>
                  <a:lnTo>
                    <a:pt x="1913" y="2427"/>
                  </a:lnTo>
                  <a:lnTo>
                    <a:pt x="1858" y="2501"/>
                  </a:lnTo>
                  <a:lnTo>
                    <a:pt x="1858" y="2501"/>
                  </a:lnTo>
                  <a:lnTo>
                    <a:pt x="1784" y="2592"/>
                  </a:lnTo>
                  <a:lnTo>
                    <a:pt x="1729" y="2648"/>
                  </a:lnTo>
                  <a:lnTo>
                    <a:pt x="1655" y="2703"/>
                  </a:lnTo>
                  <a:lnTo>
                    <a:pt x="1582" y="2703"/>
                  </a:lnTo>
                  <a:lnTo>
                    <a:pt x="1527" y="2703"/>
                  </a:lnTo>
                  <a:lnTo>
                    <a:pt x="1453" y="2684"/>
                  </a:lnTo>
                  <a:lnTo>
                    <a:pt x="1398" y="2629"/>
                  </a:lnTo>
                  <a:lnTo>
                    <a:pt x="1343" y="2574"/>
                  </a:lnTo>
                  <a:lnTo>
                    <a:pt x="1233" y="2445"/>
                  </a:lnTo>
                  <a:lnTo>
                    <a:pt x="1122" y="2280"/>
                  </a:lnTo>
                  <a:lnTo>
                    <a:pt x="975" y="1967"/>
                  </a:lnTo>
                  <a:lnTo>
                    <a:pt x="975" y="1967"/>
                  </a:lnTo>
                  <a:lnTo>
                    <a:pt x="755" y="1618"/>
                  </a:lnTo>
                  <a:lnTo>
                    <a:pt x="534" y="1269"/>
                  </a:lnTo>
                  <a:lnTo>
                    <a:pt x="93" y="570"/>
                  </a:lnTo>
                  <a:lnTo>
                    <a:pt x="93" y="570"/>
                  </a:lnTo>
                  <a:lnTo>
                    <a:pt x="38" y="479"/>
                  </a:lnTo>
                  <a:lnTo>
                    <a:pt x="1" y="405"/>
                  </a:lnTo>
                  <a:lnTo>
                    <a:pt x="1" y="331"/>
                  </a:lnTo>
                  <a:lnTo>
                    <a:pt x="1" y="276"/>
                  </a:lnTo>
                  <a:lnTo>
                    <a:pt x="19" y="221"/>
                  </a:lnTo>
                  <a:lnTo>
                    <a:pt x="56" y="166"/>
                  </a:lnTo>
                  <a:lnTo>
                    <a:pt x="93" y="129"/>
                  </a:lnTo>
                  <a:lnTo>
                    <a:pt x="148" y="93"/>
                  </a:lnTo>
                  <a:lnTo>
                    <a:pt x="295" y="37"/>
                  </a:lnTo>
                  <a:lnTo>
                    <a:pt x="442" y="19"/>
                  </a:lnTo>
                  <a:lnTo>
                    <a:pt x="626" y="1"/>
                  </a:lnTo>
                  <a:lnTo>
                    <a:pt x="791" y="1"/>
                  </a:lnTo>
                  <a:lnTo>
                    <a:pt x="791" y="1"/>
                  </a:lnTo>
                  <a:lnTo>
                    <a:pt x="1049" y="1"/>
                  </a:lnTo>
                  <a:lnTo>
                    <a:pt x="1049" y="1"/>
                  </a:lnTo>
                  <a:close/>
                  <a:moveTo>
                    <a:pt x="2979" y="607"/>
                  </a:moveTo>
                  <a:lnTo>
                    <a:pt x="2979" y="607"/>
                  </a:lnTo>
                  <a:lnTo>
                    <a:pt x="2446" y="552"/>
                  </a:lnTo>
                  <a:lnTo>
                    <a:pt x="1913" y="479"/>
                  </a:lnTo>
                  <a:lnTo>
                    <a:pt x="1380" y="405"/>
                  </a:lnTo>
                  <a:lnTo>
                    <a:pt x="1104" y="387"/>
                  </a:lnTo>
                  <a:lnTo>
                    <a:pt x="847" y="387"/>
                  </a:lnTo>
                  <a:lnTo>
                    <a:pt x="847" y="387"/>
                  </a:lnTo>
                  <a:lnTo>
                    <a:pt x="644" y="387"/>
                  </a:lnTo>
                  <a:lnTo>
                    <a:pt x="479" y="387"/>
                  </a:lnTo>
                  <a:lnTo>
                    <a:pt x="479" y="387"/>
                  </a:lnTo>
                  <a:lnTo>
                    <a:pt x="424" y="405"/>
                  </a:lnTo>
                  <a:lnTo>
                    <a:pt x="424" y="405"/>
                  </a:lnTo>
                  <a:lnTo>
                    <a:pt x="1012" y="1324"/>
                  </a:lnTo>
                  <a:lnTo>
                    <a:pt x="1288" y="1784"/>
                  </a:lnTo>
                  <a:lnTo>
                    <a:pt x="1563" y="2262"/>
                  </a:lnTo>
                  <a:lnTo>
                    <a:pt x="1563" y="2262"/>
                  </a:lnTo>
                  <a:lnTo>
                    <a:pt x="2280" y="1434"/>
                  </a:lnTo>
                  <a:lnTo>
                    <a:pt x="2648" y="1030"/>
                  </a:lnTo>
                  <a:lnTo>
                    <a:pt x="2979" y="607"/>
                  </a:lnTo>
                  <a:lnTo>
                    <a:pt x="2979" y="60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6"/>
            <p:cNvSpPr/>
            <p:nvPr/>
          </p:nvSpPr>
          <p:spPr>
            <a:xfrm>
              <a:off x="2231925" y="274875"/>
              <a:ext cx="91950" cy="62075"/>
            </a:xfrm>
            <a:custGeom>
              <a:rect b="b" l="l" r="r" t="t"/>
              <a:pathLst>
                <a:path extrusionOk="0" h="2483" w="3678">
                  <a:moveTo>
                    <a:pt x="3420" y="74"/>
                  </a:moveTo>
                  <a:lnTo>
                    <a:pt x="3420" y="74"/>
                  </a:lnTo>
                  <a:lnTo>
                    <a:pt x="3438" y="111"/>
                  </a:lnTo>
                  <a:lnTo>
                    <a:pt x="3438" y="111"/>
                  </a:lnTo>
                  <a:lnTo>
                    <a:pt x="3567" y="148"/>
                  </a:lnTo>
                  <a:lnTo>
                    <a:pt x="3604" y="166"/>
                  </a:lnTo>
                  <a:lnTo>
                    <a:pt x="3640" y="203"/>
                  </a:lnTo>
                  <a:lnTo>
                    <a:pt x="3659" y="239"/>
                  </a:lnTo>
                  <a:lnTo>
                    <a:pt x="3677" y="276"/>
                  </a:lnTo>
                  <a:lnTo>
                    <a:pt x="3659" y="350"/>
                  </a:lnTo>
                  <a:lnTo>
                    <a:pt x="3604" y="423"/>
                  </a:lnTo>
                  <a:lnTo>
                    <a:pt x="3530" y="478"/>
                  </a:lnTo>
                  <a:lnTo>
                    <a:pt x="3420" y="497"/>
                  </a:lnTo>
                  <a:lnTo>
                    <a:pt x="3273" y="497"/>
                  </a:lnTo>
                  <a:lnTo>
                    <a:pt x="3273" y="497"/>
                  </a:lnTo>
                  <a:lnTo>
                    <a:pt x="2464" y="1434"/>
                  </a:lnTo>
                  <a:lnTo>
                    <a:pt x="1655" y="2390"/>
                  </a:lnTo>
                  <a:lnTo>
                    <a:pt x="1655" y="2390"/>
                  </a:lnTo>
                  <a:lnTo>
                    <a:pt x="1563" y="2445"/>
                  </a:lnTo>
                  <a:lnTo>
                    <a:pt x="1490" y="2482"/>
                  </a:lnTo>
                  <a:lnTo>
                    <a:pt x="1398" y="2482"/>
                  </a:lnTo>
                  <a:lnTo>
                    <a:pt x="1343" y="2464"/>
                  </a:lnTo>
                  <a:lnTo>
                    <a:pt x="1269" y="2427"/>
                  </a:lnTo>
                  <a:lnTo>
                    <a:pt x="1214" y="2372"/>
                  </a:lnTo>
                  <a:lnTo>
                    <a:pt x="1104" y="2225"/>
                  </a:lnTo>
                  <a:lnTo>
                    <a:pt x="993" y="2041"/>
                  </a:lnTo>
                  <a:lnTo>
                    <a:pt x="902" y="1839"/>
                  </a:lnTo>
                  <a:lnTo>
                    <a:pt x="810" y="1673"/>
                  </a:lnTo>
                  <a:lnTo>
                    <a:pt x="718" y="1545"/>
                  </a:lnTo>
                  <a:lnTo>
                    <a:pt x="718" y="1545"/>
                  </a:lnTo>
                  <a:lnTo>
                    <a:pt x="644" y="1398"/>
                  </a:lnTo>
                  <a:lnTo>
                    <a:pt x="534" y="1232"/>
                  </a:lnTo>
                  <a:lnTo>
                    <a:pt x="240" y="864"/>
                  </a:lnTo>
                  <a:lnTo>
                    <a:pt x="111" y="681"/>
                  </a:lnTo>
                  <a:lnTo>
                    <a:pt x="19" y="515"/>
                  </a:lnTo>
                  <a:lnTo>
                    <a:pt x="1" y="423"/>
                  </a:lnTo>
                  <a:lnTo>
                    <a:pt x="1" y="350"/>
                  </a:lnTo>
                  <a:lnTo>
                    <a:pt x="19" y="295"/>
                  </a:lnTo>
                  <a:lnTo>
                    <a:pt x="56" y="239"/>
                  </a:lnTo>
                  <a:lnTo>
                    <a:pt x="56" y="239"/>
                  </a:lnTo>
                  <a:lnTo>
                    <a:pt x="295" y="166"/>
                  </a:lnTo>
                  <a:lnTo>
                    <a:pt x="534" y="111"/>
                  </a:lnTo>
                  <a:lnTo>
                    <a:pt x="773" y="74"/>
                  </a:lnTo>
                  <a:lnTo>
                    <a:pt x="1030" y="56"/>
                  </a:lnTo>
                  <a:lnTo>
                    <a:pt x="1527" y="56"/>
                  </a:lnTo>
                  <a:lnTo>
                    <a:pt x="2023" y="92"/>
                  </a:lnTo>
                  <a:lnTo>
                    <a:pt x="2023" y="92"/>
                  </a:lnTo>
                  <a:lnTo>
                    <a:pt x="2574" y="111"/>
                  </a:lnTo>
                  <a:lnTo>
                    <a:pt x="2850" y="111"/>
                  </a:lnTo>
                  <a:lnTo>
                    <a:pt x="3107" y="111"/>
                  </a:lnTo>
                  <a:lnTo>
                    <a:pt x="3107" y="111"/>
                  </a:lnTo>
                  <a:lnTo>
                    <a:pt x="3144" y="56"/>
                  </a:lnTo>
                  <a:lnTo>
                    <a:pt x="3181" y="37"/>
                  </a:lnTo>
                  <a:lnTo>
                    <a:pt x="3236" y="19"/>
                  </a:lnTo>
                  <a:lnTo>
                    <a:pt x="3273" y="1"/>
                  </a:lnTo>
                  <a:lnTo>
                    <a:pt x="3273" y="1"/>
                  </a:lnTo>
                  <a:lnTo>
                    <a:pt x="3346" y="19"/>
                  </a:lnTo>
                  <a:lnTo>
                    <a:pt x="3420" y="74"/>
                  </a:lnTo>
                  <a:lnTo>
                    <a:pt x="3420" y="74"/>
                  </a:lnTo>
                  <a:close/>
                  <a:moveTo>
                    <a:pt x="2776" y="497"/>
                  </a:moveTo>
                  <a:lnTo>
                    <a:pt x="2776" y="497"/>
                  </a:lnTo>
                  <a:lnTo>
                    <a:pt x="2354" y="478"/>
                  </a:lnTo>
                  <a:lnTo>
                    <a:pt x="2354" y="478"/>
                  </a:lnTo>
                  <a:lnTo>
                    <a:pt x="1398" y="460"/>
                  </a:lnTo>
                  <a:lnTo>
                    <a:pt x="920" y="460"/>
                  </a:lnTo>
                  <a:lnTo>
                    <a:pt x="442" y="497"/>
                  </a:lnTo>
                  <a:lnTo>
                    <a:pt x="442" y="497"/>
                  </a:lnTo>
                  <a:lnTo>
                    <a:pt x="718" y="864"/>
                  </a:lnTo>
                  <a:lnTo>
                    <a:pt x="975" y="1250"/>
                  </a:lnTo>
                  <a:lnTo>
                    <a:pt x="1214" y="1636"/>
                  </a:lnTo>
                  <a:lnTo>
                    <a:pt x="1453" y="2041"/>
                  </a:lnTo>
                  <a:lnTo>
                    <a:pt x="1453" y="2041"/>
                  </a:lnTo>
                  <a:lnTo>
                    <a:pt x="2096" y="1269"/>
                  </a:lnTo>
                  <a:lnTo>
                    <a:pt x="2776" y="497"/>
                  </a:lnTo>
                  <a:lnTo>
                    <a:pt x="2776"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6"/>
            <p:cNvSpPr/>
            <p:nvPr/>
          </p:nvSpPr>
          <p:spPr>
            <a:xfrm>
              <a:off x="2103725" y="278100"/>
              <a:ext cx="83650" cy="67100"/>
            </a:xfrm>
            <a:custGeom>
              <a:rect b="b" l="l" r="r" t="t"/>
              <a:pathLst>
                <a:path extrusionOk="0" h="2684" w="3346">
                  <a:moveTo>
                    <a:pt x="1397" y="19"/>
                  </a:moveTo>
                  <a:lnTo>
                    <a:pt x="1397" y="19"/>
                  </a:lnTo>
                  <a:lnTo>
                    <a:pt x="1820" y="55"/>
                  </a:lnTo>
                  <a:lnTo>
                    <a:pt x="2243" y="74"/>
                  </a:lnTo>
                  <a:lnTo>
                    <a:pt x="2666" y="92"/>
                  </a:lnTo>
                  <a:lnTo>
                    <a:pt x="3070" y="147"/>
                  </a:lnTo>
                  <a:lnTo>
                    <a:pt x="3070" y="147"/>
                  </a:lnTo>
                  <a:lnTo>
                    <a:pt x="3125" y="129"/>
                  </a:lnTo>
                  <a:lnTo>
                    <a:pt x="3180" y="129"/>
                  </a:lnTo>
                  <a:lnTo>
                    <a:pt x="3236" y="129"/>
                  </a:lnTo>
                  <a:lnTo>
                    <a:pt x="3272" y="166"/>
                  </a:lnTo>
                  <a:lnTo>
                    <a:pt x="3309" y="202"/>
                  </a:lnTo>
                  <a:lnTo>
                    <a:pt x="3346" y="239"/>
                  </a:lnTo>
                  <a:lnTo>
                    <a:pt x="3346" y="294"/>
                  </a:lnTo>
                  <a:lnTo>
                    <a:pt x="3346" y="349"/>
                  </a:lnTo>
                  <a:lnTo>
                    <a:pt x="3346" y="349"/>
                  </a:lnTo>
                  <a:lnTo>
                    <a:pt x="3217" y="515"/>
                  </a:lnTo>
                  <a:lnTo>
                    <a:pt x="3088" y="680"/>
                  </a:lnTo>
                  <a:lnTo>
                    <a:pt x="2941" y="827"/>
                  </a:lnTo>
                  <a:lnTo>
                    <a:pt x="2813" y="993"/>
                  </a:lnTo>
                  <a:lnTo>
                    <a:pt x="2813" y="993"/>
                  </a:lnTo>
                  <a:lnTo>
                    <a:pt x="2666" y="1177"/>
                  </a:lnTo>
                  <a:lnTo>
                    <a:pt x="2482" y="1397"/>
                  </a:lnTo>
                  <a:lnTo>
                    <a:pt x="2096" y="1949"/>
                  </a:lnTo>
                  <a:lnTo>
                    <a:pt x="1894" y="2206"/>
                  </a:lnTo>
                  <a:lnTo>
                    <a:pt x="1691" y="2445"/>
                  </a:lnTo>
                  <a:lnTo>
                    <a:pt x="1600" y="2537"/>
                  </a:lnTo>
                  <a:lnTo>
                    <a:pt x="1508" y="2610"/>
                  </a:lnTo>
                  <a:lnTo>
                    <a:pt x="1416" y="2647"/>
                  </a:lnTo>
                  <a:lnTo>
                    <a:pt x="1342" y="2684"/>
                  </a:lnTo>
                  <a:lnTo>
                    <a:pt x="1342" y="2684"/>
                  </a:lnTo>
                  <a:lnTo>
                    <a:pt x="1287" y="2666"/>
                  </a:lnTo>
                  <a:lnTo>
                    <a:pt x="1232" y="2629"/>
                  </a:lnTo>
                  <a:lnTo>
                    <a:pt x="1177" y="2555"/>
                  </a:lnTo>
                  <a:lnTo>
                    <a:pt x="1122" y="2445"/>
                  </a:lnTo>
                  <a:lnTo>
                    <a:pt x="1085" y="2353"/>
                  </a:lnTo>
                  <a:lnTo>
                    <a:pt x="1085" y="2353"/>
                  </a:lnTo>
                  <a:lnTo>
                    <a:pt x="901" y="1912"/>
                  </a:lnTo>
                  <a:lnTo>
                    <a:pt x="699" y="1507"/>
                  </a:lnTo>
                  <a:lnTo>
                    <a:pt x="478" y="1103"/>
                  </a:lnTo>
                  <a:lnTo>
                    <a:pt x="221" y="717"/>
                  </a:lnTo>
                  <a:lnTo>
                    <a:pt x="221" y="717"/>
                  </a:lnTo>
                  <a:lnTo>
                    <a:pt x="129" y="607"/>
                  </a:lnTo>
                  <a:lnTo>
                    <a:pt x="74" y="515"/>
                  </a:lnTo>
                  <a:lnTo>
                    <a:pt x="19" y="423"/>
                  </a:lnTo>
                  <a:lnTo>
                    <a:pt x="0" y="349"/>
                  </a:lnTo>
                  <a:lnTo>
                    <a:pt x="0" y="276"/>
                  </a:lnTo>
                  <a:lnTo>
                    <a:pt x="19" y="221"/>
                  </a:lnTo>
                  <a:lnTo>
                    <a:pt x="56" y="166"/>
                  </a:lnTo>
                  <a:lnTo>
                    <a:pt x="111" y="129"/>
                  </a:lnTo>
                  <a:lnTo>
                    <a:pt x="166" y="92"/>
                  </a:lnTo>
                  <a:lnTo>
                    <a:pt x="239" y="55"/>
                  </a:lnTo>
                  <a:lnTo>
                    <a:pt x="405" y="19"/>
                  </a:lnTo>
                  <a:lnTo>
                    <a:pt x="607" y="0"/>
                  </a:lnTo>
                  <a:lnTo>
                    <a:pt x="809" y="0"/>
                  </a:lnTo>
                  <a:lnTo>
                    <a:pt x="809" y="0"/>
                  </a:lnTo>
                  <a:lnTo>
                    <a:pt x="1122" y="0"/>
                  </a:lnTo>
                  <a:lnTo>
                    <a:pt x="1397" y="19"/>
                  </a:lnTo>
                  <a:lnTo>
                    <a:pt x="1397" y="19"/>
                  </a:lnTo>
                  <a:close/>
                  <a:moveTo>
                    <a:pt x="2739" y="497"/>
                  </a:moveTo>
                  <a:lnTo>
                    <a:pt x="2739" y="497"/>
                  </a:lnTo>
                  <a:lnTo>
                    <a:pt x="2188" y="460"/>
                  </a:lnTo>
                  <a:lnTo>
                    <a:pt x="1636" y="423"/>
                  </a:lnTo>
                  <a:lnTo>
                    <a:pt x="1085" y="386"/>
                  </a:lnTo>
                  <a:lnTo>
                    <a:pt x="809" y="386"/>
                  </a:lnTo>
                  <a:lnTo>
                    <a:pt x="533" y="386"/>
                  </a:lnTo>
                  <a:lnTo>
                    <a:pt x="533" y="386"/>
                  </a:lnTo>
                  <a:lnTo>
                    <a:pt x="442" y="405"/>
                  </a:lnTo>
                  <a:lnTo>
                    <a:pt x="442" y="405"/>
                  </a:lnTo>
                  <a:lnTo>
                    <a:pt x="736" y="827"/>
                  </a:lnTo>
                  <a:lnTo>
                    <a:pt x="993" y="1250"/>
                  </a:lnTo>
                  <a:lnTo>
                    <a:pt x="1232" y="1710"/>
                  </a:lnTo>
                  <a:lnTo>
                    <a:pt x="1324" y="1930"/>
                  </a:lnTo>
                  <a:lnTo>
                    <a:pt x="1416" y="2169"/>
                  </a:lnTo>
                  <a:lnTo>
                    <a:pt x="1416" y="2169"/>
                  </a:lnTo>
                  <a:lnTo>
                    <a:pt x="2078" y="1342"/>
                  </a:lnTo>
                  <a:lnTo>
                    <a:pt x="2739" y="497"/>
                  </a:lnTo>
                  <a:lnTo>
                    <a:pt x="2739" y="49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6"/>
            <p:cNvSpPr/>
            <p:nvPr/>
          </p:nvSpPr>
          <p:spPr>
            <a:xfrm>
              <a:off x="1981475" y="278100"/>
              <a:ext cx="87350" cy="64800"/>
            </a:xfrm>
            <a:custGeom>
              <a:rect b="b" l="l" r="r" t="t"/>
              <a:pathLst>
                <a:path extrusionOk="0" h="2592" w="3494">
                  <a:moveTo>
                    <a:pt x="1545" y="19"/>
                  </a:moveTo>
                  <a:lnTo>
                    <a:pt x="1545" y="19"/>
                  </a:lnTo>
                  <a:lnTo>
                    <a:pt x="1839" y="19"/>
                  </a:lnTo>
                  <a:lnTo>
                    <a:pt x="2115" y="19"/>
                  </a:lnTo>
                  <a:lnTo>
                    <a:pt x="2115" y="19"/>
                  </a:lnTo>
                  <a:lnTo>
                    <a:pt x="2960" y="55"/>
                  </a:lnTo>
                  <a:lnTo>
                    <a:pt x="2960" y="55"/>
                  </a:lnTo>
                  <a:lnTo>
                    <a:pt x="3015" y="74"/>
                  </a:lnTo>
                  <a:lnTo>
                    <a:pt x="3071" y="110"/>
                  </a:lnTo>
                  <a:lnTo>
                    <a:pt x="3107" y="147"/>
                  </a:lnTo>
                  <a:lnTo>
                    <a:pt x="3126" y="202"/>
                  </a:lnTo>
                  <a:lnTo>
                    <a:pt x="3126" y="202"/>
                  </a:lnTo>
                  <a:lnTo>
                    <a:pt x="3163" y="129"/>
                  </a:lnTo>
                  <a:lnTo>
                    <a:pt x="3199" y="74"/>
                  </a:lnTo>
                  <a:lnTo>
                    <a:pt x="3273" y="55"/>
                  </a:lnTo>
                  <a:lnTo>
                    <a:pt x="3346" y="55"/>
                  </a:lnTo>
                  <a:lnTo>
                    <a:pt x="3401" y="74"/>
                  </a:lnTo>
                  <a:lnTo>
                    <a:pt x="3457" y="110"/>
                  </a:lnTo>
                  <a:lnTo>
                    <a:pt x="3493" y="166"/>
                  </a:lnTo>
                  <a:lnTo>
                    <a:pt x="3493" y="258"/>
                  </a:lnTo>
                  <a:lnTo>
                    <a:pt x="3493" y="258"/>
                  </a:lnTo>
                  <a:lnTo>
                    <a:pt x="3457" y="386"/>
                  </a:lnTo>
                  <a:lnTo>
                    <a:pt x="3383" y="497"/>
                  </a:lnTo>
                  <a:lnTo>
                    <a:pt x="3236" y="717"/>
                  </a:lnTo>
                  <a:lnTo>
                    <a:pt x="3071" y="938"/>
                  </a:lnTo>
                  <a:lnTo>
                    <a:pt x="2905" y="1140"/>
                  </a:lnTo>
                  <a:lnTo>
                    <a:pt x="2905" y="1140"/>
                  </a:lnTo>
                  <a:lnTo>
                    <a:pt x="2611" y="1507"/>
                  </a:lnTo>
                  <a:lnTo>
                    <a:pt x="2317" y="1894"/>
                  </a:lnTo>
                  <a:lnTo>
                    <a:pt x="2023" y="2261"/>
                  </a:lnTo>
                  <a:lnTo>
                    <a:pt x="1857" y="2427"/>
                  </a:lnTo>
                  <a:lnTo>
                    <a:pt x="1674" y="2592"/>
                  </a:lnTo>
                  <a:lnTo>
                    <a:pt x="1674" y="2592"/>
                  </a:lnTo>
                  <a:lnTo>
                    <a:pt x="1600" y="2592"/>
                  </a:lnTo>
                  <a:lnTo>
                    <a:pt x="1508" y="2574"/>
                  </a:lnTo>
                  <a:lnTo>
                    <a:pt x="1435" y="2537"/>
                  </a:lnTo>
                  <a:lnTo>
                    <a:pt x="1361" y="2463"/>
                  </a:lnTo>
                  <a:lnTo>
                    <a:pt x="1288" y="2390"/>
                  </a:lnTo>
                  <a:lnTo>
                    <a:pt x="1214" y="2298"/>
                  </a:lnTo>
                  <a:lnTo>
                    <a:pt x="1085" y="2077"/>
                  </a:lnTo>
                  <a:lnTo>
                    <a:pt x="828" y="1618"/>
                  </a:lnTo>
                  <a:lnTo>
                    <a:pt x="718" y="1416"/>
                  </a:lnTo>
                  <a:lnTo>
                    <a:pt x="607" y="1269"/>
                  </a:lnTo>
                  <a:lnTo>
                    <a:pt x="607" y="1269"/>
                  </a:lnTo>
                  <a:lnTo>
                    <a:pt x="534" y="1140"/>
                  </a:lnTo>
                  <a:lnTo>
                    <a:pt x="424" y="1030"/>
                  </a:lnTo>
                  <a:lnTo>
                    <a:pt x="203" y="772"/>
                  </a:lnTo>
                  <a:lnTo>
                    <a:pt x="93" y="644"/>
                  </a:lnTo>
                  <a:lnTo>
                    <a:pt x="19" y="515"/>
                  </a:lnTo>
                  <a:lnTo>
                    <a:pt x="1" y="441"/>
                  </a:lnTo>
                  <a:lnTo>
                    <a:pt x="1" y="386"/>
                  </a:lnTo>
                  <a:lnTo>
                    <a:pt x="1" y="313"/>
                  </a:lnTo>
                  <a:lnTo>
                    <a:pt x="19" y="239"/>
                  </a:lnTo>
                  <a:lnTo>
                    <a:pt x="19" y="239"/>
                  </a:lnTo>
                  <a:lnTo>
                    <a:pt x="148" y="166"/>
                  </a:lnTo>
                  <a:lnTo>
                    <a:pt x="277" y="110"/>
                  </a:lnTo>
                  <a:lnTo>
                    <a:pt x="405" y="74"/>
                  </a:lnTo>
                  <a:lnTo>
                    <a:pt x="552" y="37"/>
                  </a:lnTo>
                  <a:lnTo>
                    <a:pt x="828" y="19"/>
                  </a:lnTo>
                  <a:lnTo>
                    <a:pt x="1141" y="0"/>
                  </a:lnTo>
                  <a:lnTo>
                    <a:pt x="1141" y="0"/>
                  </a:lnTo>
                  <a:lnTo>
                    <a:pt x="1545" y="19"/>
                  </a:lnTo>
                  <a:lnTo>
                    <a:pt x="1545" y="19"/>
                  </a:lnTo>
                  <a:close/>
                  <a:moveTo>
                    <a:pt x="2409" y="423"/>
                  </a:moveTo>
                  <a:lnTo>
                    <a:pt x="2409" y="423"/>
                  </a:lnTo>
                  <a:lnTo>
                    <a:pt x="1913" y="405"/>
                  </a:lnTo>
                  <a:lnTo>
                    <a:pt x="1435" y="386"/>
                  </a:lnTo>
                  <a:lnTo>
                    <a:pt x="938" y="405"/>
                  </a:lnTo>
                  <a:lnTo>
                    <a:pt x="681" y="423"/>
                  </a:lnTo>
                  <a:lnTo>
                    <a:pt x="442" y="460"/>
                  </a:lnTo>
                  <a:lnTo>
                    <a:pt x="442" y="460"/>
                  </a:lnTo>
                  <a:lnTo>
                    <a:pt x="607" y="662"/>
                  </a:lnTo>
                  <a:lnTo>
                    <a:pt x="773" y="864"/>
                  </a:lnTo>
                  <a:lnTo>
                    <a:pt x="1067" y="1287"/>
                  </a:lnTo>
                  <a:lnTo>
                    <a:pt x="1324" y="1728"/>
                  </a:lnTo>
                  <a:lnTo>
                    <a:pt x="1600" y="2169"/>
                  </a:lnTo>
                  <a:lnTo>
                    <a:pt x="1600" y="2169"/>
                  </a:lnTo>
                  <a:lnTo>
                    <a:pt x="2299" y="1324"/>
                  </a:lnTo>
                  <a:lnTo>
                    <a:pt x="2648" y="883"/>
                  </a:lnTo>
                  <a:lnTo>
                    <a:pt x="2979" y="441"/>
                  </a:lnTo>
                  <a:lnTo>
                    <a:pt x="2979" y="441"/>
                  </a:lnTo>
                  <a:lnTo>
                    <a:pt x="2813" y="441"/>
                  </a:lnTo>
                  <a:lnTo>
                    <a:pt x="2813" y="441"/>
                  </a:lnTo>
                  <a:lnTo>
                    <a:pt x="2409" y="423"/>
                  </a:lnTo>
                  <a:lnTo>
                    <a:pt x="2409" y="423"/>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6"/>
            <p:cNvSpPr/>
            <p:nvPr/>
          </p:nvSpPr>
          <p:spPr>
            <a:xfrm>
              <a:off x="1860625" y="273950"/>
              <a:ext cx="82275" cy="68950"/>
            </a:xfrm>
            <a:custGeom>
              <a:rect b="b" l="l" r="r" t="t"/>
              <a:pathLst>
                <a:path extrusionOk="0" h="2758" w="3291">
                  <a:moveTo>
                    <a:pt x="662" y="1"/>
                  </a:moveTo>
                  <a:lnTo>
                    <a:pt x="662" y="1"/>
                  </a:lnTo>
                  <a:lnTo>
                    <a:pt x="1067" y="19"/>
                  </a:lnTo>
                  <a:lnTo>
                    <a:pt x="1489" y="56"/>
                  </a:lnTo>
                  <a:lnTo>
                    <a:pt x="1894" y="111"/>
                  </a:lnTo>
                  <a:lnTo>
                    <a:pt x="2317" y="129"/>
                  </a:lnTo>
                  <a:lnTo>
                    <a:pt x="2317" y="129"/>
                  </a:lnTo>
                  <a:lnTo>
                    <a:pt x="2445" y="148"/>
                  </a:lnTo>
                  <a:lnTo>
                    <a:pt x="2611" y="148"/>
                  </a:lnTo>
                  <a:lnTo>
                    <a:pt x="2611" y="148"/>
                  </a:lnTo>
                  <a:lnTo>
                    <a:pt x="2739" y="148"/>
                  </a:lnTo>
                  <a:lnTo>
                    <a:pt x="2850" y="148"/>
                  </a:lnTo>
                  <a:lnTo>
                    <a:pt x="2978" y="166"/>
                  </a:lnTo>
                  <a:lnTo>
                    <a:pt x="3089" y="221"/>
                  </a:lnTo>
                  <a:lnTo>
                    <a:pt x="3089" y="221"/>
                  </a:lnTo>
                  <a:lnTo>
                    <a:pt x="3181" y="240"/>
                  </a:lnTo>
                  <a:lnTo>
                    <a:pt x="3254" y="295"/>
                  </a:lnTo>
                  <a:lnTo>
                    <a:pt x="3272" y="350"/>
                  </a:lnTo>
                  <a:lnTo>
                    <a:pt x="3291" y="405"/>
                  </a:lnTo>
                  <a:lnTo>
                    <a:pt x="3272" y="479"/>
                  </a:lnTo>
                  <a:lnTo>
                    <a:pt x="3236" y="571"/>
                  </a:lnTo>
                  <a:lnTo>
                    <a:pt x="3125" y="754"/>
                  </a:lnTo>
                  <a:lnTo>
                    <a:pt x="2997" y="938"/>
                  </a:lnTo>
                  <a:lnTo>
                    <a:pt x="2831" y="1122"/>
                  </a:lnTo>
                  <a:lnTo>
                    <a:pt x="2703" y="1269"/>
                  </a:lnTo>
                  <a:lnTo>
                    <a:pt x="2629" y="1398"/>
                  </a:lnTo>
                  <a:lnTo>
                    <a:pt x="2629" y="1398"/>
                  </a:lnTo>
                  <a:lnTo>
                    <a:pt x="2225" y="1912"/>
                  </a:lnTo>
                  <a:lnTo>
                    <a:pt x="2023" y="2170"/>
                  </a:lnTo>
                  <a:lnTo>
                    <a:pt x="1839" y="2446"/>
                  </a:lnTo>
                  <a:lnTo>
                    <a:pt x="1839" y="2446"/>
                  </a:lnTo>
                  <a:lnTo>
                    <a:pt x="1765" y="2556"/>
                  </a:lnTo>
                  <a:lnTo>
                    <a:pt x="1710" y="2666"/>
                  </a:lnTo>
                  <a:lnTo>
                    <a:pt x="1673" y="2703"/>
                  </a:lnTo>
                  <a:lnTo>
                    <a:pt x="1618" y="2740"/>
                  </a:lnTo>
                  <a:lnTo>
                    <a:pt x="1563" y="2758"/>
                  </a:lnTo>
                  <a:lnTo>
                    <a:pt x="1489" y="2740"/>
                  </a:lnTo>
                  <a:lnTo>
                    <a:pt x="1489" y="2740"/>
                  </a:lnTo>
                  <a:lnTo>
                    <a:pt x="1416" y="2703"/>
                  </a:lnTo>
                  <a:lnTo>
                    <a:pt x="1361" y="2648"/>
                  </a:lnTo>
                  <a:lnTo>
                    <a:pt x="1306" y="2593"/>
                  </a:lnTo>
                  <a:lnTo>
                    <a:pt x="1251" y="2519"/>
                  </a:lnTo>
                  <a:lnTo>
                    <a:pt x="1085" y="2207"/>
                  </a:lnTo>
                  <a:lnTo>
                    <a:pt x="1085" y="2207"/>
                  </a:lnTo>
                  <a:lnTo>
                    <a:pt x="662" y="1490"/>
                  </a:lnTo>
                  <a:lnTo>
                    <a:pt x="221" y="773"/>
                  </a:lnTo>
                  <a:lnTo>
                    <a:pt x="221" y="773"/>
                  </a:lnTo>
                  <a:lnTo>
                    <a:pt x="92" y="571"/>
                  </a:lnTo>
                  <a:lnTo>
                    <a:pt x="19" y="405"/>
                  </a:lnTo>
                  <a:lnTo>
                    <a:pt x="1" y="276"/>
                  </a:lnTo>
                  <a:lnTo>
                    <a:pt x="1" y="221"/>
                  </a:lnTo>
                  <a:lnTo>
                    <a:pt x="19" y="185"/>
                  </a:lnTo>
                  <a:lnTo>
                    <a:pt x="37" y="129"/>
                  </a:lnTo>
                  <a:lnTo>
                    <a:pt x="74" y="93"/>
                  </a:lnTo>
                  <a:lnTo>
                    <a:pt x="203" y="38"/>
                  </a:lnTo>
                  <a:lnTo>
                    <a:pt x="368" y="19"/>
                  </a:lnTo>
                  <a:lnTo>
                    <a:pt x="570" y="1"/>
                  </a:lnTo>
                  <a:lnTo>
                    <a:pt x="570" y="1"/>
                  </a:lnTo>
                  <a:lnTo>
                    <a:pt x="662" y="1"/>
                  </a:lnTo>
                  <a:lnTo>
                    <a:pt x="662" y="1"/>
                  </a:lnTo>
                  <a:close/>
                  <a:moveTo>
                    <a:pt x="1673" y="460"/>
                  </a:moveTo>
                  <a:lnTo>
                    <a:pt x="1673" y="460"/>
                  </a:lnTo>
                  <a:lnTo>
                    <a:pt x="1048" y="405"/>
                  </a:lnTo>
                  <a:lnTo>
                    <a:pt x="754" y="387"/>
                  </a:lnTo>
                  <a:lnTo>
                    <a:pt x="442" y="387"/>
                  </a:lnTo>
                  <a:lnTo>
                    <a:pt x="442" y="387"/>
                  </a:lnTo>
                  <a:lnTo>
                    <a:pt x="993" y="1306"/>
                  </a:lnTo>
                  <a:lnTo>
                    <a:pt x="1526" y="2225"/>
                  </a:lnTo>
                  <a:lnTo>
                    <a:pt x="1526" y="2225"/>
                  </a:lnTo>
                  <a:lnTo>
                    <a:pt x="1839" y="1802"/>
                  </a:lnTo>
                  <a:lnTo>
                    <a:pt x="2151" y="1379"/>
                  </a:lnTo>
                  <a:lnTo>
                    <a:pt x="2813" y="534"/>
                  </a:lnTo>
                  <a:lnTo>
                    <a:pt x="2813" y="534"/>
                  </a:lnTo>
                  <a:lnTo>
                    <a:pt x="2776" y="534"/>
                  </a:lnTo>
                  <a:lnTo>
                    <a:pt x="2776" y="534"/>
                  </a:lnTo>
                  <a:lnTo>
                    <a:pt x="2225" y="515"/>
                  </a:lnTo>
                  <a:lnTo>
                    <a:pt x="1673" y="460"/>
                  </a:lnTo>
                  <a:lnTo>
                    <a:pt x="1673" y="46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6"/>
            <p:cNvSpPr/>
            <p:nvPr/>
          </p:nvSpPr>
          <p:spPr>
            <a:xfrm>
              <a:off x="1744375" y="273050"/>
              <a:ext cx="82275" cy="68475"/>
            </a:xfrm>
            <a:custGeom>
              <a:rect b="b" l="l" r="r" t="t"/>
              <a:pathLst>
                <a:path extrusionOk="0" h="2739" w="3291">
                  <a:moveTo>
                    <a:pt x="2941" y="202"/>
                  </a:moveTo>
                  <a:lnTo>
                    <a:pt x="2941" y="202"/>
                  </a:lnTo>
                  <a:lnTo>
                    <a:pt x="2978" y="147"/>
                  </a:lnTo>
                  <a:lnTo>
                    <a:pt x="3015" y="129"/>
                  </a:lnTo>
                  <a:lnTo>
                    <a:pt x="3070" y="110"/>
                  </a:lnTo>
                  <a:lnTo>
                    <a:pt x="3125" y="110"/>
                  </a:lnTo>
                  <a:lnTo>
                    <a:pt x="3180" y="129"/>
                  </a:lnTo>
                  <a:lnTo>
                    <a:pt x="3217" y="147"/>
                  </a:lnTo>
                  <a:lnTo>
                    <a:pt x="3254" y="184"/>
                  </a:lnTo>
                  <a:lnTo>
                    <a:pt x="3272" y="239"/>
                  </a:lnTo>
                  <a:lnTo>
                    <a:pt x="3272" y="239"/>
                  </a:lnTo>
                  <a:lnTo>
                    <a:pt x="3290" y="312"/>
                  </a:lnTo>
                  <a:lnTo>
                    <a:pt x="3272" y="386"/>
                  </a:lnTo>
                  <a:lnTo>
                    <a:pt x="3217" y="515"/>
                  </a:lnTo>
                  <a:lnTo>
                    <a:pt x="3051" y="735"/>
                  </a:lnTo>
                  <a:lnTo>
                    <a:pt x="3051" y="735"/>
                  </a:lnTo>
                  <a:lnTo>
                    <a:pt x="2408" y="1581"/>
                  </a:lnTo>
                  <a:lnTo>
                    <a:pt x="1765" y="2445"/>
                  </a:lnTo>
                  <a:lnTo>
                    <a:pt x="1765" y="2445"/>
                  </a:lnTo>
                  <a:lnTo>
                    <a:pt x="1636" y="2610"/>
                  </a:lnTo>
                  <a:lnTo>
                    <a:pt x="1562" y="2684"/>
                  </a:lnTo>
                  <a:lnTo>
                    <a:pt x="1507" y="2720"/>
                  </a:lnTo>
                  <a:lnTo>
                    <a:pt x="1452" y="2739"/>
                  </a:lnTo>
                  <a:lnTo>
                    <a:pt x="1452" y="2739"/>
                  </a:lnTo>
                  <a:lnTo>
                    <a:pt x="1397" y="2720"/>
                  </a:lnTo>
                  <a:lnTo>
                    <a:pt x="1342" y="2720"/>
                  </a:lnTo>
                  <a:lnTo>
                    <a:pt x="1250" y="2665"/>
                  </a:lnTo>
                  <a:lnTo>
                    <a:pt x="1176" y="2573"/>
                  </a:lnTo>
                  <a:lnTo>
                    <a:pt x="1121" y="2482"/>
                  </a:lnTo>
                  <a:lnTo>
                    <a:pt x="1011" y="2243"/>
                  </a:lnTo>
                  <a:lnTo>
                    <a:pt x="974" y="2151"/>
                  </a:lnTo>
                  <a:lnTo>
                    <a:pt x="919" y="2040"/>
                  </a:lnTo>
                  <a:lnTo>
                    <a:pt x="919" y="2040"/>
                  </a:lnTo>
                  <a:lnTo>
                    <a:pt x="772" y="1801"/>
                  </a:lnTo>
                  <a:lnTo>
                    <a:pt x="625" y="1544"/>
                  </a:lnTo>
                  <a:lnTo>
                    <a:pt x="313" y="1066"/>
                  </a:lnTo>
                  <a:lnTo>
                    <a:pt x="313" y="1066"/>
                  </a:lnTo>
                  <a:lnTo>
                    <a:pt x="147" y="882"/>
                  </a:lnTo>
                  <a:lnTo>
                    <a:pt x="55" y="717"/>
                  </a:lnTo>
                  <a:lnTo>
                    <a:pt x="0" y="570"/>
                  </a:lnTo>
                  <a:lnTo>
                    <a:pt x="0" y="441"/>
                  </a:lnTo>
                  <a:lnTo>
                    <a:pt x="37" y="331"/>
                  </a:lnTo>
                  <a:lnTo>
                    <a:pt x="110" y="257"/>
                  </a:lnTo>
                  <a:lnTo>
                    <a:pt x="202" y="184"/>
                  </a:lnTo>
                  <a:lnTo>
                    <a:pt x="331" y="129"/>
                  </a:lnTo>
                  <a:lnTo>
                    <a:pt x="496" y="92"/>
                  </a:lnTo>
                  <a:lnTo>
                    <a:pt x="662" y="55"/>
                  </a:lnTo>
                  <a:lnTo>
                    <a:pt x="1011" y="18"/>
                  </a:lnTo>
                  <a:lnTo>
                    <a:pt x="1360" y="0"/>
                  </a:lnTo>
                  <a:lnTo>
                    <a:pt x="1673" y="0"/>
                  </a:lnTo>
                  <a:lnTo>
                    <a:pt x="1673" y="0"/>
                  </a:lnTo>
                  <a:lnTo>
                    <a:pt x="1838" y="18"/>
                  </a:lnTo>
                  <a:lnTo>
                    <a:pt x="2004" y="18"/>
                  </a:lnTo>
                  <a:lnTo>
                    <a:pt x="2334" y="37"/>
                  </a:lnTo>
                  <a:lnTo>
                    <a:pt x="2500" y="37"/>
                  </a:lnTo>
                  <a:lnTo>
                    <a:pt x="2665" y="74"/>
                  </a:lnTo>
                  <a:lnTo>
                    <a:pt x="2812" y="129"/>
                  </a:lnTo>
                  <a:lnTo>
                    <a:pt x="2941" y="202"/>
                  </a:lnTo>
                  <a:lnTo>
                    <a:pt x="2941" y="202"/>
                  </a:lnTo>
                  <a:close/>
                  <a:moveTo>
                    <a:pt x="2757" y="478"/>
                  </a:moveTo>
                  <a:lnTo>
                    <a:pt x="2757" y="478"/>
                  </a:lnTo>
                  <a:lnTo>
                    <a:pt x="2353" y="441"/>
                  </a:lnTo>
                  <a:lnTo>
                    <a:pt x="1930" y="404"/>
                  </a:lnTo>
                  <a:lnTo>
                    <a:pt x="1526" y="386"/>
                  </a:lnTo>
                  <a:lnTo>
                    <a:pt x="1324" y="386"/>
                  </a:lnTo>
                  <a:lnTo>
                    <a:pt x="1103" y="386"/>
                  </a:lnTo>
                  <a:lnTo>
                    <a:pt x="1103" y="386"/>
                  </a:lnTo>
                  <a:lnTo>
                    <a:pt x="827" y="423"/>
                  </a:lnTo>
                  <a:lnTo>
                    <a:pt x="533" y="478"/>
                  </a:lnTo>
                  <a:lnTo>
                    <a:pt x="533" y="478"/>
                  </a:lnTo>
                  <a:lnTo>
                    <a:pt x="386" y="515"/>
                  </a:lnTo>
                  <a:lnTo>
                    <a:pt x="386" y="515"/>
                  </a:lnTo>
                  <a:lnTo>
                    <a:pt x="662" y="937"/>
                  </a:lnTo>
                  <a:lnTo>
                    <a:pt x="956" y="1360"/>
                  </a:lnTo>
                  <a:lnTo>
                    <a:pt x="1213" y="1801"/>
                  </a:lnTo>
                  <a:lnTo>
                    <a:pt x="1434" y="2243"/>
                  </a:lnTo>
                  <a:lnTo>
                    <a:pt x="1434" y="2243"/>
                  </a:lnTo>
                  <a:lnTo>
                    <a:pt x="2757" y="478"/>
                  </a:lnTo>
                  <a:lnTo>
                    <a:pt x="2757" y="47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6"/>
            <p:cNvSpPr/>
            <p:nvPr/>
          </p:nvSpPr>
          <p:spPr>
            <a:xfrm>
              <a:off x="1633150" y="276250"/>
              <a:ext cx="85975" cy="64375"/>
            </a:xfrm>
            <a:custGeom>
              <a:rect b="b" l="l" r="r" t="t"/>
              <a:pathLst>
                <a:path extrusionOk="0" h="2575" w="3439">
                  <a:moveTo>
                    <a:pt x="1012" y="1"/>
                  </a:moveTo>
                  <a:lnTo>
                    <a:pt x="1012" y="1"/>
                  </a:lnTo>
                  <a:lnTo>
                    <a:pt x="1343" y="19"/>
                  </a:lnTo>
                  <a:lnTo>
                    <a:pt x="1343" y="19"/>
                  </a:lnTo>
                  <a:lnTo>
                    <a:pt x="1820" y="56"/>
                  </a:lnTo>
                  <a:lnTo>
                    <a:pt x="2298" y="74"/>
                  </a:lnTo>
                  <a:lnTo>
                    <a:pt x="3273" y="93"/>
                  </a:lnTo>
                  <a:lnTo>
                    <a:pt x="3273" y="93"/>
                  </a:lnTo>
                  <a:lnTo>
                    <a:pt x="3346" y="111"/>
                  </a:lnTo>
                  <a:lnTo>
                    <a:pt x="3383" y="148"/>
                  </a:lnTo>
                  <a:lnTo>
                    <a:pt x="3420" y="203"/>
                  </a:lnTo>
                  <a:lnTo>
                    <a:pt x="3438" y="276"/>
                  </a:lnTo>
                  <a:lnTo>
                    <a:pt x="3420" y="332"/>
                  </a:lnTo>
                  <a:lnTo>
                    <a:pt x="3401" y="405"/>
                  </a:lnTo>
                  <a:lnTo>
                    <a:pt x="3346" y="442"/>
                  </a:lnTo>
                  <a:lnTo>
                    <a:pt x="3273" y="460"/>
                  </a:lnTo>
                  <a:lnTo>
                    <a:pt x="3273" y="460"/>
                  </a:lnTo>
                  <a:lnTo>
                    <a:pt x="2997" y="883"/>
                  </a:lnTo>
                  <a:lnTo>
                    <a:pt x="2703" y="1287"/>
                  </a:lnTo>
                  <a:lnTo>
                    <a:pt x="2133" y="2096"/>
                  </a:lnTo>
                  <a:lnTo>
                    <a:pt x="2133" y="2096"/>
                  </a:lnTo>
                  <a:lnTo>
                    <a:pt x="1949" y="2354"/>
                  </a:lnTo>
                  <a:lnTo>
                    <a:pt x="1857" y="2464"/>
                  </a:lnTo>
                  <a:lnTo>
                    <a:pt x="1747" y="2537"/>
                  </a:lnTo>
                  <a:lnTo>
                    <a:pt x="1692" y="2556"/>
                  </a:lnTo>
                  <a:lnTo>
                    <a:pt x="1637" y="2574"/>
                  </a:lnTo>
                  <a:lnTo>
                    <a:pt x="1582" y="2574"/>
                  </a:lnTo>
                  <a:lnTo>
                    <a:pt x="1526" y="2556"/>
                  </a:lnTo>
                  <a:lnTo>
                    <a:pt x="1471" y="2537"/>
                  </a:lnTo>
                  <a:lnTo>
                    <a:pt x="1416" y="2482"/>
                  </a:lnTo>
                  <a:lnTo>
                    <a:pt x="1361" y="2427"/>
                  </a:lnTo>
                  <a:lnTo>
                    <a:pt x="1287" y="2335"/>
                  </a:lnTo>
                  <a:lnTo>
                    <a:pt x="1287" y="2335"/>
                  </a:lnTo>
                  <a:lnTo>
                    <a:pt x="975" y="1857"/>
                  </a:lnTo>
                  <a:lnTo>
                    <a:pt x="662" y="1361"/>
                  </a:lnTo>
                  <a:lnTo>
                    <a:pt x="350" y="865"/>
                  </a:lnTo>
                  <a:lnTo>
                    <a:pt x="37" y="368"/>
                  </a:lnTo>
                  <a:lnTo>
                    <a:pt x="37" y="368"/>
                  </a:lnTo>
                  <a:lnTo>
                    <a:pt x="1" y="258"/>
                  </a:lnTo>
                  <a:lnTo>
                    <a:pt x="19" y="184"/>
                  </a:lnTo>
                  <a:lnTo>
                    <a:pt x="56" y="111"/>
                  </a:lnTo>
                  <a:lnTo>
                    <a:pt x="148" y="56"/>
                  </a:lnTo>
                  <a:lnTo>
                    <a:pt x="240" y="37"/>
                  </a:lnTo>
                  <a:lnTo>
                    <a:pt x="368" y="1"/>
                  </a:lnTo>
                  <a:lnTo>
                    <a:pt x="644" y="1"/>
                  </a:lnTo>
                  <a:lnTo>
                    <a:pt x="644" y="1"/>
                  </a:lnTo>
                  <a:lnTo>
                    <a:pt x="1012" y="1"/>
                  </a:lnTo>
                  <a:lnTo>
                    <a:pt x="1012" y="1"/>
                  </a:lnTo>
                  <a:close/>
                  <a:moveTo>
                    <a:pt x="2813" y="479"/>
                  </a:moveTo>
                  <a:lnTo>
                    <a:pt x="2813" y="479"/>
                  </a:lnTo>
                  <a:lnTo>
                    <a:pt x="2317" y="460"/>
                  </a:lnTo>
                  <a:lnTo>
                    <a:pt x="1820" y="442"/>
                  </a:lnTo>
                  <a:lnTo>
                    <a:pt x="1324" y="405"/>
                  </a:lnTo>
                  <a:lnTo>
                    <a:pt x="828" y="387"/>
                  </a:lnTo>
                  <a:lnTo>
                    <a:pt x="828" y="387"/>
                  </a:lnTo>
                  <a:lnTo>
                    <a:pt x="497" y="387"/>
                  </a:lnTo>
                  <a:lnTo>
                    <a:pt x="497" y="387"/>
                  </a:lnTo>
                  <a:lnTo>
                    <a:pt x="1048" y="1269"/>
                  </a:lnTo>
                  <a:lnTo>
                    <a:pt x="1343" y="1710"/>
                  </a:lnTo>
                  <a:lnTo>
                    <a:pt x="1618" y="2151"/>
                  </a:lnTo>
                  <a:lnTo>
                    <a:pt x="1618" y="2151"/>
                  </a:lnTo>
                  <a:lnTo>
                    <a:pt x="2225" y="1324"/>
                  </a:lnTo>
                  <a:lnTo>
                    <a:pt x="2813" y="479"/>
                  </a:lnTo>
                  <a:lnTo>
                    <a:pt x="2813" y="47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6"/>
            <p:cNvSpPr/>
            <p:nvPr/>
          </p:nvSpPr>
          <p:spPr>
            <a:xfrm>
              <a:off x="1666700" y="276725"/>
              <a:ext cx="25" cy="25"/>
            </a:xfrm>
            <a:custGeom>
              <a:rect b="b" l="l" r="r" t="t"/>
              <a:pathLst>
                <a:path extrusionOk="0" h="1" w="1">
                  <a:moveTo>
                    <a:pt x="1" y="0"/>
                  </a:move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6"/>
            <p:cNvSpPr/>
            <p:nvPr/>
          </p:nvSpPr>
          <p:spPr>
            <a:xfrm>
              <a:off x="1666700" y="276725"/>
              <a:ext cx="25" cy="25"/>
            </a:xfrm>
            <a:custGeom>
              <a:rect b="b" l="l" r="r" t="t"/>
              <a:pathLst>
                <a:path extrusionOk="0" h="1" w="1">
                  <a:moveTo>
                    <a:pt x="1" y="0"/>
                  </a:moveTo>
                  <a:lnTo>
                    <a:pt x="1" y="0"/>
                  </a:lnTo>
                  <a:lnTo>
                    <a:pt x="1" y="0"/>
                  </a:lnTo>
                  <a:lnTo>
                    <a:pt x="1" y="0"/>
                  </a:lnTo>
                  <a:lnTo>
                    <a:pt x="1" y="0"/>
                  </a:lnTo>
                  <a:lnTo>
                    <a:pt x="1" y="0"/>
                  </a:lnTo>
                  <a:lnTo>
                    <a:pt x="1" y="0"/>
                  </a:lnTo>
                  <a:lnTo>
                    <a:pt x="1" y="0"/>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6"/>
            <p:cNvSpPr/>
            <p:nvPr/>
          </p:nvSpPr>
          <p:spPr>
            <a:xfrm>
              <a:off x="1613850" y="443525"/>
              <a:ext cx="28525" cy="34500"/>
            </a:xfrm>
            <a:custGeom>
              <a:rect b="b" l="l" r="r" t="t"/>
              <a:pathLst>
                <a:path extrusionOk="0" h="1380" w="1141">
                  <a:moveTo>
                    <a:pt x="791" y="1361"/>
                  </a:moveTo>
                  <a:lnTo>
                    <a:pt x="791" y="1361"/>
                  </a:lnTo>
                  <a:lnTo>
                    <a:pt x="589" y="1287"/>
                  </a:lnTo>
                  <a:lnTo>
                    <a:pt x="350" y="1195"/>
                  </a:lnTo>
                  <a:lnTo>
                    <a:pt x="240" y="1122"/>
                  </a:lnTo>
                  <a:lnTo>
                    <a:pt x="148" y="1067"/>
                  </a:lnTo>
                  <a:lnTo>
                    <a:pt x="74" y="993"/>
                  </a:lnTo>
                  <a:lnTo>
                    <a:pt x="56" y="901"/>
                  </a:lnTo>
                  <a:lnTo>
                    <a:pt x="56" y="901"/>
                  </a:lnTo>
                  <a:lnTo>
                    <a:pt x="19" y="846"/>
                  </a:lnTo>
                  <a:lnTo>
                    <a:pt x="1" y="791"/>
                  </a:lnTo>
                  <a:lnTo>
                    <a:pt x="1" y="736"/>
                  </a:lnTo>
                  <a:lnTo>
                    <a:pt x="1" y="681"/>
                  </a:lnTo>
                  <a:lnTo>
                    <a:pt x="56" y="589"/>
                  </a:lnTo>
                  <a:lnTo>
                    <a:pt x="129" y="497"/>
                  </a:lnTo>
                  <a:lnTo>
                    <a:pt x="332" y="331"/>
                  </a:lnTo>
                  <a:lnTo>
                    <a:pt x="405" y="258"/>
                  </a:lnTo>
                  <a:lnTo>
                    <a:pt x="479" y="166"/>
                  </a:lnTo>
                  <a:lnTo>
                    <a:pt x="479" y="166"/>
                  </a:lnTo>
                  <a:lnTo>
                    <a:pt x="534" y="92"/>
                  </a:lnTo>
                  <a:lnTo>
                    <a:pt x="607" y="37"/>
                  </a:lnTo>
                  <a:lnTo>
                    <a:pt x="699" y="1"/>
                  </a:lnTo>
                  <a:lnTo>
                    <a:pt x="791" y="1"/>
                  </a:lnTo>
                  <a:lnTo>
                    <a:pt x="865" y="19"/>
                  </a:lnTo>
                  <a:lnTo>
                    <a:pt x="938" y="56"/>
                  </a:lnTo>
                  <a:lnTo>
                    <a:pt x="993" y="129"/>
                  </a:lnTo>
                  <a:lnTo>
                    <a:pt x="1012" y="240"/>
                  </a:lnTo>
                  <a:lnTo>
                    <a:pt x="1012" y="240"/>
                  </a:lnTo>
                  <a:lnTo>
                    <a:pt x="1067" y="460"/>
                  </a:lnTo>
                  <a:lnTo>
                    <a:pt x="1122" y="717"/>
                  </a:lnTo>
                  <a:lnTo>
                    <a:pt x="1140" y="846"/>
                  </a:lnTo>
                  <a:lnTo>
                    <a:pt x="1140" y="956"/>
                  </a:lnTo>
                  <a:lnTo>
                    <a:pt x="1122" y="1067"/>
                  </a:lnTo>
                  <a:lnTo>
                    <a:pt x="1067" y="1177"/>
                  </a:lnTo>
                  <a:lnTo>
                    <a:pt x="1067" y="1177"/>
                  </a:lnTo>
                  <a:lnTo>
                    <a:pt x="1067" y="1232"/>
                  </a:lnTo>
                  <a:lnTo>
                    <a:pt x="1048" y="1269"/>
                  </a:lnTo>
                  <a:lnTo>
                    <a:pt x="1012" y="1306"/>
                  </a:lnTo>
                  <a:lnTo>
                    <a:pt x="975" y="1342"/>
                  </a:lnTo>
                  <a:lnTo>
                    <a:pt x="883" y="1379"/>
                  </a:lnTo>
                  <a:lnTo>
                    <a:pt x="791" y="1361"/>
                  </a:lnTo>
                  <a:lnTo>
                    <a:pt x="791" y="136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6"/>
            <p:cNvSpPr/>
            <p:nvPr/>
          </p:nvSpPr>
          <p:spPr>
            <a:xfrm>
              <a:off x="1621675" y="631025"/>
              <a:ext cx="29875" cy="34475"/>
            </a:xfrm>
            <a:custGeom>
              <a:rect b="b" l="l" r="r" t="t"/>
              <a:pathLst>
                <a:path extrusionOk="0" h="1379" w="1195">
                  <a:moveTo>
                    <a:pt x="662" y="1287"/>
                  </a:moveTo>
                  <a:lnTo>
                    <a:pt x="662" y="1287"/>
                  </a:lnTo>
                  <a:lnTo>
                    <a:pt x="478" y="1195"/>
                  </a:lnTo>
                  <a:lnTo>
                    <a:pt x="276" y="1085"/>
                  </a:lnTo>
                  <a:lnTo>
                    <a:pt x="276" y="1085"/>
                  </a:lnTo>
                  <a:lnTo>
                    <a:pt x="184" y="1011"/>
                  </a:lnTo>
                  <a:lnTo>
                    <a:pt x="184" y="1011"/>
                  </a:lnTo>
                  <a:lnTo>
                    <a:pt x="110" y="974"/>
                  </a:lnTo>
                  <a:lnTo>
                    <a:pt x="55" y="938"/>
                  </a:lnTo>
                  <a:lnTo>
                    <a:pt x="19" y="901"/>
                  </a:lnTo>
                  <a:lnTo>
                    <a:pt x="0" y="846"/>
                  </a:lnTo>
                  <a:lnTo>
                    <a:pt x="0" y="791"/>
                  </a:lnTo>
                  <a:lnTo>
                    <a:pt x="19" y="736"/>
                  </a:lnTo>
                  <a:lnTo>
                    <a:pt x="110" y="625"/>
                  </a:lnTo>
                  <a:lnTo>
                    <a:pt x="221" y="497"/>
                  </a:lnTo>
                  <a:lnTo>
                    <a:pt x="331" y="386"/>
                  </a:lnTo>
                  <a:lnTo>
                    <a:pt x="533" y="184"/>
                  </a:lnTo>
                  <a:lnTo>
                    <a:pt x="533" y="184"/>
                  </a:lnTo>
                  <a:lnTo>
                    <a:pt x="662" y="74"/>
                  </a:lnTo>
                  <a:lnTo>
                    <a:pt x="791" y="0"/>
                  </a:lnTo>
                  <a:lnTo>
                    <a:pt x="846" y="0"/>
                  </a:lnTo>
                  <a:lnTo>
                    <a:pt x="882" y="0"/>
                  </a:lnTo>
                  <a:lnTo>
                    <a:pt x="938" y="0"/>
                  </a:lnTo>
                  <a:lnTo>
                    <a:pt x="993" y="19"/>
                  </a:lnTo>
                  <a:lnTo>
                    <a:pt x="1066" y="92"/>
                  </a:lnTo>
                  <a:lnTo>
                    <a:pt x="1121" y="202"/>
                  </a:lnTo>
                  <a:lnTo>
                    <a:pt x="1140" y="350"/>
                  </a:lnTo>
                  <a:lnTo>
                    <a:pt x="1158" y="515"/>
                  </a:lnTo>
                  <a:lnTo>
                    <a:pt x="1158" y="515"/>
                  </a:lnTo>
                  <a:lnTo>
                    <a:pt x="1195" y="846"/>
                  </a:lnTo>
                  <a:lnTo>
                    <a:pt x="1195" y="1011"/>
                  </a:lnTo>
                  <a:lnTo>
                    <a:pt x="1158" y="1177"/>
                  </a:lnTo>
                  <a:lnTo>
                    <a:pt x="1140" y="1232"/>
                  </a:lnTo>
                  <a:lnTo>
                    <a:pt x="1103" y="1287"/>
                  </a:lnTo>
                  <a:lnTo>
                    <a:pt x="1066" y="1342"/>
                  </a:lnTo>
                  <a:lnTo>
                    <a:pt x="1011" y="1360"/>
                  </a:lnTo>
                  <a:lnTo>
                    <a:pt x="938" y="1379"/>
                  </a:lnTo>
                  <a:lnTo>
                    <a:pt x="864" y="1360"/>
                  </a:lnTo>
                  <a:lnTo>
                    <a:pt x="772" y="1342"/>
                  </a:lnTo>
                  <a:lnTo>
                    <a:pt x="662" y="1287"/>
                  </a:lnTo>
                  <a:lnTo>
                    <a:pt x="662" y="128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6"/>
            <p:cNvSpPr/>
            <p:nvPr/>
          </p:nvSpPr>
          <p:spPr>
            <a:xfrm>
              <a:off x="1620750" y="818500"/>
              <a:ext cx="27125" cy="32200"/>
            </a:xfrm>
            <a:custGeom>
              <a:rect b="b" l="l" r="r" t="t"/>
              <a:pathLst>
                <a:path extrusionOk="0" h="1288" w="1085">
                  <a:moveTo>
                    <a:pt x="681" y="1251"/>
                  </a:moveTo>
                  <a:lnTo>
                    <a:pt x="681" y="1251"/>
                  </a:lnTo>
                  <a:lnTo>
                    <a:pt x="570" y="1196"/>
                  </a:lnTo>
                  <a:lnTo>
                    <a:pt x="460" y="1141"/>
                  </a:lnTo>
                  <a:lnTo>
                    <a:pt x="203" y="1012"/>
                  </a:lnTo>
                  <a:lnTo>
                    <a:pt x="111" y="938"/>
                  </a:lnTo>
                  <a:lnTo>
                    <a:pt x="37" y="846"/>
                  </a:lnTo>
                  <a:lnTo>
                    <a:pt x="0" y="791"/>
                  </a:lnTo>
                  <a:lnTo>
                    <a:pt x="0" y="736"/>
                  </a:lnTo>
                  <a:lnTo>
                    <a:pt x="0" y="681"/>
                  </a:lnTo>
                  <a:lnTo>
                    <a:pt x="37" y="626"/>
                  </a:lnTo>
                  <a:lnTo>
                    <a:pt x="37" y="626"/>
                  </a:lnTo>
                  <a:lnTo>
                    <a:pt x="276" y="350"/>
                  </a:lnTo>
                  <a:lnTo>
                    <a:pt x="442" y="222"/>
                  </a:lnTo>
                  <a:lnTo>
                    <a:pt x="589" y="93"/>
                  </a:lnTo>
                  <a:lnTo>
                    <a:pt x="662" y="38"/>
                  </a:lnTo>
                  <a:lnTo>
                    <a:pt x="736" y="19"/>
                  </a:lnTo>
                  <a:lnTo>
                    <a:pt x="809" y="1"/>
                  </a:lnTo>
                  <a:lnTo>
                    <a:pt x="883" y="19"/>
                  </a:lnTo>
                  <a:lnTo>
                    <a:pt x="938" y="38"/>
                  </a:lnTo>
                  <a:lnTo>
                    <a:pt x="993" y="111"/>
                  </a:lnTo>
                  <a:lnTo>
                    <a:pt x="1030" y="203"/>
                  </a:lnTo>
                  <a:lnTo>
                    <a:pt x="1048" y="332"/>
                  </a:lnTo>
                  <a:lnTo>
                    <a:pt x="1048" y="332"/>
                  </a:lnTo>
                  <a:lnTo>
                    <a:pt x="1085" y="644"/>
                  </a:lnTo>
                  <a:lnTo>
                    <a:pt x="1085" y="810"/>
                  </a:lnTo>
                  <a:lnTo>
                    <a:pt x="1085" y="994"/>
                  </a:lnTo>
                  <a:lnTo>
                    <a:pt x="1048" y="1141"/>
                  </a:lnTo>
                  <a:lnTo>
                    <a:pt x="1011" y="1196"/>
                  </a:lnTo>
                  <a:lnTo>
                    <a:pt x="975" y="1251"/>
                  </a:lnTo>
                  <a:lnTo>
                    <a:pt x="919" y="1269"/>
                  </a:lnTo>
                  <a:lnTo>
                    <a:pt x="846" y="1288"/>
                  </a:lnTo>
                  <a:lnTo>
                    <a:pt x="772" y="1288"/>
                  </a:lnTo>
                  <a:lnTo>
                    <a:pt x="681" y="1251"/>
                  </a:lnTo>
                  <a:lnTo>
                    <a:pt x="681"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6"/>
            <p:cNvSpPr/>
            <p:nvPr/>
          </p:nvSpPr>
          <p:spPr>
            <a:xfrm>
              <a:off x="1622125" y="1031275"/>
              <a:ext cx="31725" cy="35400"/>
            </a:xfrm>
            <a:custGeom>
              <a:rect b="b" l="l" r="r" t="t"/>
              <a:pathLst>
                <a:path extrusionOk="0" h="1416" w="1269">
                  <a:moveTo>
                    <a:pt x="883" y="1398"/>
                  </a:moveTo>
                  <a:lnTo>
                    <a:pt x="883" y="1398"/>
                  </a:lnTo>
                  <a:lnTo>
                    <a:pt x="662" y="1269"/>
                  </a:lnTo>
                  <a:lnTo>
                    <a:pt x="405" y="1140"/>
                  </a:lnTo>
                  <a:lnTo>
                    <a:pt x="276" y="1067"/>
                  </a:lnTo>
                  <a:lnTo>
                    <a:pt x="166" y="993"/>
                  </a:lnTo>
                  <a:lnTo>
                    <a:pt x="92" y="901"/>
                  </a:lnTo>
                  <a:lnTo>
                    <a:pt x="74" y="846"/>
                  </a:lnTo>
                  <a:lnTo>
                    <a:pt x="56" y="809"/>
                  </a:lnTo>
                  <a:lnTo>
                    <a:pt x="56" y="809"/>
                  </a:lnTo>
                  <a:lnTo>
                    <a:pt x="1" y="736"/>
                  </a:lnTo>
                  <a:lnTo>
                    <a:pt x="1" y="662"/>
                  </a:lnTo>
                  <a:lnTo>
                    <a:pt x="19" y="589"/>
                  </a:lnTo>
                  <a:lnTo>
                    <a:pt x="56" y="534"/>
                  </a:lnTo>
                  <a:lnTo>
                    <a:pt x="184" y="423"/>
                  </a:lnTo>
                  <a:lnTo>
                    <a:pt x="313" y="350"/>
                  </a:lnTo>
                  <a:lnTo>
                    <a:pt x="313" y="350"/>
                  </a:lnTo>
                  <a:lnTo>
                    <a:pt x="460" y="258"/>
                  </a:lnTo>
                  <a:lnTo>
                    <a:pt x="589" y="148"/>
                  </a:lnTo>
                  <a:lnTo>
                    <a:pt x="736" y="56"/>
                  </a:lnTo>
                  <a:lnTo>
                    <a:pt x="809" y="37"/>
                  </a:lnTo>
                  <a:lnTo>
                    <a:pt x="883" y="1"/>
                  </a:lnTo>
                  <a:lnTo>
                    <a:pt x="883" y="1"/>
                  </a:lnTo>
                  <a:lnTo>
                    <a:pt x="956" y="19"/>
                  </a:lnTo>
                  <a:lnTo>
                    <a:pt x="1012" y="37"/>
                  </a:lnTo>
                  <a:lnTo>
                    <a:pt x="1067" y="74"/>
                  </a:lnTo>
                  <a:lnTo>
                    <a:pt x="1103" y="129"/>
                  </a:lnTo>
                  <a:lnTo>
                    <a:pt x="1159" y="258"/>
                  </a:lnTo>
                  <a:lnTo>
                    <a:pt x="1177" y="405"/>
                  </a:lnTo>
                  <a:lnTo>
                    <a:pt x="1214" y="717"/>
                  </a:lnTo>
                  <a:lnTo>
                    <a:pt x="1214" y="865"/>
                  </a:lnTo>
                  <a:lnTo>
                    <a:pt x="1250" y="975"/>
                  </a:lnTo>
                  <a:lnTo>
                    <a:pt x="1250" y="975"/>
                  </a:lnTo>
                  <a:lnTo>
                    <a:pt x="1269" y="1067"/>
                  </a:lnTo>
                  <a:lnTo>
                    <a:pt x="1269" y="1159"/>
                  </a:lnTo>
                  <a:lnTo>
                    <a:pt x="1250" y="1251"/>
                  </a:lnTo>
                  <a:lnTo>
                    <a:pt x="1214" y="1324"/>
                  </a:lnTo>
                  <a:lnTo>
                    <a:pt x="1140" y="1379"/>
                  </a:lnTo>
                  <a:lnTo>
                    <a:pt x="1067" y="1416"/>
                  </a:lnTo>
                  <a:lnTo>
                    <a:pt x="993" y="1416"/>
                  </a:lnTo>
                  <a:lnTo>
                    <a:pt x="883" y="1398"/>
                  </a:lnTo>
                  <a:lnTo>
                    <a:pt x="883" y="139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6"/>
            <p:cNvSpPr/>
            <p:nvPr/>
          </p:nvSpPr>
          <p:spPr>
            <a:xfrm>
              <a:off x="1620750" y="1261500"/>
              <a:ext cx="28050" cy="34950"/>
            </a:xfrm>
            <a:custGeom>
              <a:rect b="b" l="l" r="r" t="t"/>
              <a:pathLst>
                <a:path extrusionOk="0" h="1398" w="1122">
                  <a:moveTo>
                    <a:pt x="699" y="1379"/>
                  </a:moveTo>
                  <a:lnTo>
                    <a:pt x="699" y="1379"/>
                  </a:lnTo>
                  <a:lnTo>
                    <a:pt x="331" y="1159"/>
                  </a:lnTo>
                  <a:lnTo>
                    <a:pt x="184" y="1067"/>
                  </a:lnTo>
                  <a:lnTo>
                    <a:pt x="56" y="938"/>
                  </a:lnTo>
                  <a:lnTo>
                    <a:pt x="19" y="883"/>
                  </a:lnTo>
                  <a:lnTo>
                    <a:pt x="0" y="828"/>
                  </a:lnTo>
                  <a:lnTo>
                    <a:pt x="0" y="754"/>
                  </a:lnTo>
                  <a:lnTo>
                    <a:pt x="19" y="681"/>
                  </a:lnTo>
                  <a:lnTo>
                    <a:pt x="56" y="607"/>
                  </a:lnTo>
                  <a:lnTo>
                    <a:pt x="111" y="534"/>
                  </a:lnTo>
                  <a:lnTo>
                    <a:pt x="203" y="442"/>
                  </a:lnTo>
                  <a:lnTo>
                    <a:pt x="331" y="350"/>
                  </a:lnTo>
                  <a:lnTo>
                    <a:pt x="331" y="350"/>
                  </a:lnTo>
                  <a:lnTo>
                    <a:pt x="405" y="295"/>
                  </a:lnTo>
                  <a:lnTo>
                    <a:pt x="478" y="240"/>
                  </a:lnTo>
                  <a:lnTo>
                    <a:pt x="625" y="74"/>
                  </a:lnTo>
                  <a:lnTo>
                    <a:pt x="717" y="19"/>
                  </a:lnTo>
                  <a:lnTo>
                    <a:pt x="791" y="1"/>
                  </a:lnTo>
                  <a:lnTo>
                    <a:pt x="846" y="1"/>
                  </a:lnTo>
                  <a:lnTo>
                    <a:pt x="883" y="19"/>
                  </a:lnTo>
                  <a:lnTo>
                    <a:pt x="919" y="38"/>
                  </a:lnTo>
                  <a:lnTo>
                    <a:pt x="975" y="74"/>
                  </a:lnTo>
                  <a:lnTo>
                    <a:pt x="975" y="74"/>
                  </a:lnTo>
                  <a:lnTo>
                    <a:pt x="1048" y="111"/>
                  </a:lnTo>
                  <a:lnTo>
                    <a:pt x="1085" y="166"/>
                  </a:lnTo>
                  <a:lnTo>
                    <a:pt x="1103" y="221"/>
                  </a:lnTo>
                  <a:lnTo>
                    <a:pt x="1122" y="295"/>
                  </a:lnTo>
                  <a:lnTo>
                    <a:pt x="1103" y="460"/>
                  </a:lnTo>
                  <a:lnTo>
                    <a:pt x="1103" y="607"/>
                  </a:lnTo>
                  <a:lnTo>
                    <a:pt x="1103" y="607"/>
                  </a:lnTo>
                  <a:lnTo>
                    <a:pt x="1085" y="865"/>
                  </a:lnTo>
                  <a:lnTo>
                    <a:pt x="1085" y="1012"/>
                  </a:lnTo>
                  <a:lnTo>
                    <a:pt x="1067" y="1159"/>
                  </a:lnTo>
                  <a:lnTo>
                    <a:pt x="1011" y="1287"/>
                  </a:lnTo>
                  <a:lnTo>
                    <a:pt x="993" y="1324"/>
                  </a:lnTo>
                  <a:lnTo>
                    <a:pt x="956" y="1361"/>
                  </a:lnTo>
                  <a:lnTo>
                    <a:pt x="901" y="1398"/>
                  </a:lnTo>
                  <a:lnTo>
                    <a:pt x="846" y="1398"/>
                  </a:lnTo>
                  <a:lnTo>
                    <a:pt x="791" y="1398"/>
                  </a:lnTo>
                  <a:lnTo>
                    <a:pt x="699" y="1379"/>
                  </a:lnTo>
                  <a:lnTo>
                    <a:pt x="699" y="1379"/>
                  </a:lnTo>
                  <a:close/>
                  <a:moveTo>
                    <a:pt x="717" y="938"/>
                  </a:moveTo>
                  <a:lnTo>
                    <a:pt x="717" y="938"/>
                  </a:lnTo>
                  <a:lnTo>
                    <a:pt x="717" y="901"/>
                  </a:lnTo>
                  <a:lnTo>
                    <a:pt x="717" y="901"/>
                  </a:lnTo>
                  <a:lnTo>
                    <a:pt x="681" y="920"/>
                  </a:lnTo>
                  <a:lnTo>
                    <a:pt x="681" y="920"/>
                  </a:lnTo>
                  <a:lnTo>
                    <a:pt x="717" y="938"/>
                  </a:lnTo>
                  <a:lnTo>
                    <a:pt x="71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a:off x="1619375" y="1472900"/>
              <a:ext cx="28050" cy="35400"/>
            </a:xfrm>
            <a:custGeom>
              <a:rect b="b" l="l" r="r" t="t"/>
              <a:pathLst>
                <a:path extrusionOk="0" h="1416" w="1122">
                  <a:moveTo>
                    <a:pt x="791" y="1416"/>
                  </a:moveTo>
                  <a:lnTo>
                    <a:pt x="791" y="1416"/>
                  </a:lnTo>
                  <a:lnTo>
                    <a:pt x="497" y="1305"/>
                  </a:lnTo>
                  <a:lnTo>
                    <a:pt x="331" y="1232"/>
                  </a:lnTo>
                  <a:lnTo>
                    <a:pt x="184" y="1140"/>
                  </a:lnTo>
                  <a:lnTo>
                    <a:pt x="111" y="1103"/>
                  </a:lnTo>
                  <a:lnTo>
                    <a:pt x="55" y="1048"/>
                  </a:lnTo>
                  <a:lnTo>
                    <a:pt x="37" y="993"/>
                  </a:lnTo>
                  <a:lnTo>
                    <a:pt x="0" y="919"/>
                  </a:lnTo>
                  <a:lnTo>
                    <a:pt x="19" y="864"/>
                  </a:lnTo>
                  <a:lnTo>
                    <a:pt x="37" y="791"/>
                  </a:lnTo>
                  <a:lnTo>
                    <a:pt x="74" y="717"/>
                  </a:lnTo>
                  <a:lnTo>
                    <a:pt x="147" y="625"/>
                  </a:lnTo>
                  <a:lnTo>
                    <a:pt x="147" y="625"/>
                  </a:lnTo>
                  <a:lnTo>
                    <a:pt x="294" y="478"/>
                  </a:lnTo>
                  <a:lnTo>
                    <a:pt x="460" y="294"/>
                  </a:lnTo>
                  <a:lnTo>
                    <a:pt x="533" y="203"/>
                  </a:lnTo>
                  <a:lnTo>
                    <a:pt x="625" y="129"/>
                  </a:lnTo>
                  <a:lnTo>
                    <a:pt x="717" y="74"/>
                  </a:lnTo>
                  <a:lnTo>
                    <a:pt x="809" y="37"/>
                  </a:lnTo>
                  <a:lnTo>
                    <a:pt x="809" y="37"/>
                  </a:lnTo>
                  <a:lnTo>
                    <a:pt x="901" y="0"/>
                  </a:lnTo>
                  <a:lnTo>
                    <a:pt x="956" y="19"/>
                  </a:lnTo>
                  <a:lnTo>
                    <a:pt x="1011" y="37"/>
                  </a:lnTo>
                  <a:lnTo>
                    <a:pt x="1048" y="92"/>
                  </a:lnTo>
                  <a:lnTo>
                    <a:pt x="1066" y="166"/>
                  </a:lnTo>
                  <a:lnTo>
                    <a:pt x="1085" y="221"/>
                  </a:lnTo>
                  <a:lnTo>
                    <a:pt x="1085" y="368"/>
                  </a:lnTo>
                  <a:lnTo>
                    <a:pt x="1085" y="368"/>
                  </a:lnTo>
                  <a:lnTo>
                    <a:pt x="1085" y="497"/>
                  </a:lnTo>
                  <a:lnTo>
                    <a:pt x="1103" y="662"/>
                  </a:lnTo>
                  <a:lnTo>
                    <a:pt x="1103" y="846"/>
                  </a:lnTo>
                  <a:lnTo>
                    <a:pt x="1122" y="1030"/>
                  </a:lnTo>
                  <a:lnTo>
                    <a:pt x="1103" y="1195"/>
                  </a:lnTo>
                  <a:lnTo>
                    <a:pt x="1085" y="1269"/>
                  </a:lnTo>
                  <a:lnTo>
                    <a:pt x="1048" y="1324"/>
                  </a:lnTo>
                  <a:lnTo>
                    <a:pt x="1011" y="1361"/>
                  </a:lnTo>
                  <a:lnTo>
                    <a:pt x="956" y="1397"/>
                  </a:lnTo>
                  <a:lnTo>
                    <a:pt x="883" y="1416"/>
                  </a:lnTo>
                  <a:lnTo>
                    <a:pt x="791" y="1416"/>
                  </a:lnTo>
                  <a:lnTo>
                    <a:pt x="791" y="141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a:off x="1623500" y="1704500"/>
              <a:ext cx="24375" cy="32200"/>
            </a:xfrm>
            <a:custGeom>
              <a:rect b="b" l="l" r="r" t="t"/>
              <a:pathLst>
                <a:path extrusionOk="0" h="1288" w="975">
                  <a:moveTo>
                    <a:pt x="589" y="1251"/>
                  </a:moveTo>
                  <a:lnTo>
                    <a:pt x="589" y="1251"/>
                  </a:lnTo>
                  <a:lnTo>
                    <a:pt x="423" y="1140"/>
                  </a:lnTo>
                  <a:lnTo>
                    <a:pt x="221" y="1012"/>
                  </a:lnTo>
                  <a:lnTo>
                    <a:pt x="148" y="938"/>
                  </a:lnTo>
                  <a:lnTo>
                    <a:pt x="74" y="865"/>
                  </a:lnTo>
                  <a:lnTo>
                    <a:pt x="19" y="791"/>
                  </a:lnTo>
                  <a:lnTo>
                    <a:pt x="1" y="699"/>
                  </a:lnTo>
                  <a:lnTo>
                    <a:pt x="1" y="699"/>
                  </a:lnTo>
                  <a:lnTo>
                    <a:pt x="19" y="626"/>
                  </a:lnTo>
                  <a:lnTo>
                    <a:pt x="37" y="552"/>
                  </a:lnTo>
                  <a:lnTo>
                    <a:pt x="93" y="497"/>
                  </a:lnTo>
                  <a:lnTo>
                    <a:pt x="148" y="442"/>
                  </a:lnTo>
                  <a:lnTo>
                    <a:pt x="276" y="331"/>
                  </a:lnTo>
                  <a:lnTo>
                    <a:pt x="387" y="221"/>
                  </a:lnTo>
                  <a:lnTo>
                    <a:pt x="387" y="221"/>
                  </a:lnTo>
                  <a:lnTo>
                    <a:pt x="515" y="93"/>
                  </a:lnTo>
                  <a:lnTo>
                    <a:pt x="589" y="56"/>
                  </a:lnTo>
                  <a:lnTo>
                    <a:pt x="662" y="19"/>
                  </a:lnTo>
                  <a:lnTo>
                    <a:pt x="754" y="1"/>
                  </a:lnTo>
                  <a:lnTo>
                    <a:pt x="809" y="19"/>
                  </a:lnTo>
                  <a:lnTo>
                    <a:pt x="865" y="56"/>
                  </a:lnTo>
                  <a:lnTo>
                    <a:pt x="920" y="166"/>
                  </a:lnTo>
                  <a:lnTo>
                    <a:pt x="920" y="166"/>
                  </a:lnTo>
                  <a:lnTo>
                    <a:pt x="957" y="203"/>
                  </a:lnTo>
                  <a:lnTo>
                    <a:pt x="975" y="276"/>
                  </a:lnTo>
                  <a:lnTo>
                    <a:pt x="975" y="331"/>
                  </a:lnTo>
                  <a:lnTo>
                    <a:pt x="975" y="405"/>
                  </a:lnTo>
                  <a:lnTo>
                    <a:pt x="938" y="552"/>
                  </a:lnTo>
                  <a:lnTo>
                    <a:pt x="938" y="607"/>
                  </a:lnTo>
                  <a:lnTo>
                    <a:pt x="938" y="681"/>
                  </a:lnTo>
                  <a:lnTo>
                    <a:pt x="938" y="681"/>
                  </a:lnTo>
                  <a:lnTo>
                    <a:pt x="938" y="901"/>
                  </a:lnTo>
                  <a:lnTo>
                    <a:pt x="920" y="1012"/>
                  </a:lnTo>
                  <a:lnTo>
                    <a:pt x="901" y="1122"/>
                  </a:lnTo>
                  <a:lnTo>
                    <a:pt x="865" y="1214"/>
                  </a:lnTo>
                  <a:lnTo>
                    <a:pt x="846" y="1251"/>
                  </a:lnTo>
                  <a:lnTo>
                    <a:pt x="809" y="1269"/>
                  </a:lnTo>
                  <a:lnTo>
                    <a:pt x="754" y="1287"/>
                  </a:lnTo>
                  <a:lnTo>
                    <a:pt x="718" y="1287"/>
                  </a:lnTo>
                  <a:lnTo>
                    <a:pt x="644" y="1269"/>
                  </a:lnTo>
                  <a:lnTo>
                    <a:pt x="589" y="1251"/>
                  </a:lnTo>
                  <a:lnTo>
                    <a:pt x="589" y="125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a:off x="1631775" y="1924625"/>
              <a:ext cx="25300" cy="30800"/>
            </a:xfrm>
            <a:custGeom>
              <a:rect b="b" l="l" r="r" t="t"/>
              <a:pathLst>
                <a:path extrusionOk="0" h="1232" w="1012">
                  <a:moveTo>
                    <a:pt x="497" y="1177"/>
                  </a:moveTo>
                  <a:lnTo>
                    <a:pt x="497" y="1177"/>
                  </a:lnTo>
                  <a:lnTo>
                    <a:pt x="240" y="1067"/>
                  </a:lnTo>
                  <a:lnTo>
                    <a:pt x="129" y="993"/>
                  </a:lnTo>
                  <a:lnTo>
                    <a:pt x="56" y="919"/>
                  </a:lnTo>
                  <a:lnTo>
                    <a:pt x="19" y="828"/>
                  </a:lnTo>
                  <a:lnTo>
                    <a:pt x="1" y="791"/>
                  </a:lnTo>
                  <a:lnTo>
                    <a:pt x="19" y="736"/>
                  </a:lnTo>
                  <a:lnTo>
                    <a:pt x="74" y="625"/>
                  </a:lnTo>
                  <a:lnTo>
                    <a:pt x="184" y="478"/>
                  </a:lnTo>
                  <a:lnTo>
                    <a:pt x="184" y="478"/>
                  </a:lnTo>
                  <a:lnTo>
                    <a:pt x="460" y="221"/>
                  </a:lnTo>
                  <a:lnTo>
                    <a:pt x="626" y="92"/>
                  </a:lnTo>
                  <a:lnTo>
                    <a:pt x="699" y="37"/>
                  </a:lnTo>
                  <a:lnTo>
                    <a:pt x="791" y="0"/>
                  </a:lnTo>
                  <a:lnTo>
                    <a:pt x="791" y="0"/>
                  </a:lnTo>
                  <a:lnTo>
                    <a:pt x="846" y="0"/>
                  </a:lnTo>
                  <a:lnTo>
                    <a:pt x="901" y="0"/>
                  </a:lnTo>
                  <a:lnTo>
                    <a:pt x="956" y="37"/>
                  </a:lnTo>
                  <a:lnTo>
                    <a:pt x="975" y="74"/>
                  </a:lnTo>
                  <a:lnTo>
                    <a:pt x="993" y="129"/>
                  </a:lnTo>
                  <a:lnTo>
                    <a:pt x="1012" y="184"/>
                  </a:lnTo>
                  <a:lnTo>
                    <a:pt x="1012" y="295"/>
                  </a:lnTo>
                  <a:lnTo>
                    <a:pt x="1012" y="295"/>
                  </a:lnTo>
                  <a:lnTo>
                    <a:pt x="993" y="644"/>
                  </a:lnTo>
                  <a:lnTo>
                    <a:pt x="975" y="975"/>
                  </a:lnTo>
                  <a:lnTo>
                    <a:pt x="975" y="975"/>
                  </a:lnTo>
                  <a:lnTo>
                    <a:pt x="956" y="1067"/>
                  </a:lnTo>
                  <a:lnTo>
                    <a:pt x="938" y="1140"/>
                  </a:lnTo>
                  <a:lnTo>
                    <a:pt x="883" y="1195"/>
                  </a:lnTo>
                  <a:lnTo>
                    <a:pt x="809" y="1232"/>
                  </a:lnTo>
                  <a:lnTo>
                    <a:pt x="736" y="1232"/>
                  </a:lnTo>
                  <a:lnTo>
                    <a:pt x="644" y="1232"/>
                  </a:lnTo>
                  <a:lnTo>
                    <a:pt x="570" y="1214"/>
                  </a:lnTo>
                  <a:lnTo>
                    <a:pt x="497" y="1177"/>
                  </a:lnTo>
                  <a:lnTo>
                    <a:pt x="497"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a:off x="1630850" y="2159900"/>
              <a:ext cx="29450" cy="30350"/>
            </a:xfrm>
            <a:custGeom>
              <a:rect b="b" l="l" r="r" t="t"/>
              <a:pathLst>
                <a:path extrusionOk="0" h="1214" w="1178">
                  <a:moveTo>
                    <a:pt x="773" y="1177"/>
                  </a:moveTo>
                  <a:lnTo>
                    <a:pt x="773" y="1177"/>
                  </a:lnTo>
                  <a:lnTo>
                    <a:pt x="460" y="1067"/>
                  </a:lnTo>
                  <a:lnTo>
                    <a:pt x="295" y="993"/>
                  </a:lnTo>
                  <a:lnTo>
                    <a:pt x="148" y="920"/>
                  </a:lnTo>
                  <a:lnTo>
                    <a:pt x="74" y="865"/>
                  </a:lnTo>
                  <a:lnTo>
                    <a:pt x="38" y="828"/>
                  </a:lnTo>
                  <a:lnTo>
                    <a:pt x="1" y="773"/>
                  </a:lnTo>
                  <a:lnTo>
                    <a:pt x="1" y="718"/>
                  </a:lnTo>
                  <a:lnTo>
                    <a:pt x="1" y="663"/>
                  </a:lnTo>
                  <a:lnTo>
                    <a:pt x="56" y="589"/>
                  </a:lnTo>
                  <a:lnTo>
                    <a:pt x="111" y="515"/>
                  </a:lnTo>
                  <a:lnTo>
                    <a:pt x="203" y="442"/>
                  </a:lnTo>
                  <a:lnTo>
                    <a:pt x="203" y="442"/>
                  </a:lnTo>
                  <a:lnTo>
                    <a:pt x="295" y="387"/>
                  </a:lnTo>
                  <a:lnTo>
                    <a:pt x="405" y="295"/>
                  </a:lnTo>
                  <a:lnTo>
                    <a:pt x="644" y="111"/>
                  </a:lnTo>
                  <a:lnTo>
                    <a:pt x="773" y="38"/>
                  </a:lnTo>
                  <a:lnTo>
                    <a:pt x="883" y="1"/>
                  </a:lnTo>
                  <a:lnTo>
                    <a:pt x="938" y="1"/>
                  </a:lnTo>
                  <a:lnTo>
                    <a:pt x="975" y="19"/>
                  </a:lnTo>
                  <a:lnTo>
                    <a:pt x="1012" y="38"/>
                  </a:lnTo>
                  <a:lnTo>
                    <a:pt x="1049" y="93"/>
                  </a:lnTo>
                  <a:lnTo>
                    <a:pt x="1049" y="93"/>
                  </a:lnTo>
                  <a:lnTo>
                    <a:pt x="1122" y="129"/>
                  </a:lnTo>
                  <a:lnTo>
                    <a:pt x="1159" y="185"/>
                  </a:lnTo>
                  <a:lnTo>
                    <a:pt x="1177" y="258"/>
                  </a:lnTo>
                  <a:lnTo>
                    <a:pt x="1177" y="332"/>
                  </a:lnTo>
                  <a:lnTo>
                    <a:pt x="1159" y="479"/>
                  </a:lnTo>
                  <a:lnTo>
                    <a:pt x="1140" y="607"/>
                  </a:lnTo>
                  <a:lnTo>
                    <a:pt x="1140" y="607"/>
                  </a:lnTo>
                  <a:lnTo>
                    <a:pt x="1122" y="828"/>
                  </a:lnTo>
                  <a:lnTo>
                    <a:pt x="1122" y="938"/>
                  </a:lnTo>
                  <a:lnTo>
                    <a:pt x="1085" y="1049"/>
                  </a:lnTo>
                  <a:lnTo>
                    <a:pt x="1049" y="1140"/>
                  </a:lnTo>
                  <a:lnTo>
                    <a:pt x="1030" y="1177"/>
                  </a:lnTo>
                  <a:lnTo>
                    <a:pt x="993" y="1196"/>
                  </a:lnTo>
                  <a:lnTo>
                    <a:pt x="938" y="1214"/>
                  </a:lnTo>
                  <a:lnTo>
                    <a:pt x="901" y="1214"/>
                  </a:lnTo>
                  <a:lnTo>
                    <a:pt x="846" y="1196"/>
                  </a:lnTo>
                  <a:lnTo>
                    <a:pt x="773" y="1177"/>
                  </a:lnTo>
                  <a:lnTo>
                    <a:pt x="773" y="117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6"/>
            <p:cNvSpPr/>
            <p:nvPr/>
          </p:nvSpPr>
          <p:spPr>
            <a:xfrm>
              <a:off x="1637300" y="2377275"/>
              <a:ext cx="23000" cy="31275"/>
            </a:xfrm>
            <a:custGeom>
              <a:rect b="b" l="l" r="r" t="t"/>
              <a:pathLst>
                <a:path extrusionOk="0" h="1251" w="920">
                  <a:moveTo>
                    <a:pt x="643" y="1250"/>
                  </a:moveTo>
                  <a:lnTo>
                    <a:pt x="643" y="1250"/>
                  </a:lnTo>
                  <a:lnTo>
                    <a:pt x="349" y="1122"/>
                  </a:lnTo>
                  <a:lnTo>
                    <a:pt x="202" y="1030"/>
                  </a:lnTo>
                  <a:lnTo>
                    <a:pt x="92" y="938"/>
                  </a:lnTo>
                  <a:lnTo>
                    <a:pt x="55" y="883"/>
                  </a:lnTo>
                  <a:lnTo>
                    <a:pt x="19" y="827"/>
                  </a:lnTo>
                  <a:lnTo>
                    <a:pt x="0" y="772"/>
                  </a:lnTo>
                  <a:lnTo>
                    <a:pt x="0" y="717"/>
                  </a:lnTo>
                  <a:lnTo>
                    <a:pt x="19" y="644"/>
                  </a:lnTo>
                  <a:lnTo>
                    <a:pt x="55" y="570"/>
                  </a:lnTo>
                  <a:lnTo>
                    <a:pt x="110" y="497"/>
                  </a:lnTo>
                  <a:lnTo>
                    <a:pt x="184" y="423"/>
                  </a:lnTo>
                  <a:lnTo>
                    <a:pt x="184" y="423"/>
                  </a:lnTo>
                  <a:lnTo>
                    <a:pt x="405" y="202"/>
                  </a:lnTo>
                  <a:lnTo>
                    <a:pt x="515" y="111"/>
                  </a:lnTo>
                  <a:lnTo>
                    <a:pt x="643" y="0"/>
                  </a:lnTo>
                  <a:lnTo>
                    <a:pt x="643" y="0"/>
                  </a:lnTo>
                  <a:lnTo>
                    <a:pt x="680" y="0"/>
                  </a:lnTo>
                  <a:lnTo>
                    <a:pt x="735" y="0"/>
                  </a:lnTo>
                  <a:lnTo>
                    <a:pt x="791" y="0"/>
                  </a:lnTo>
                  <a:lnTo>
                    <a:pt x="827" y="37"/>
                  </a:lnTo>
                  <a:lnTo>
                    <a:pt x="864" y="55"/>
                  </a:lnTo>
                  <a:lnTo>
                    <a:pt x="882" y="111"/>
                  </a:lnTo>
                  <a:lnTo>
                    <a:pt x="901" y="147"/>
                  </a:lnTo>
                  <a:lnTo>
                    <a:pt x="901" y="202"/>
                  </a:lnTo>
                  <a:lnTo>
                    <a:pt x="901" y="202"/>
                  </a:lnTo>
                  <a:lnTo>
                    <a:pt x="919" y="368"/>
                  </a:lnTo>
                  <a:lnTo>
                    <a:pt x="919" y="533"/>
                  </a:lnTo>
                  <a:lnTo>
                    <a:pt x="901" y="699"/>
                  </a:lnTo>
                  <a:lnTo>
                    <a:pt x="901" y="883"/>
                  </a:lnTo>
                  <a:lnTo>
                    <a:pt x="901" y="883"/>
                  </a:lnTo>
                  <a:lnTo>
                    <a:pt x="901" y="1011"/>
                  </a:lnTo>
                  <a:lnTo>
                    <a:pt x="882" y="1066"/>
                  </a:lnTo>
                  <a:lnTo>
                    <a:pt x="864" y="1140"/>
                  </a:lnTo>
                  <a:lnTo>
                    <a:pt x="827" y="1177"/>
                  </a:lnTo>
                  <a:lnTo>
                    <a:pt x="791" y="1213"/>
                  </a:lnTo>
                  <a:lnTo>
                    <a:pt x="717" y="1250"/>
                  </a:lnTo>
                  <a:lnTo>
                    <a:pt x="643" y="1250"/>
                  </a:lnTo>
                  <a:lnTo>
                    <a:pt x="643" y="125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6"/>
            <p:cNvSpPr/>
            <p:nvPr/>
          </p:nvSpPr>
          <p:spPr>
            <a:xfrm>
              <a:off x="1807775" y="2515125"/>
              <a:ext cx="28975" cy="23475"/>
            </a:xfrm>
            <a:custGeom>
              <a:rect b="b" l="l" r="r" t="t"/>
              <a:pathLst>
                <a:path extrusionOk="0" h="939" w="1159">
                  <a:moveTo>
                    <a:pt x="497" y="938"/>
                  </a:moveTo>
                  <a:lnTo>
                    <a:pt x="497" y="938"/>
                  </a:lnTo>
                  <a:lnTo>
                    <a:pt x="405" y="901"/>
                  </a:lnTo>
                  <a:lnTo>
                    <a:pt x="350" y="846"/>
                  </a:lnTo>
                  <a:lnTo>
                    <a:pt x="276" y="773"/>
                  </a:lnTo>
                  <a:lnTo>
                    <a:pt x="221" y="699"/>
                  </a:lnTo>
                  <a:lnTo>
                    <a:pt x="56" y="387"/>
                  </a:lnTo>
                  <a:lnTo>
                    <a:pt x="56" y="387"/>
                  </a:lnTo>
                  <a:lnTo>
                    <a:pt x="19" y="332"/>
                  </a:lnTo>
                  <a:lnTo>
                    <a:pt x="1" y="258"/>
                  </a:lnTo>
                  <a:lnTo>
                    <a:pt x="1" y="203"/>
                  </a:lnTo>
                  <a:lnTo>
                    <a:pt x="19" y="148"/>
                  </a:lnTo>
                  <a:lnTo>
                    <a:pt x="37" y="111"/>
                  </a:lnTo>
                  <a:lnTo>
                    <a:pt x="93" y="74"/>
                  </a:lnTo>
                  <a:lnTo>
                    <a:pt x="148" y="37"/>
                  </a:lnTo>
                  <a:lnTo>
                    <a:pt x="203" y="37"/>
                  </a:lnTo>
                  <a:lnTo>
                    <a:pt x="203" y="37"/>
                  </a:lnTo>
                  <a:lnTo>
                    <a:pt x="350" y="19"/>
                  </a:lnTo>
                  <a:lnTo>
                    <a:pt x="479" y="1"/>
                  </a:lnTo>
                  <a:lnTo>
                    <a:pt x="773" y="1"/>
                  </a:lnTo>
                  <a:lnTo>
                    <a:pt x="773" y="1"/>
                  </a:lnTo>
                  <a:lnTo>
                    <a:pt x="957" y="1"/>
                  </a:lnTo>
                  <a:lnTo>
                    <a:pt x="1030" y="19"/>
                  </a:lnTo>
                  <a:lnTo>
                    <a:pt x="1104" y="74"/>
                  </a:lnTo>
                  <a:lnTo>
                    <a:pt x="1104" y="74"/>
                  </a:lnTo>
                  <a:lnTo>
                    <a:pt x="1159" y="148"/>
                  </a:lnTo>
                  <a:lnTo>
                    <a:pt x="1159" y="240"/>
                  </a:lnTo>
                  <a:lnTo>
                    <a:pt x="1140" y="313"/>
                  </a:lnTo>
                  <a:lnTo>
                    <a:pt x="1085" y="387"/>
                  </a:lnTo>
                  <a:lnTo>
                    <a:pt x="938" y="534"/>
                  </a:lnTo>
                  <a:lnTo>
                    <a:pt x="883" y="607"/>
                  </a:lnTo>
                  <a:lnTo>
                    <a:pt x="828" y="662"/>
                  </a:lnTo>
                  <a:lnTo>
                    <a:pt x="828" y="662"/>
                  </a:lnTo>
                  <a:lnTo>
                    <a:pt x="681" y="846"/>
                  </a:lnTo>
                  <a:lnTo>
                    <a:pt x="644" y="883"/>
                  </a:lnTo>
                  <a:lnTo>
                    <a:pt x="607" y="920"/>
                  </a:lnTo>
                  <a:lnTo>
                    <a:pt x="552" y="938"/>
                  </a:lnTo>
                  <a:lnTo>
                    <a:pt x="497" y="938"/>
                  </a:lnTo>
                  <a:lnTo>
                    <a:pt x="497"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6"/>
            <p:cNvSpPr/>
            <p:nvPr/>
          </p:nvSpPr>
          <p:spPr>
            <a:xfrm>
              <a:off x="2059150" y="2515600"/>
              <a:ext cx="34950" cy="24375"/>
            </a:xfrm>
            <a:custGeom>
              <a:rect b="b" l="l" r="r" t="t"/>
              <a:pathLst>
                <a:path extrusionOk="0" h="975" w="1398">
                  <a:moveTo>
                    <a:pt x="589" y="974"/>
                  </a:moveTo>
                  <a:lnTo>
                    <a:pt x="589" y="974"/>
                  </a:lnTo>
                  <a:lnTo>
                    <a:pt x="533" y="956"/>
                  </a:lnTo>
                  <a:lnTo>
                    <a:pt x="478" y="919"/>
                  </a:lnTo>
                  <a:lnTo>
                    <a:pt x="405" y="827"/>
                  </a:lnTo>
                  <a:lnTo>
                    <a:pt x="405" y="827"/>
                  </a:lnTo>
                  <a:lnTo>
                    <a:pt x="184" y="570"/>
                  </a:lnTo>
                  <a:lnTo>
                    <a:pt x="92" y="423"/>
                  </a:lnTo>
                  <a:lnTo>
                    <a:pt x="19" y="276"/>
                  </a:lnTo>
                  <a:lnTo>
                    <a:pt x="19" y="276"/>
                  </a:lnTo>
                  <a:lnTo>
                    <a:pt x="0" y="221"/>
                  </a:lnTo>
                  <a:lnTo>
                    <a:pt x="19" y="166"/>
                  </a:lnTo>
                  <a:lnTo>
                    <a:pt x="37" y="129"/>
                  </a:lnTo>
                  <a:lnTo>
                    <a:pt x="74" y="74"/>
                  </a:lnTo>
                  <a:lnTo>
                    <a:pt x="129" y="55"/>
                  </a:lnTo>
                  <a:lnTo>
                    <a:pt x="184" y="37"/>
                  </a:lnTo>
                  <a:lnTo>
                    <a:pt x="239" y="55"/>
                  </a:lnTo>
                  <a:lnTo>
                    <a:pt x="294" y="74"/>
                  </a:lnTo>
                  <a:lnTo>
                    <a:pt x="294" y="74"/>
                  </a:lnTo>
                  <a:lnTo>
                    <a:pt x="533" y="37"/>
                  </a:lnTo>
                  <a:lnTo>
                    <a:pt x="754" y="0"/>
                  </a:lnTo>
                  <a:lnTo>
                    <a:pt x="993" y="0"/>
                  </a:lnTo>
                  <a:lnTo>
                    <a:pt x="1232" y="18"/>
                  </a:lnTo>
                  <a:lnTo>
                    <a:pt x="1232" y="18"/>
                  </a:lnTo>
                  <a:lnTo>
                    <a:pt x="1342" y="74"/>
                  </a:lnTo>
                  <a:lnTo>
                    <a:pt x="1379" y="110"/>
                  </a:lnTo>
                  <a:lnTo>
                    <a:pt x="1397" y="147"/>
                  </a:lnTo>
                  <a:lnTo>
                    <a:pt x="1397" y="221"/>
                  </a:lnTo>
                  <a:lnTo>
                    <a:pt x="1379" y="294"/>
                  </a:lnTo>
                  <a:lnTo>
                    <a:pt x="1324" y="386"/>
                  </a:lnTo>
                  <a:lnTo>
                    <a:pt x="1250" y="460"/>
                  </a:lnTo>
                  <a:lnTo>
                    <a:pt x="1103" y="588"/>
                  </a:lnTo>
                  <a:lnTo>
                    <a:pt x="1103" y="588"/>
                  </a:lnTo>
                  <a:lnTo>
                    <a:pt x="993" y="717"/>
                  </a:lnTo>
                  <a:lnTo>
                    <a:pt x="864" y="846"/>
                  </a:lnTo>
                  <a:lnTo>
                    <a:pt x="809" y="901"/>
                  </a:lnTo>
                  <a:lnTo>
                    <a:pt x="736" y="938"/>
                  </a:lnTo>
                  <a:lnTo>
                    <a:pt x="662" y="974"/>
                  </a:lnTo>
                  <a:lnTo>
                    <a:pt x="589" y="974"/>
                  </a:lnTo>
                  <a:lnTo>
                    <a:pt x="589" y="97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a:off x="2316500" y="2514675"/>
              <a:ext cx="29875" cy="22550"/>
            </a:xfrm>
            <a:custGeom>
              <a:rect b="b" l="l" r="r" t="t"/>
              <a:pathLst>
                <a:path extrusionOk="0" h="902" w="1195">
                  <a:moveTo>
                    <a:pt x="515" y="901"/>
                  </a:moveTo>
                  <a:lnTo>
                    <a:pt x="515" y="901"/>
                  </a:lnTo>
                  <a:lnTo>
                    <a:pt x="423" y="864"/>
                  </a:lnTo>
                  <a:lnTo>
                    <a:pt x="349" y="828"/>
                  </a:lnTo>
                  <a:lnTo>
                    <a:pt x="294" y="754"/>
                  </a:lnTo>
                  <a:lnTo>
                    <a:pt x="221" y="680"/>
                  </a:lnTo>
                  <a:lnTo>
                    <a:pt x="110" y="515"/>
                  </a:lnTo>
                  <a:lnTo>
                    <a:pt x="18" y="368"/>
                  </a:lnTo>
                  <a:lnTo>
                    <a:pt x="18" y="368"/>
                  </a:lnTo>
                  <a:lnTo>
                    <a:pt x="0" y="313"/>
                  </a:lnTo>
                  <a:lnTo>
                    <a:pt x="0" y="258"/>
                  </a:lnTo>
                  <a:lnTo>
                    <a:pt x="0" y="203"/>
                  </a:lnTo>
                  <a:lnTo>
                    <a:pt x="18" y="147"/>
                  </a:lnTo>
                  <a:lnTo>
                    <a:pt x="55" y="111"/>
                  </a:lnTo>
                  <a:lnTo>
                    <a:pt x="110" y="92"/>
                  </a:lnTo>
                  <a:lnTo>
                    <a:pt x="165" y="74"/>
                  </a:lnTo>
                  <a:lnTo>
                    <a:pt x="221" y="74"/>
                  </a:lnTo>
                  <a:lnTo>
                    <a:pt x="221" y="74"/>
                  </a:lnTo>
                  <a:lnTo>
                    <a:pt x="257" y="37"/>
                  </a:lnTo>
                  <a:lnTo>
                    <a:pt x="313" y="19"/>
                  </a:lnTo>
                  <a:lnTo>
                    <a:pt x="423" y="0"/>
                  </a:lnTo>
                  <a:lnTo>
                    <a:pt x="662" y="0"/>
                  </a:lnTo>
                  <a:lnTo>
                    <a:pt x="662" y="0"/>
                  </a:lnTo>
                  <a:lnTo>
                    <a:pt x="846" y="0"/>
                  </a:lnTo>
                  <a:lnTo>
                    <a:pt x="937" y="19"/>
                  </a:lnTo>
                  <a:lnTo>
                    <a:pt x="1029" y="37"/>
                  </a:lnTo>
                  <a:lnTo>
                    <a:pt x="1103" y="74"/>
                  </a:lnTo>
                  <a:lnTo>
                    <a:pt x="1176" y="129"/>
                  </a:lnTo>
                  <a:lnTo>
                    <a:pt x="1195" y="203"/>
                  </a:lnTo>
                  <a:lnTo>
                    <a:pt x="1195" y="313"/>
                  </a:lnTo>
                  <a:lnTo>
                    <a:pt x="1195" y="313"/>
                  </a:lnTo>
                  <a:lnTo>
                    <a:pt x="1140" y="405"/>
                  </a:lnTo>
                  <a:lnTo>
                    <a:pt x="1048" y="497"/>
                  </a:lnTo>
                  <a:lnTo>
                    <a:pt x="864" y="680"/>
                  </a:lnTo>
                  <a:lnTo>
                    <a:pt x="864" y="680"/>
                  </a:lnTo>
                  <a:lnTo>
                    <a:pt x="699" y="828"/>
                  </a:lnTo>
                  <a:lnTo>
                    <a:pt x="625" y="883"/>
                  </a:lnTo>
                  <a:lnTo>
                    <a:pt x="570" y="901"/>
                  </a:lnTo>
                  <a:lnTo>
                    <a:pt x="515" y="901"/>
                  </a:lnTo>
                  <a:lnTo>
                    <a:pt x="515"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a:off x="2564650" y="2512825"/>
              <a:ext cx="26675" cy="23000"/>
            </a:xfrm>
            <a:custGeom>
              <a:rect b="b" l="l" r="r" t="t"/>
              <a:pathLst>
                <a:path extrusionOk="0" h="920" w="1067">
                  <a:moveTo>
                    <a:pt x="368" y="865"/>
                  </a:moveTo>
                  <a:lnTo>
                    <a:pt x="368" y="865"/>
                  </a:lnTo>
                  <a:lnTo>
                    <a:pt x="257" y="718"/>
                  </a:lnTo>
                  <a:lnTo>
                    <a:pt x="147" y="571"/>
                  </a:lnTo>
                  <a:lnTo>
                    <a:pt x="55" y="405"/>
                  </a:lnTo>
                  <a:lnTo>
                    <a:pt x="0" y="240"/>
                  </a:lnTo>
                  <a:lnTo>
                    <a:pt x="0" y="240"/>
                  </a:lnTo>
                  <a:lnTo>
                    <a:pt x="0" y="203"/>
                  </a:lnTo>
                  <a:lnTo>
                    <a:pt x="18" y="148"/>
                  </a:lnTo>
                  <a:lnTo>
                    <a:pt x="74" y="93"/>
                  </a:lnTo>
                  <a:lnTo>
                    <a:pt x="147" y="56"/>
                  </a:lnTo>
                  <a:lnTo>
                    <a:pt x="202" y="56"/>
                  </a:lnTo>
                  <a:lnTo>
                    <a:pt x="239" y="56"/>
                  </a:lnTo>
                  <a:lnTo>
                    <a:pt x="239" y="56"/>
                  </a:lnTo>
                  <a:lnTo>
                    <a:pt x="331" y="38"/>
                  </a:lnTo>
                  <a:lnTo>
                    <a:pt x="441" y="19"/>
                  </a:lnTo>
                  <a:lnTo>
                    <a:pt x="570" y="1"/>
                  </a:lnTo>
                  <a:lnTo>
                    <a:pt x="699" y="19"/>
                  </a:lnTo>
                  <a:lnTo>
                    <a:pt x="827" y="38"/>
                  </a:lnTo>
                  <a:lnTo>
                    <a:pt x="938" y="93"/>
                  </a:lnTo>
                  <a:lnTo>
                    <a:pt x="1029" y="148"/>
                  </a:lnTo>
                  <a:lnTo>
                    <a:pt x="1048" y="203"/>
                  </a:lnTo>
                  <a:lnTo>
                    <a:pt x="1066" y="240"/>
                  </a:lnTo>
                  <a:lnTo>
                    <a:pt x="1066" y="240"/>
                  </a:lnTo>
                  <a:lnTo>
                    <a:pt x="1048" y="313"/>
                  </a:lnTo>
                  <a:lnTo>
                    <a:pt x="1029" y="368"/>
                  </a:lnTo>
                  <a:lnTo>
                    <a:pt x="974" y="497"/>
                  </a:lnTo>
                  <a:lnTo>
                    <a:pt x="882" y="607"/>
                  </a:lnTo>
                  <a:lnTo>
                    <a:pt x="790" y="718"/>
                  </a:lnTo>
                  <a:lnTo>
                    <a:pt x="790" y="718"/>
                  </a:lnTo>
                  <a:lnTo>
                    <a:pt x="717" y="828"/>
                  </a:lnTo>
                  <a:lnTo>
                    <a:pt x="662" y="865"/>
                  </a:lnTo>
                  <a:lnTo>
                    <a:pt x="607" y="902"/>
                  </a:lnTo>
                  <a:lnTo>
                    <a:pt x="552" y="920"/>
                  </a:lnTo>
                  <a:lnTo>
                    <a:pt x="496" y="920"/>
                  </a:lnTo>
                  <a:lnTo>
                    <a:pt x="441" y="902"/>
                  </a:lnTo>
                  <a:lnTo>
                    <a:pt x="368" y="865"/>
                  </a:lnTo>
                  <a:lnTo>
                    <a:pt x="368" y="86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6"/>
            <p:cNvSpPr/>
            <p:nvPr/>
          </p:nvSpPr>
          <p:spPr>
            <a:xfrm>
              <a:off x="2802225" y="2512375"/>
              <a:ext cx="28975" cy="23000"/>
            </a:xfrm>
            <a:custGeom>
              <a:rect b="b" l="l" r="r" t="t"/>
              <a:pathLst>
                <a:path extrusionOk="0" h="920" w="1159">
                  <a:moveTo>
                    <a:pt x="441" y="864"/>
                  </a:moveTo>
                  <a:lnTo>
                    <a:pt x="441" y="864"/>
                  </a:lnTo>
                  <a:lnTo>
                    <a:pt x="0" y="331"/>
                  </a:lnTo>
                  <a:lnTo>
                    <a:pt x="0" y="331"/>
                  </a:lnTo>
                  <a:lnTo>
                    <a:pt x="0" y="276"/>
                  </a:lnTo>
                  <a:lnTo>
                    <a:pt x="0" y="221"/>
                  </a:lnTo>
                  <a:lnTo>
                    <a:pt x="0" y="184"/>
                  </a:lnTo>
                  <a:lnTo>
                    <a:pt x="19" y="147"/>
                  </a:lnTo>
                  <a:lnTo>
                    <a:pt x="55" y="111"/>
                  </a:lnTo>
                  <a:lnTo>
                    <a:pt x="92" y="74"/>
                  </a:lnTo>
                  <a:lnTo>
                    <a:pt x="147" y="74"/>
                  </a:lnTo>
                  <a:lnTo>
                    <a:pt x="184" y="74"/>
                  </a:lnTo>
                  <a:lnTo>
                    <a:pt x="184" y="74"/>
                  </a:lnTo>
                  <a:lnTo>
                    <a:pt x="386" y="19"/>
                  </a:lnTo>
                  <a:lnTo>
                    <a:pt x="570" y="0"/>
                  </a:lnTo>
                  <a:lnTo>
                    <a:pt x="975" y="0"/>
                  </a:lnTo>
                  <a:lnTo>
                    <a:pt x="975" y="0"/>
                  </a:lnTo>
                  <a:lnTo>
                    <a:pt x="1066" y="19"/>
                  </a:lnTo>
                  <a:lnTo>
                    <a:pt x="1122" y="56"/>
                  </a:lnTo>
                  <a:lnTo>
                    <a:pt x="1140" y="111"/>
                  </a:lnTo>
                  <a:lnTo>
                    <a:pt x="1158" y="184"/>
                  </a:lnTo>
                  <a:lnTo>
                    <a:pt x="1140" y="239"/>
                  </a:lnTo>
                  <a:lnTo>
                    <a:pt x="1103" y="313"/>
                  </a:lnTo>
                  <a:lnTo>
                    <a:pt x="1066" y="368"/>
                  </a:lnTo>
                  <a:lnTo>
                    <a:pt x="1030" y="423"/>
                  </a:lnTo>
                  <a:lnTo>
                    <a:pt x="1030" y="423"/>
                  </a:lnTo>
                  <a:lnTo>
                    <a:pt x="956" y="497"/>
                  </a:lnTo>
                  <a:lnTo>
                    <a:pt x="901" y="589"/>
                  </a:lnTo>
                  <a:lnTo>
                    <a:pt x="772" y="791"/>
                  </a:lnTo>
                  <a:lnTo>
                    <a:pt x="699" y="864"/>
                  </a:lnTo>
                  <a:lnTo>
                    <a:pt x="625" y="901"/>
                  </a:lnTo>
                  <a:lnTo>
                    <a:pt x="570" y="920"/>
                  </a:lnTo>
                  <a:lnTo>
                    <a:pt x="533" y="920"/>
                  </a:lnTo>
                  <a:lnTo>
                    <a:pt x="478" y="901"/>
                  </a:lnTo>
                  <a:lnTo>
                    <a:pt x="441" y="864"/>
                  </a:lnTo>
                  <a:lnTo>
                    <a:pt x="441" y="864"/>
                  </a:lnTo>
                  <a:close/>
                  <a:moveTo>
                    <a:pt x="0" y="295"/>
                  </a:moveTo>
                  <a:lnTo>
                    <a:pt x="0" y="295"/>
                  </a:lnTo>
                  <a:lnTo>
                    <a:pt x="0" y="221"/>
                  </a:lnTo>
                  <a:lnTo>
                    <a:pt x="0" y="221"/>
                  </a:lnTo>
                  <a:lnTo>
                    <a:pt x="0" y="295"/>
                  </a:lnTo>
                  <a:lnTo>
                    <a:pt x="0" y="29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6"/>
            <p:cNvSpPr/>
            <p:nvPr/>
          </p:nvSpPr>
          <p:spPr>
            <a:xfrm>
              <a:off x="3035675" y="2515600"/>
              <a:ext cx="26675" cy="22525"/>
            </a:xfrm>
            <a:custGeom>
              <a:rect b="b" l="l" r="r" t="t"/>
              <a:pathLst>
                <a:path extrusionOk="0" h="901" w="1067">
                  <a:moveTo>
                    <a:pt x="588" y="901"/>
                  </a:moveTo>
                  <a:lnTo>
                    <a:pt x="588" y="901"/>
                  </a:lnTo>
                  <a:lnTo>
                    <a:pt x="496" y="846"/>
                  </a:lnTo>
                  <a:lnTo>
                    <a:pt x="423" y="791"/>
                  </a:lnTo>
                  <a:lnTo>
                    <a:pt x="313" y="643"/>
                  </a:lnTo>
                  <a:lnTo>
                    <a:pt x="184" y="496"/>
                  </a:lnTo>
                  <a:lnTo>
                    <a:pt x="55" y="349"/>
                  </a:lnTo>
                  <a:lnTo>
                    <a:pt x="55" y="349"/>
                  </a:lnTo>
                  <a:lnTo>
                    <a:pt x="19" y="294"/>
                  </a:lnTo>
                  <a:lnTo>
                    <a:pt x="0" y="221"/>
                  </a:lnTo>
                  <a:lnTo>
                    <a:pt x="19" y="166"/>
                  </a:lnTo>
                  <a:lnTo>
                    <a:pt x="55" y="110"/>
                  </a:lnTo>
                  <a:lnTo>
                    <a:pt x="92" y="55"/>
                  </a:lnTo>
                  <a:lnTo>
                    <a:pt x="147" y="37"/>
                  </a:lnTo>
                  <a:lnTo>
                    <a:pt x="221" y="37"/>
                  </a:lnTo>
                  <a:lnTo>
                    <a:pt x="294" y="55"/>
                  </a:lnTo>
                  <a:lnTo>
                    <a:pt x="294" y="55"/>
                  </a:lnTo>
                  <a:lnTo>
                    <a:pt x="423" y="18"/>
                  </a:lnTo>
                  <a:lnTo>
                    <a:pt x="552" y="0"/>
                  </a:lnTo>
                  <a:lnTo>
                    <a:pt x="827" y="0"/>
                  </a:lnTo>
                  <a:lnTo>
                    <a:pt x="827" y="0"/>
                  </a:lnTo>
                  <a:lnTo>
                    <a:pt x="919" y="18"/>
                  </a:lnTo>
                  <a:lnTo>
                    <a:pt x="993" y="37"/>
                  </a:lnTo>
                  <a:lnTo>
                    <a:pt x="1029" y="92"/>
                  </a:lnTo>
                  <a:lnTo>
                    <a:pt x="1066" y="147"/>
                  </a:lnTo>
                  <a:lnTo>
                    <a:pt x="1066" y="221"/>
                  </a:lnTo>
                  <a:lnTo>
                    <a:pt x="1048" y="294"/>
                  </a:lnTo>
                  <a:lnTo>
                    <a:pt x="1011" y="368"/>
                  </a:lnTo>
                  <a:lnTo>
                    <a:pt x="938" y="441"/>
                  </a:lnTo>
                  <a:lnTo>
                    <a:pt x="938" y="441"/>
                  </a:lnTo>
                  <a:lnTo>
                    <a:pt x="901" y="515"/>
                  </a:lnTo>
                  <a:lnTo>
                    <a:pt x="882" y="588"/>
                  </a:lnTo>
                  <a:lnTo>
                    <a:pt x="827" y="754"/>
                  </a:lnTo>
                  <a:lnTo>
                    <a:pt x="791" y="827"/>
                  </a:lnTo>
                  <a:lnTo>
                    <a:pt x="735" y="882"/>
                  </a:lnTo>
                  <a:lnTo>
                    <a:pt x="680" y="901"/>
                  </a:lnTo>
                  <a:lnTo>
                    <a:pt x="588" y="901"/>
                  </a:lnTo>
                  <a:lnTo>
                    <a:pt x="588"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6"/>
            <p:cNvSpPr/>
            <p:nvPr/>
          </p:nvSpPr>
          <p:spPr>
            <a:xfrm>
              <a:off x="3269575" y="2517900"/>
              <a:ext cx="26225" cy="22525"/>
            </a:xfrm>
            <a:custGeom>
              <a:rect b="b" l="l" r="r" t="t"/>
              <a:pathLst>
                <a:path extrusionOk="0" h="901" w="1049">
                  <a:moveTo>
                    <a:pt x="533" y="901"/>
                  </a:moveTo>
                  <a:lnTo>
                    <a:pt x="533" y="901"/>
                  </a:lnTo>
                  <a:lnTo>
                    <a:pt x="460" y="882"/>
                  </a:lnTo>
                  <a:lnTo>
                    <a:pt x="405" y="827"/>
                  </a:lnTo>
                  <a:lnTo>
                    <a:pt x="313" y="699"/>
                  </a:lnTo>
                  <a:lnTo>
                    <a:pt x="313" y="699"/>
                  </a:lnTo>
                  <a:lnTo>
                    <a:pt x="184" y="478"/>
                  </a:lnTo>
                  <a:lnTo>
                    <a:pt x="37" y="276"/>
                  </a:lnTo>
                  <a:lnTo>
                    <a:pt x="37" y="276"/>
                  </a:lnTo>
                  <a:lnTo>
                    <a:pt x="0" y="221"/>
                  </a:lnTo>
                  <a:lnTo>
                    <a:pt x="0" y="165"/>
                  </a:lnTo>
                  <a:lnTo>
                    <a:pt x="19" y="110"/>
                  </a:lnTo>
                  <a:lnTo>
                    <a:pt x="55" y="55"/>
                  </a:lnTo>
                  <a:lnTo>
                    <a:pt x="111" y="18"/>
                  </a:lnTo>
                  <a:lnTo>
                    <a:pt x="166" y="0"/>
                  </a:lnTo>
                  <a:lnTo>
                    <a:pt x="221" y="0"/>
                  </a:lnTo>
                  <a:lnTo>
                    <a:pt x="276" y="18"/>
                  </a:lnTo>
                  <a:lnTo>
                    <a:pt x="276" y="18"/>
                  </a:lnTo>
                  <a:lnTo>
                    <a:pt x="552" y="18"/>
                  </a:lnTo>
                  <a:lnTo>
                    <a:pt x="699" y="18"/>
                  </a:lnTo>
                  <a:lnTo>
                    <a:pt x="846" y="37"/>
                  </a:lnTo>
                  <a:lnTo>
                    <a:pt x="956" y="92"/>
                  </a:lnTo>
                  <a:lnTo>
                    <a:pt x="993" y="129"/>
                  </a:lnTo>
                  <a:lnTo>
                    <a:pt x="1030" y="165"/>
                  </a:lnTo>
                  <a:lnTo>
                    <a:pt x="1048" y="221"/>
                  </a:lnTo>
                  <a:lnTo>
                    <a:pt x="1030" y="276"/>
                  </a:lnTo>
                  <a:lnTo>
                    <a:pt x="1011" y="349"/>
                  </a:lnTo>
                  <a:lnTo>
                    <a:pt x="956" y="441"/>
                  </a:lnTo>
                  <a:lnTo>
                    <a:pt x="956" y="441"/>
                  </a:lnTo>
                  <a:lnTo>
                    <a:pt x="919" y="515"/>
                  </a:lnTo>
                  <a:lnTo>
                    <a:pt x="883" y="588"/>
                  </a:lnTo>
                  <a:lnTo>
                    <a:pt x="791" y="754"/>
                  </a:lnTo>
                  <a:lnTo>
                    <a:pt x="736" y="827"/>
                  </a:lnTo>
                  <a:lnTo>
                    <a:pt x="680" y="882"/>
                  </a:lnTo>
                  <a:lnTo>
                    <a:pt x="607" y="901"/>
                  </a:lnTo>
                  <a:lnTo>
                    <a:pt x="533" y="901"/>
                  </a:lnTo>
                  <a:lnTo>
                    <a:pt x="53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6"/>
            <p:cNvSpPr/>
            <p:nvPr/>
          </p:nvSpPr>
          <p:spPr>
            <a:xfrm>
              <a:off x="3523700" y="2516050"/>
              <a:ext cx="28500" cy="23000"/>
            </a:xfrm>
            <a:custGeom>
              <a:rect b="b" l="l" r="r" t="t"/>
              <a:pathLst>
                <a:path extrusionOk="0" h="920" w="1140">
                  <a:moveTo>
                    <a:pt x="441" y="864"/>
                  </a:moveTo>
                  <a:lnTo>
                    <a:pt x="441" y="864"/>
                  </a:lnTo>
                  <a:lnTo>
                    <a:pt x="350" y="773"/>
                  </a:lnTo>
                  <a:lnTo>
                    <a:pt x="258" y="662"/>
                  </a:lnTo>
                  <a:lnTo>
                    <a:pt x="111" y="442"/>
                  </a:lnTo>
                  <a:lnTo>
                    <a:pt x="111" y="442"/>
                  </a:lnTo>
                  <a:lnTo>
                    <a:pt x="37" y="331"/>
                  </a:lnTo>
                  <a:lnTo>
                    <a:pt x="0" y="258"/>
                  </a:lnTo>
                  <a:lnTo>
                    <a:pt x="0" y="203"/>
                  </a:lnTo>
                  <a:lnTo>
                    <a:pt x="0" y="203"/>
                  </a:lnTo>
                  <a:lnTo>
                    <a:pt x="19" y="148"/>
                  </a:lnTo>
                  <a:lnTo>
                    <a:pt x="37" y="111"/>
                  </a:lnTo>
                  <a:lnTo>
                    <a:pt x="74" y="74"/>
                  </a:lnTo>
                  <a:lnTo>
                    <a:pt x="111" y="56"/>
                  </a:lnTo>
                  <a:lnTo>
                    <a:pt x="203" y="37"/>
                  </a:lnTo>
                  <a:lnTo>
                    <a:pt x="239" y="37"/>
                  </a:lnTo>
                  <a:lnTo>
                    <a:pt x="276" y="56"/>
                  </a:lnTo>
                  <a:lnTo>
                    <a:pt x="276" y="56"/>
                  </a:lnTo>
                  <a:lnTo>
                    <a:pt x="607" y="37"/>
                  </a:lnTo>
                  <a:lnTo>
                    <a:pt x="938" y="0"/>
                  </a:lnTo>
                  <a:lnTo>
                    <a:pt x="938" y="0"/>
                  </a:lnTo>
                  <a:lnTo>
                    <a:pt x="993" y="0"/>
                  </a:lnTo>
                  <a:lnTo>
                    <a:pt x="1048" y="37"/>
                  </a:lnTo>
                  <a:lnTo>
                    <a:pt x="1103" y="74"/>
                  </a:lnTo>
                  <a:lnTo>
                    <a:pt x="1122" y="111"/>
                  </a:lnTo>
                  <a:lnTo>
                    <a:pt x="1140" y="166"/>
                  </a:lnTo>
                  <a:lnTo>
                    <a:pt x="1140" y="221"/>
                  </a:lnTo>
                  <a:lnTo>
                    <a:pt x="1140" y="276"/>
                  </a:lnTo>
                  <a:lnTo>
                    <a:pt x="1103" y="331"/>
                  </a:lnTo>
                  <a:lnTo>
                    <a:pt x="1103" y="331"/>
                  </a:lnTo>
                  <a:lnTo>
                    <a:pt x="938" y="534"/>
                  </a:lnTo>
                  <a:lnTo>
                    <a:pt x="791" y="736"/>
                  </a:lnTo>
                  <a:lnTo>
                    <a:pt x="791" y="736"/>
                  </a:lnTo>
                  <a:lnTo>
                    <a:pt x="736" y="828"/>
                  </a:lnTo>
                  <a:lnTo>
                    <a:pt x="699" y="864"/>
                  </a:lnTo>
                  <a:lnTo>
                    <a:pt x="644" y="901"/>
                  </a:lnTo>
                  <a:lnTo>
                    <a:pt x="589" y="920"/>
                  </a:lnTo>
                  <a:lnTo>
                    <a:pt x="552" y="920"/>
                  </a:lnTo>
                  <a:lnTo>
                    <a:pt x="497" y="901"/>
                  </a:lnTo>
                  <a:lnTo>
                    <a:pt x="441" y="864"/>
                  </a:lnTo>
                  <a:lnTo>
                    <a:pt x="441" y="86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6"/>
            <p:cNvSpPr/>
            <p:nvPr/>
          </p:nvSpPr>
          <p:spPr>
            <a:xfrm>
              <a:off x="3769100" y="2515125"/>
              <a:ext cx="28500" cy="25300"/>
            </a:xfrm>
            <a:custGeom>
              <a:rect b="b" l="l" r="r" t="t"/>
              <a:pathLst>
                <a:path extrusionOk="0" h="1012" w="1140">
                  <a:moveTo>
                    <a:pt x="478" y="957"/>
                  </a:moveTo>
                  <a:lnTo>
                    <a:pt x="478" y="957"/>
                  </a:lnTo>
                  <a:lnTo>
                    <a:pt x="331" y="810"/>
                  </a:lnTo>
                  <a:lnTo>
                    <a:pt x="202" y="644"/>
                  </a:lnTo>
                  <a:lnTo>
                    <a:pt x="92" y="460"/>
                  </a:lnTo>
                  <a:lnTo>
                    <a:pt x="0" y="258"/>
                  </a:lnTo>
                  <a:lnTo>
                    <a:pt x="0" y="258"/>
                  </a:lnTo>
                  <a:lnTo>
                    <a:pt x="0" y="185"/>
                  </a:lnTo>
                  <a:lnTo>
                    <a:pt x="0" y="111"/>
                  </a:lnTo>
                  <a:lnTo>
                    <a:pt x="37" y="56"/>
                  </a:lnTo>
                  <a:lnTo>
                    <a:pt x="92" y="19"/>
                  </a:lnTo>
                  <a:lnTo>
                    <a:pt x="147" y="1"/>
                  </a:lnTo>
                  <a:lnTo>
                    <a:pt x="221" y="1"/>
                  </a:lnTo>
                  <a:lnTo>
                    <a:pt x="276" y="19"/>
                  </a:lnTo>
                  <a:lnTo>
                    <a:pt x="331" y="74"/>
                  </a:lnTo>
                  <a:lnTo>
                    <a:pt x="331" y="74"/>
                  </a:lnTo>
                  <a:lnTo>
                    <a:pt x="533" y="37"/>
                  </a:lnTo>
                  <a:lnTo>
                    <a:pt x="717" y="19"/>
                  </a:lnTo>
                  <a:lnTo>
                    <a:pt x="901" y="37"/>
                  </a:lnTo>
                  <a:lnTo>
                    <a:pt x="1029" y="74"/>
                  </a:lnTo>
                  <a:lnTo>
                    <a:pt x="1085" y="93"/>
                  </a:lnTo>
                  <a:lnTo>
                    <a:pt x="1121" y="148"/>
                  </a:lnTo>
                  <a:lnTo>
                    <a:pt x="1140" y="185"/>
                  </a:lnTo>
                  <a:lnTo>
                    <a:pt x="1140" y="258"/>
                  </a:lnTo>
                  <a:lnTo>
                    <a:pt x="1121" y="332"/>
                  </a:lnTo>
                  <a:lnTo>
                    <a:pt x="1085" y="405"/>
                  </a:lnTo>
                  <a:lnTo>
                    <a:pt x="1029" y="515"/>
                  </a:lnTo>
                  <a:lnTo>
                    <a:pt x="938" y="626"/>
                  </a:lnTo>
                  <a:lnTo>
                    <a:pt x="938" y="626"/>
                  </a:lnTo>
                  <a:lnTo>
                    <a:pt x="846" y="773"/>
                  </a:lnTo>
                  <a:lnTo>
                    <a:pt x="754" y="920"/>
                  </a:lnTo>
                  <a:lnTo>
                    <a:pt x="717" y="975"/>
                  </a:lnTo>
                  <a:lnTo>
                    <a:pt x="643" y="1012"/>
                  </a:lnTo>
                  <a:lnTo>
                    <a:pt x="570" y="1012"/>
                  </a:lnTo>
                  <a:lnTo>
                    <a:pt x="478" y="957"/>
                  </a:lnTo>
                  <a:lnTo>
                    <a:pt x="478"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6"/>
            <p:cNvSpPr/>
            <p:nvPr/>
          </p:nvSpPr>
          <p:spPr>
            <a:xfrm>
              <a:off x="4021375" y="2520175"/>
              <a:ext cx="30350" cy="23000"/>
            </a:xfrm>
            <a:custGeom>
              <a:rect b="b" l="l" r="r" t="t"/>
              <a:pathLst>
                <a:path extrusionOk="0" h="920" w="1214">
                  <a:moveTo>
                    <a:pt x="515" y="920"/>
                  </a:moveTo>
                  <a:lnTo>
                    <a:pt x="515" y="920"/>
                  </a:lnTo>
                  <a:lnTo>
                    <a:pt x="460" y="883"/>
                  </a:lnTo>
                  <a:lnTo>
                    <a:pt x="368" y="810"/>
                  </a:lnTo>
                  <a:lnTo>
                    <a:pt x="203" y="589"/>
                  </a:lnTo>
                  <a:lnTo>
                    <a:pt x="111" y="460"/>
                  </a:lnTo>
                  <a:lnTo>
                    <a:pt x="56" y="350"/>
                  </a:lnTo>
                  <a:lnTo>
                    <a:pt x="19" y="240"/>
                  </a:lnTo>
                  <a:lnTo>
                    <a:pt x="1" y="166"/>
                  </a:lnTo>
                  <a:lnTo>
                    <a:pt x="1" y="166"/>
                  </a:lnTo>
                  <a:lnTo>
                    <a:pt x="19" y="130"/>
                  </a:lnTo>
                  <a:lnTo>
                    <a:pt x="37" y="93"/>
                  </a:lnTo>
                  <a:lnTo>
                    <a:pt x="111" y="38"/>
                  </a:lnTo>
                  <a:lnTo>
                    <a:pt x="203" y="19"/>
                  </a:lnTo>
                  <a:lnTo>
                    <a:pt x="239" y="38"/>
                  </a:lnTo>
                  <a:lnTo>
                    <a:pt x="276" y="56"/>
                  </a:lnTo>
                  <a:lnTo>
                    <a:pt x="276" y="56"/>
                  </a:lnTo>
                  <a:lnTo>
                    <a:pt x="460" y="19"/>
                  </a:lnTo>
                  <a:lnTo>
                    <a:pt x="644" y="1"/>
                  </a:lnTo>
                  <a:lnTo>
                    <a:pt x="846" y="1"/>
                  </a:lnTo>
                  <a:lnTo>
                    <a:pt x="1030" y="38"/>
                  </a:lnTo>
                  <a:lnTo>
                    <a:pt x="1103" y="56"/>
                  </a:lnTo>
                  <a:lnTo>
                    <a:pt x="1159" y="93"/>
                  </a:lnTo>
                  <a:lnTo>
                    <a:pt x="1195" y="130"/>
                  </a:lnTo>
                  <a:lnTo>
                    <a:pt x="1214" y="203"/>
                  </a:lnTo>
                  <a:lnTo>
                    <a:pt x="1214" y="258"/>
                  </a:lnTo>
                  <a:lnTo>
                    <a:pt x="1177" y="350"/>
                  </a:lnTo>
                  <a:lnTo>
                    <a:pt x="1122" y="442"/>
                  </a:lnTo>
                  <a:lnTo>
                    <a:pt x="1030" y="534"/>
                  </a:lnTo>
                  <a:lnTo>
                    <a:pt x="1030" y="534"/>
                  </a:lnTo>
                  <a:lnTo>
                    <a:pt x="920" y="663"/>
                  </a:lnTo>
                  <a:lnTo>
                    <a:pt x="809" y="791"/>
                  </a:lnTo>
                  <a:lnTo>
                    <a:pt x="754" y="865"/>
                  </a:lnTo>
                  <a:lnTo>
                    <a:pt x="681" y="902"/>
                  </a:lnTo>
                  <a:lnTo>
                    <a:pt x="607" y="920"/>
                  </a:lnTo>
                  <a:lnTo>
                    <a:pt x="515" y="920"/>
                  </a:lnTo>
                  <a:lnTo>
                    <a:pt x="515" y="9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a:off x="4267225" y="2515600"/>
              <a:ext cx="27600" cy="24825"/>
            </a:xfrm>
            <a:custGeom>
              <a:rect b="b" l="l" r="r" t="t"/>
              <a:pathLst>
                <a:path extrusionOk="0" h="993" w="1104">
                  <a:moveTo>
                    <a:pt x="387" y="919"/>
                  </a:moveTo>
                  <a:lnTo>
                    <a:pt x="387" y="919"/>
                  </a:lnTo>
                  <a:lnTo>
                    <a:pt x="258" y="754"/>
                  </a:lnTo>
                  <a:lnTo>
                    <a:pt x="111" y="552"/>
                  </a:lnTo>
                  <a:lnTo>
                    <a:pt x="56" y="441"/>
                  </a:lnTo>
                  <a:lnTo>
                    <a:pt x="19" y="331"/>
                  </a:lnTo>
                  <a:lnTo>
                    <a:pt x="1" y="239"/>
                  </a:lnTo>
                  <a:lnTo>
                    <a:pt x="1" y="147"/>
                  </a:lnTo>
                  <a:lnTo>
                    <a:pt x="1" y="147"/>
                  </a:lnTo>
                  <a:lnTo>
                    <a:pt x="19" y="110"/>
                  </a:lnTo>
                  <a:lnTo>
                    <a:pt x="56" y="74"/>
                  </a:lnTo>
                  <a:lnTo>
                    <a:pt x="129" y="37"/>
                  </a:lnTo>
                  <a:lnTo>
                    <a:pt x="203" y="37"/>
                  </a:lnTo>
                  <a:lnTo>
                    <a:pt x="240" y="55"/>
                  </a:lnTo>
                  <a:lnTo>
                    <a:pt x="276" y="74"/>
                  </a:lnTo>
                  <a:lnTo>
                    <a:pt x="276" y="74"/>
                  </a:lnTo>
                  <a:lnTo>
                    <a:pt x="497" y="37"/>
                  </a:lnTo>
                  <a:lnTo>
                    <a:pt x="699" y="0"/>
                  </a:lnTo>
                  <a:lnTo>
                    <a:pt x="865" y="0"/>
                  </a:lnTo>
                  <a:lnTo>
                    <a:pt x="938" y="18"/>
                  </a:lnTo>
                  <a:lnTo>
                    <a:pt x="993" y="37"/>
                  </a:lnTo>
                  <a:lnTo>
                    <a:pt x="1048" y="74"/>
                  </a:lnTo>
                  <a:lnTo>
                    <a:pt x="1085" y="110"/>
                  </a:lnTo>
                  <a:lnTo>
                    <a:pt x="1104" y="166"/>
                  </a:lnTo>
                  <a:lnTo>
                    <a:pt x="1104" y="239"/>
                  </a:lnTo>
                  <a:lnTo>
                    <a:pt x="1085" y="313"/>
                  </a:lnTo>
                  <a:lnTo>
                    <a:pt x="1048" y="405"/>
                  </a:lnTo>
                  <a:lnTo>
                    <a:pt x="993" y="515"/>
                  </a:lnTo>
                  <a:lnTo>
                    <a:pt x="901" y="643"/>
                  </a:lnTo>
                  <a:lnTo>
                    <a:pt x="901" y="643"/>
                  </a:lnTo>
                  <a:lnTo>
                    <a:pt x="809" y="791"/>
                  </a:lnTo>
                  <a:lnTo>
                    <a:pt x="754" y="864"/>
                  </a:lnTo>
                  <a:lnTo>
                    <a:pt x="681" y="938"/>
                  </a:lnTo>
                  <a:lnTo>
                    <a:pt x="607" y="974"/>
                  </a:lnTo>
                  <a:lnTo>
                    <a:pt x="534" y="993"/>
                  </a:lnTo>
                  <a:lnTo>
                    <a:pt x="460" y="974"/>
                  </a:lnTo>
                  <a:lnTo>
                    <a:pt x="387" y="919"/>
                  </a:lnTo>
                  <a:lnTo>
                    <a:pt x="387" y="919"/>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a:off x="4511250" y="2510075"/>
              <a:ext cx="29425" cy="26675"/>
            </a:xfrm>
            <a:custGeom>
              <a:rect b="b" l="l" r="r" t="t"/>
              <a:pathLst>
                <a:path extrusionOk="0" h="1067" w="1177">
                  <a:moveTo>
                    <a:pt x="570" y="1067"/>
                  </a:moveTo>
                  <a:lnTo>
                    <a:pt x="570" y="1067"/>
                  </a:lnTo>
                  <a:lnTo>
                    <a:pt x="497" y="1012"/>
                  </a:lnTo>
                  <a:lnTo>
                    <a:pt x="405" y="938"/>
                  </a:lnTo>
                  <a:lnTo>
                    <a:pt x="331" y="828"/>
                  </a:lnTo>
                  <a:lnTo>
                    <a:pt x="258" y="717"/>
                  </a:lnTo>
                  <a:lnTo>
                    <a:pt x="111" y="497"/>
                  </a:lnTo>
                  <a:lnTo>
                    <a:pt x="0" y="295"/>
                  </a:lnTo>
                  <a:lnTo>
                    <a:pt x="0" y="295"/>
                  </a:lnTo>
                  <a:lnTo>
                    <a:pt x="0" y="239"/>
                  </a:lnTo>
                  <a:lnTo>
                    <a:pt x="19" y="184"/>
                  </a:lnTo>
                  <a:lnTo>
                    <a:pt x="37" y="129"/>
                  </a:lnTo>
                  <a:lnTo>
                    <a:pt x="74" y="92"/>
                  </a:lnTo>
                  <a:lnTo>
                    <a:pt x="111" y="56"/>
                  </a:lnTo>
                  <a:lnTo>
                    <a:pt x="166" y="56"/>
                  </a:lnTo>
                  <a:lnTo>
                    <a:pt x="221" y="56"/>
                  </a:lnTo>
                  <a:lnTo>
                    <a:pt x="276" y="74"/>
                  </a:lnTo>
                  <a:lnTo>
                    <a:pt x="276" y="74"/>
                  </a:lnTo>
                  <a:lnTo>
                    <a:pt x="349" y="37"/>
                  </a:lnTo>
                  <a:lnTo>
                    <a:pt x="405" y="19"/>
                  </a:lnTo>
                  <a:lnTo>
                    <a:pt x="552" y="1"/>
                  </a:lnTo>
                  <a:lnTo>
                    <a:pt x="864" y="19"/>
                  </a:lnTo>
                  <a:lnTo>
                    <a:pt x="864" y="19"/>
                  </a:lnTo>
                  <a:lnTo>
                    <a:pt x="956" y="37"/>
                  </a:lnTo>
                  <a:lnTo>
                    <a:pt x="1030" y="56"/>
                  </a:lnTo>
                  <a:lnTo>
                    <a:pt x="1103" y="92"/>
                  </a:lnTo>
                  <a:lnTo>
                    <a:pt x="1140" y="148"/>
                  </a:lnTo>
                  <a:lnTo>
                    <a:pt x="1177" y="221"/>
                  </a:lnTo>
                  <a:lnTo>
                    <a:pt x="1177" y="295"/>
                  </a:lnTo>
                  <a:lnTo>
                    <a:pt x="1158" y="368"/>
                  </a:lnTo>
                  <a:lnTo>
                    <a:pt x="1103" y="460"/>
                  </a:lnTo>
                  <a:lnTo>
                    <a:pt x="1103" y="460"/>
                  </a:lnTo>
                  <a:lnTo>
                    <a:pt x="1030" y="534"/>
                  </a:lnTo>
                  <a:lnTo>
                    <a:pt x="974" y="626"/>
                  </a:lnTo>
                  <a:lnTo>
                    <a:pt x="864" y="846"/>
                  </a:lnTo>
                  <a:lnTo>
                    <a:pt x="809" y="938"/>
                  </a:lnTo>
                  <a:lnTo>
                    <a:pt x="735" y="1012"/>
                  </a:lnTo>
                  <a:lnTo>
                    <a:pt x="662" y="1048"/>
                  </a:lnTo>
                  <a:lnTo>
                    <a:pt x="625"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a:off x="4758475" y="2508700"/>
              <a:ext cx="28525" cy="23925"/>
            </a:xfrm>
            <a:custGeom>
              <a:rect b="b" l="l" r="r" t="t"/>
              <a:pathLst>
                <a:path extrusionOk="0" h="957" w="1141">
                  <a:moveTo>
                    <a:pt x="625" y="956"/>
                  </a:moveTo>
                  <a:lnTo>
                    <a:pt x="625" y="956"/>
                  </a:lnTo>
                  <a:lnTo>
                    <a:pt x="570" y="938"/>
                  </a:lnTo>
                  <a:lnTo>
                    <a:pt x="515" y="919"/>
                  </a:lnTo>
                  <a:lnTo>
                    <a:pt x="442" y="846"/>
                  </a:lnTo>
                  <a:lnTo>
                    <a:pt x="276" y="662"/>
                  </a:lnTo>
                  <a:lnTo>
                    <a:pt x="276" y="662"/>
                  </a:lnTo>
                  <a:lnTo>
                    <a:pt x="148" y="515"/>
                  </a:lnTo>
                  <a:lnTo>
                    <a:pt x="74" y="405"/>
                  </a:lnTo>
                  <a:lnTo>
                    <a:pt x="19" y="313"/>
                  </a:lnTo>
                  <a:lnTo>
                    <a:pt x="0" y="203"/>
                  </a:lnTo>
                  <a:lnTo>
                    <a:pt x="0" y="166"/>
                  </a:lnTo>
                  <a:lnTo>
                    <a:pt x="19" y="129"/>
                  </a:lnTo>
                  <a:lnTo>
                    <a:pt x="37" y="92"/>
                  </a:lnTo>
                  <a:lnTo>
                    <a:pt x="92" y="74"/>
                  </a:lnTo>
                  <a:lnTo>
                    <a:pt x="129" y="37"/>
                  </a:lnTo>
                  <a:lnTo>
                    <a:pt x="203" y="37"/>
                  </a:lnTo>
                  <a:lnTo>
                    <a:pt x="203" y="37"/>
                  </a:lnTo>
                  <a:lnTo>
                    <a:pt x="276" y="56"/>
                  </a:lnTo>
                  <a:lnTo>
                    <a:pt x="276" y="56"/>
                  </a:lnTo>
                  <a:lnTo>
                    <a:pt x="313" y="74"/>
                  </a:lnTo>
                  <a:lnTo>
                    <a:pt x="313" y="74"/>
                  </a:lnTo>
                  <a:lnTo>
                    <a:pt x="552" y="19"/>
                  </a:lnTo>
                  <a:lnTo>
                    <a:pt x="717" y="0"/>
                  </a:lnTo>
                  <a:lnTo>
                    <a:pt x="864" y="0"/>
                  </a:lnTo>
                  <a:lnTo>
                    <a:pt x="993" y="19"/>
                  </a:lnTo>
                  <a:lnTo>
                    <a:pt x="1048" y="56"/>
                  </a:lnTo>
                  <a:lnTo>
                    <a:pt x="1085" y="74"/>
                  </a:lnTo>
                  <a:lnTo>
                    <a:pt x="1122" y="129"/>
                  </a:lnTo>
                  <a:lnTo>
                    <a:pt x="1140" y="166"/>
                  </a:lnTo>
                  <a:lnTo>
                    <a:pt x="1140" y="239"/>
                  </a:lnTo>
                  <a:lnTo>
                    <a:pt x="1122" y="313"/>
                  </a:lnTo>
                  <a:lnTo>
                    <a:pt x="1122" y="313"/>
                  </a:lnTo>
                  <a:lnTo>
                    <a:pt x="993" y="515"/>
                  </a:lnTo>
                  <a:lnTo>
                    <a:pt x="864" y="717"/>
                  </a:lnTo>
                  <a:lnTo>
                    <a:pt x="864" y="717"/>
                  </a:lnTo>
                  <a:lnTo>
                    <a:pt x="828" y="809"/>
                  </a:lnTo>
                  <a:lnTo>
                    <a:pt x="791" y="883"/>
                  </a:lnTo>
                  <a:lnTo>
                    <a:pt x="717" y="938"/>
                  </a:lnTo>
                  <a:lnTo>
                    <a:pt x="681" y="956"/>
                  </a:lnTo>
                  <a:lnTo>
                    <a:pt x="625" y="956"/>
                  </a:lnTo>
                  <a:lnTo>
                    <a:pt x="625"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a:off x="4988700" y="2506400"/>
              <a:ext cx="27150" cy="24850"/>
            </a:xfrm>
            <a:custGeom>
              <a:rect b="b" l="l" r="r" t="t"/>
              <a:pathLst>
                <a:path extrusionOk="0" h="994" w="1086">
                  <a:moveTo>
                    <a:pt x="460" y="975"/>
                  </a:moveTo>
                  <a:lnTo>
                    <a:pt x="460" y="975"/>
                  </a:lnTo>
                  <a:lnTo>
                    <a:pt x="368" y="901"/>
                  </a:lnTo>
                  <a:lnTo>
                    <a:pt x="295" y="828"/>
                  </a:lnTo>
                  <a:lnTo>
                    <a:pt x="184" y="625"/>
                  </a:lnTo>
                  <a:lnTo>
                    <a:pt x="74" y="423"/>
                  </a:lnTo>
                  <a:lnTo>
                    <a:pt x="1" y="221"/>
                  </a:lnTo>
                  <a:lnTo>
                    <a:pt x="1" y="221"/>
                  </a:lnTo>
                  <a:lnTo>
                    <a:pt x="1" y="166"/>
                  </a:lnTo>
                  <a:lnTo>
                    <a:pt x="19" y="129"/>
                  </a:lnTo>
                  <a:lnTo>
                    <a:pt x="56" y="92"/>
                  </a:lnTo>
                  <a:lnTo>
                    <a:pt x="93" y="56"/>
                  </a:lnTo>
                  <a:lnTo>
                    <a:pt x="148" y="37"/>
                  </a:lnTo>
                  <a:lnTo>
                    <a:pt x="184" y="37"/>
                  </a:lnTo>
                  <a:lnTo>
                    <a:pt x="240" y="37"/>
                  </a:lnTo>
                  <a:lnTo>
                    <a:pt x="295" y="74"/>
                  </a:lnTo>
                  <a:lnTo>
                    <a:pt x="295" y="74"/>
                  </a:lnTo>
                  <a:lnTo>
                    <a:pt x="423" y="37"/>
                  </a:lnTo>
                  <a:lnTo>
                    <a:pt x="570" y="19"/>
                  </a:lnTo>
                  <a:lnTo>
                    <a:pt x="736" y="0"/>
                  </a:lnTo>
                  <a:lnTo>
                    <a:pt x="883" y="19"/>
                  </a:lnTo>
                  <a:lnTo>
                    <a:pt x="956" y="37"/>
                  </a:lnTo>
                  <a:lnTo>
                    <a:pt x="1012" y="56"/>
                  </a:lnTo>
                  <a:lnTo>
                    <a:pt x="1048" y="92"/>
                  </a:lnTo>
                  <a:lnTo>
                    <a:pt x="1067" y="148"/>
                  </a:lnTo>
                  <a:lnTo>
                    <a:pt x="1085" y="203"/>
                  </a:lnTo>
                  <a:lnTo>
                    <a:pt x="1067" y="258"/>
                  </a:lnTo>
                  <a:lnTo>
                    <a:pt x="1030" y="350"/>
                  </a:lnTo>
                  <a:lnTo>
                    <a:pt x="975" y="423"/>
                  </a:lnTo>
                  <a:lnTo>
                    <a:pt x="975" y="423"/>
                  </a:lnTo>
                  <a:lnTo>
                    <a:pt x="920" y="515"/>
                  </a:lnTo>
                  <a:lnTo>
                    <a:pt x="865"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6"/>
            <p:cNvSpPr/>
            <p:nvPr/>
          </p:nvSpPr>
          <p:spPr>
            <a:xfrm>
              <a:off x="5786000" y="2306950"/>
              <a:ext cx="26225" cy="24850"/>
            </a:xfrm>
            <a:custGeom>
              <a:rect b="b" l="l" r="r" t="t"/>
              <a:pathLst>
                <a:path extrusionOk="0" h="994" w="1049">
                  <a:moveTo>
                    <a:pt x="221" y="975"/>
                  </a:moveTo>
                  <a:lnTo>
                    <a:pt x="221" y="975"/>
                  </a:lnTo>
                  <a:lnTo>
                    <a:pt x="166" y="938"/>
                  </a:lnTo>
                  <a:lnTo>
                    <a:pt x="129" y="865"/>
                  </a:lnTo>
                  <a:lnTo>
                    <a:pt x="129" y="791"/>
                  </a:lnTo>
                  <a:lnTo>
                    <a:pt x="148" y="736"/>
                  </a:lnTo>
                  <a:lnTo>
                    <a:pt x="148" y="736"/>
                  </a:lnTo>
                  <a:lnTo>
                    <a:pt x="92" y="663"/>
                  </a:lnTo>
                  <a:lnTo>
                    <a:pt x="56" y="571"/>
                  </a:lnTo>
                  <a:lnTo>
                    <a:pt x="37" y="479"/>
                  </a:lnTo>
                  <a:lnTo>
                    <a:pt x="1" y="369"/>
                  </a:lnTo>
                  <a:lnTo>
                    <a:pt x="1" y="277"/>
                  </a:lnTo>
                  <a:lnTo>
                    <a:pt x="1" y="166"/>
                  </a:lnTo>
                  <a:lnTo>
                    <a:pt x="37" y="93"/>
                  </a:lnTo>
                  <a:lnTo>
                    <a:pt x="92" y="38"/>
                  </a:lnTo>
                  <a:lnTo>
                    <a:pt x="92" y="38"/>
                  </a:lnTo>
                  <a:lnTo>
                    <a:pt x="203" y="1"/>
                  </a:lnTo>
                  <a:lnTo>
                    <a:pt x="295" y="19"/>
                  </a:lnTo>
                  <a:lnTo>
                    <a:pt x="405" y="56"/>
                  </a:lnTo>
                  <a:lnTo>
                    <a:pt x="497" y="111"/>
                  </a:lnTo>
                  <a:lnTo>
                    <a:pt x="699" y="240"/>
                  </a:lnTo>
                  <a:lnTo>
                    <a:pt x="791" y="313"/>
                  </a:lnTo>
                  <a:lnTo>
                    <a:pt x="883" y="350"/>
                  </a:lnTo>
                  <a:lnTo>
                    <a:pt x="883" y="350"/>
                  </a:lnTo>
                  <a:lnTo>
                    <a:pt x="975" y="424"/>
                  </a:lnTo>
                  <a:lnTo>
                    <a:pt x="1030" y="497"/>
                  </a:lnTo>
                  <a:lnTo>
                    <a:pt x="1048" y="571"/>
                  </a:lnTo>
                  <a:lnTo>
                    <a:pt x="1012" y="644"/>
                  </a:lnTo>
                  <a:lnTo>
                    <a:pt x="975" y="699"/>
                  </a:lnTo>
                  <a:lnTo>
                    <a:pt x="901" y="755"/>
                  </a:lnTo>
                  <a:lnTo>
                    <a:pt x="809" y="791"/>
                  </a:lnTo>
                  <a:lnTo>
                    <a:pt x="717" y="828"/>
                  </a:lnTo>
                  <a:lnTo>
                    <a:pt x="717" y="828"/>
                  </a:lnTo>
                  <a:lnTo>
                    <a:pt x="589" y="883"/>
                  </a:lnTo>
                  <a:lnTo>
                    <a:pt x="479" y="938"/>
                  </a:lnTo>
                  <a:lnTo>
                    <a:pt x="350" y="993"/>
                  </a:lnTo>
                  <a:lnTo>
                    <a:pt x="276" y="993"/>
                  </a:lnTo>
                  <a:lnTo>
                    <a:pt x="221" y="975"/>
                  </a:lnTo>
                  <a:lnTo>
                    <a:pt x="221"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6"/>
            <p:cNvSpPr/>
            <p:nvPr/>
          </p:nvSpPr>
          <p:spPr>
            <a:xfrm>
              <a:off x="5790600" y="2120375"/>
              <a:ext cx="21150" cy="22550"/>
            </a:xfrm>
            <a:custGeom>
              <a:rect b="b" l="l" r="r" t="t"/>
              <a:pathLst>
                <a:path extrusionOk="0" h="902" w="846">
                  <a:moveTo>
                    <a:pt x="129" y="847"/>
                  </a:moveTo>
                  <a:lnTo>
                    <a:pt x="129" y="847"/>
                  </a:lnTo>
                  <a:lnTo>
                    <a:pt x="92" y="773"/>
                  </a:lnTo>
                  <a:lnTo>
                    <a:pt x="92" y="699"/>
                  </a:lnTo>
                  <a:lnTo>
                    <a:pt x="92" y="699"/>
                  </a:lnTo>
                  <a:lnTo>
                    <a:pt x="37" y="626"/>
                  </a:lnTo>
                  <a:lnTo>
                    <a:pt x="0" y="516"/>
                  </a:lnTo>
                  <a:lnTo>
                    <a:pt x="0" y="387"/>
                  </a:lnTo>
                  <a:lnTo>
                    <a:pt x="0" y="277"/>
                  </a:lnTo>
                  <a:lnTo>
                    <a:pt x="37" y="166"/>
                  </a:lnTo>
                  <a:lnTo>
                    <a:pt x="92" y="74"/>
                  </a:lnTo>
                  <a:lnTo>
                    <a:pt x="129" y="38"/>
                  </a:lnTo>
                  <a:lnTo>
                    <a:pt x="166" y="19"/>
                  </a:lnTo>
                  <a:lnTo>
                    <a:pt x="203" y="1"/>
                  </a:lnTo>
                  <a:lnTo>
                    <a:pt x="258" y="1"/>
                  </a:lnTo>
                  <a:lnTo>
                    <a:pt x="258" y="1"/>
                  </a:lnTo>
                  <a:lnTo>
                    <a:pt x="368" y="38"/>
                  </a:lnTo>
                  <a:lnTo>
                    <a:pt x="478" y="111"/>
                  </a:lnTo>
                  <a:lnTo>
                    <a:pt x="570" y="185"/>
                  </a:lnTo>
                  <a:lnTo>
                    <a:pt x="662" y="258"/>
                  </a:lnTo>
                  <a:lnTo>
                    <a:pt x="662" y="258"/>
                  </a:lnTo>
                  <a:lnTo>
                    <a:pt x="736" y="313"/>
                  </a:lnTo>
                  <a:lnTo>
                    <a:pt x="809" y="369"/>
                  </a:lnTo>
                  <a:lnTo>
                    <a:pt x="846" y="442"/>
                  </a:lnTo>
                  <a:lnTo>
                    <a:pt x="846" y="479"/>
                  </a:lnTo>
                  <a:lnTo>
                    <a:pt x="846" y="534"/>
                  </a:lnTo>
                  <a:lnTo>
                    <a:pt x="846" y="534"/>
                  </a:lnTo>
                  <a:lnTo>
                    <a:pt x="828" y="589"/>
                  </a:lnTo>
                  <a:lnTo>
                    <a:pt x="791" y="644"/>
                  </a:lnTo>
                  <a:lnTo>
                    <a:pt x="754" y="681"/>
                  </a:lnTo>
                  <a:lnTo>
                    <a:pt x="681" y="718"/>
                  </a:lnTo>
                  <a:lnTo>
                    <a:pt x="552" y="791"/>
                  </a:lnTo>
                  <a:lnTo>
                    <a:pt x="442" y="847"/>
                  </a:lnTo>
                  <a:lnTo>
                    <a:pt x="442" y="847"/>
                  </a:lnTo>
                  <a:lnTo>
                    <a:pt x="368" y="883"/>
                  </a:lnTo>
                  <a:lnTo>
                    <a:pt x="276" y="902"/>
                  </a:lnTo>
                  <a:lnTo>
                    <a:pt x="203" y="902"/>
                  </a:lnTo>
                  <a:lnTo>
                    <a:pt x="166" y="865"/>
                  </a:lnTo>
                  <a:lnTo>
                    <a:pt x="129" y="847"/>
                  </a:lnTo>
                  <a:lnTo>
                    <a:pt x="129" y="84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a:off x="5789675" y="1936575"/>
              <a:ext cx="24850" cy="24375"/>
            </a:xfrm>
            <a:custGeom>
              <a:rect b="b" l="l" r="r" t="t"/>
              <a:pathLst>
                <a:path extrusionOk="0" h="975" w="994">
                  <a:moveTo>
                    <a:pt x="148" y="938"/>
                  </a:moveTo>
                  <a:lnTo>
                    <a:pt x="148" y="938"/>
                  </a:lnTo>
                  <a:lnTo>
                    <a:pt x="93" y="864"/>
                  </a:lnTo>
                  <a:lnTo>
                    <a:pt x="74" y="791"/>
                  </a:lnTo>
                  <a:lnTo>
                    <a:pt x="74" y="791"/>
                  </a:lnTo>
                  <a:lnTo>
                    <a:pt x="37" y="717"/>
                  </a:lnTo>
                  <a:lnTo>
                    <a:pt x="1" y="625"/>
                  </a:lnTo>
                  <a:lnTo>
                    <a:pt x="1" y="533"/>
                  </a:lnTo>
                  <a:lnTo>
                    <a:pt x="1" y="441"/>
                  </a:lnTo>
                  <a:lnTo>
                    <a:pt x="19" y="239"/>
                  </a:lnTo>
                  <a:lnTo>
                    <a:pt x="56" y="147"/>
                  </a:lnTo>
                  <a:lnTo>
                    <a:pt x="93" y="74"/>
                  </a:lnTo>
                  <a:lnTo>
                    <a:pt x="93" y="74"/>
                  </a:lnTo>
                  <a:lnTo>
                    <a:pt x="129" y="37"/>
                  </a:lnTo>
                  <a:lnTo>
                    <a:pt x="184" y="0"/>
                  </a:lnTo>
                  <a:lnTo>
                    <a:pt x="240" y="0"/>
                  </a:lnTo>
                  <a:lnTo>
                    <a:pt x="295" y="0"/>
                  </a:lnTo>
                  <a:lnTo>
                    <a:pt x="405" y="19"/>
                  </a:lnTo>
                  <a:lnTo>
                    <a:pt x="497" y="74"/>
                  </a:lnTo>
                  <a:lnTo>
                    <a:pt x="497" y="74"/>
                  </a:lnTo>
                  <a:lnTo>
                    <a:pt x="607" y="129"/>
                  </a:lnTo>
                  <a:lnTo>
                    <a:pt x="736" y="184"/>
                  </a:lnTo>
                  <a:lnTo>
                    <a:pt x="846" y="239"/>
                  </a:lnTo>
                  <a:lnTo>
                    <a:pt x="938" y="313"/>
                  </a:lnTo>
                  <a:lnTo>
                    <a:pt x="938" y="313"/>
                  </a:lnTo>
                  <a:lnTo>
                    <a:pt x="975" y="368"/>
                  </a:lnTo>
                  <a:lnTo>
                    <a:pt x="993" y="441"/>
                  </a:lnTo>
                  <a:lnTo>
                    <a:pt x="975" y="497"/>
                  </a:lnTo>
                  <a:lnTo>
                    <a:pt x="956" y="552"/>
                  </a:lnTo>
                  <a:lnTo>
                    <a:pt x="901" y="607"/>
                  </a:lnTo>
                  <a:lnTo>
                    <a:pt x="865" y="662"/>
                  </a:lnTo>
                  <a:lnTo>
                    <a:pt x="754" y="736"/>
                  </a:lnTo>
                  <a:lnTo>
                    <a:pt x="754" y="736"/>
                  </a:lnTo>
                  <a:lnTo>
                    <a:pt x="607" y="827"/>
                  </a:lnTo>
                  <a:lnTo>
                    <a:pt x="460" y="919"/>
                  </a:lnTo>
                  <a:lnTo>
                    <a:pt x="387" y="956"/>
                  </a:lnTo>
                  <a:lnTo>
                    <a:pt x="313" y="975"/>
                  </a:lnTo>
                  <a:lnTo>
                    <a:pt x="240" y="975"/>
                  </a:lnTo>
                  <a:lnTo>
                    <a:pt x="148" y="938"/>
                  </a:lnTo>
                  <a:lnTo>
                    <a:pt x="148" y="93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a:off x="5780500" y="1716900"/>
              <a:ext cx="27125" cy="26225"/>
            </a:xfrm>
            <a:custGeom>
              <a:rect b="b" l="l" r="r" t="t"/>
              <a:pathLst>
                <a:path extrusionOk="0" h="1049" w="1085">
                  <a:moveTo>
                    <a:pt x="184" y="1012"/>
                  </a:moveTo>
                  <a:lnTo>
                    <a:pt x="184" y="1012"/>
                  </a:lnTo>
                  <a:lnTo>
                    <a:pt x="129" y="957"/>
                  </a:lnTo>
                  <a:lnTo>
                    <a:pt x="110" y="883"/>
                  </a:lnTo>
                  <a:lnTo>
                    <a:pt x="110" y="883"/>
                  </a:lnTo>
                  <a:lnTo>
                    <a:pt x="55" y="810"/>
                  </a:lnTo>
                  <a:lnTo>
                    <a:pt x="18" y="699"/>
                  </a:lnTo>
                  <a:lnTo>
                    <a:pt x="0" y="571"/>
                  </a:lnTo>
                  <a:lnTo>
                    <a:pt x="0" y="424"/>
                  </a:lnTo>
                  <a:lnTo>
                    <a:pt x="18" y="295"/>
                  </a:lnTo>
                  <a:lnTo>
                    <a:pt x="55" y="166"/>
                  </a:lnTo>
                  <a:lnTo>
                    <a:pt x="110" y="74"/>
                  </a:lnTo>
                  <a:lnTo>
                    <a:pt x="147" y="38"/>
                  </a:lnTo>
                  <a:lnTo>
                    <a:pt x="184" y="19"/>
                  </a:lnTo>
                  <a:lnTo>
                    <a:pt x="184" y="19"/>
                  </a:lnTo>
                  <a:lnTo>
                    <a:pt x="221" y="1"/>
                  </a:lnTo>
                  <a:lnTo>
                    <a:pt x="276" y="1"/>
                  </a:lnTo>
                  <a:lnTo>
                    <a:pt x="368" y="19"/>
                  </a:lnTo>
                  <a:lnTo>
                    <a:pt x="570" y="111"/>
                  </a:lnTo>
                  <a:lnTo>
                    <a:pt x="570" y="111"/>
                  </a:lnTo>
                  <a:lnTo>
                    <a:pt x="772" y="203"/>
                  </a:lnTo>
                  <a:lnTo>
                    <a:pt x="974" y="295"/>
                  </a:lnTo>
                  <a:lnTo>
                    <a:pt x="974" y="295"/>
                  </a:lnTo>
                  <a:lnTo>
                    <a:pt x="1048" y="332"/>
                  </a:lnTo>
                  <a:lnTo>
                    <a:pt x="1066" y="387"/>
                  </a:lnTo>
                  <a:lnTo>
                    <a:pt x="1085" y="442"/>
                  </a:lnTo>
                  <a:lnTo>
                    <a:pt x="1066" y="516"/>
                  </a:lnTo>
                  <a:lnTo>
                    <a:pt x="1048" y="571"/>
                  </a:lnTo>
                  <a:lnTo>
                    <a:pt x="993" y="626"/>
                  </a:lnTo>
                  <a:lnTo>
                    <a:pt x="956" y="681"/>
                  </a:lnTo>
                  <a:lnTo>
                    <a:pt x="901" y="718"/>
                  </a:lnTo>
                  <a:lnTo>
                    <a:pt x="901" y="718"/>
                  </a:lnTo>
                  <a:lnTo>
                    <a:pt x="662" y="846"/>
                  </a:lnTo>
                  <a:lnTo>
                    <a:pt x="441" y="994"/>
                  </a:lnTo>
                  <a:lnTo>
                    <a:pt x="441" y="994"/>
                  </a:lnTo>
                  <a:lnTo>
                    <a:pt x="386" y="1030"/>
                  </a:lnTo>
                  <a:lnTo>
                    <a:pt x="312" y="1049"/>
                  </a:lnTo>
                  <a:lnTo>
                    <a:pt x="257" y="1049"/>
                  </a:lnTo>
                  <a:lnTo>
                    <a:pt x="184" y="1012"/>
                  </a:lnTo>
                  <a:lnTo>
                    <a:pt x="184"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a:off x="5785550" y="1489450"/>
              <a:ext cx="23450" cy="24825"/>
            </a:xfrm>
            <a:custGeom>
              <a:rect b="b" l="l" r="r" t="t"/>
              <a:pathLst>
                <a:path extrusionOk="0" h="993" w="938">
                  <a:moveTo>
                    <a:pt x="37" y="846"/>
                  </a:moveTo>
                  <a:lnTo>
                    <a:pt x="37" y="846"/>
                  </a:lnTo>
                  <a:lnTo>
                    <a:pt x="37" y="772"/>
                  </a:lnTo>
                  <a:lnTo>
                    <a:pt x="74" y="699"/>
                  </a:lnTo>
                  <a:lnTo>
                    <a:pt x="74" y="699"/>
                  </a:lnTo>
                  <a:lnTo>
                    <a:pt x="19" y="533"/>
                  </a:lnTo>
                  <a:lnTo>
                    <a:pt x="0" y="331"/>
                  </a:lnTo>
                  <a:lnTo>
                    <a:pt x="0" y="239"/>
                  </a:lnTo>
                  <a:lnTo>
                    <a:pt x="19" y="147"/>
                  </a:lnTo>
                  <a:lnTo>
                    <a:pt x="74" y="74"/>
                  </a:lnTo>
                  <a:lnTo>
                    <a:pt x="129" y="18"/>
                  </a:lnTo>
                  <a:lnTo>
                    <a:pt x="129" y="18"/>
                  </a:lnTo>
                  <a:lnTo>
                    <a:pt x="221" y="0"/>
                  </a:lnTo>
                  <a:lnTo>
                    <a:pt x="294" y="18"/>
                  </a:lnTo>
                  <a:lnTo>
                    <a:pt x="368" y="55"/>
                  </a:lnTo>
                  <a:lnTo>
                    <a:pt x="423" y="92"/>
                  </a:lnTo>
                  <a:lnTo>
                    <a:pt x="570" y="184"/>
                  </a:lnTo>
                  <a:lnTo>
                    <a:pt x="699" y="276"/>
                  </a:lnTo>
                  <a:lnTo>
                    <a:pt x="699" y="276"/>
                  </a:lnTo>
                  <a:lnTo>
                    <a:pt x="791" y="331"/>
                  </a:lnTo>
                  <a:lnTo>
                    <a:pt x="864" y="368"/>
                  </a:lnTo>
                  <a:lnTo>
                    <a:pt x="901" y="423"/>
                  </a:lnTo>
                  <a:lnTo>
                    <a:pt x="919" y="478"/>
                  </a:lnTo>
                  <a:lnTo>
                    <a:pt x="938" y="515"/>
                  </a:lnTo>
                  <a:lnTo>
                    <a:pt x="919" y="570"/>
                  </a:lnTo>
                  <a:lnTo>
                    <a:pt x="883" y="607"/>
                  </a:lnTo>
                  <a:lnTo>
                    <a:pt x="846" y="662"/>
                  </a:lnTo>
                  <a:lnTo>
                    <a:pt x="754" y="735"/>
                  </a:lnTo>
                  <a:lnTo>
                    <a:pt x="625" y="809"/>
                  </a:lnTo>
                  <a:lnTo>
                    <a:pt x="368" y="938"/>
                  </a:lnTo>
                  <a:lnTo>
                    <a:pt x="368" y="938"/>
                  </a:lnTo>
                  <a:lnTo>
                    <a:pt x="331" y="974"/>
                  </a:lnTo>
                  <a:lnTo>
                    <a:pt x="276" y="993"/>
                  </a:lnTo>
                  <a:lnTo>
                    <a:pt x="221" y="993"/>
                  </a:lnTo>
                  <a:lnTo>
                    <a:pt x="166" y="993"/>
                  </a:lnTo>
                  <a:lnTo>
                    <a:pt x="129" y="974"/>
                  </a:lnTo>
                  <a:lnTo>
                    <a:pt x="74" y="938"/>
                  </a:lnTo>
                  <a:lnTo>
                    <a:pt x="55" y="901"/>
                  </a:lnTo>
                  <a:lnTo>
                    <a:pt x="37" y="846"/>
                  </a:lnTo>
                  <a:lnTo>
                    <a:pt x="37" y="84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6"/>
            <p:cNvSpPr/>
            <p:nvPr/>
          </p:nvSpPr>
          <p:spPr>
            <a:xfrm>
              <a:off x="5781875" y="1276675"/>
              <a:ext cx="22075" cy="24825"/>
            </a:xfrm>
            <a:custGeom>
              <a:rect b="b" l="l" r="r" t="t"/>
              <a:pathLst>
                <a:path extrusionOk="0" h="993" w="883">
                  <a:moveTo>
                    <a:pt x="110" y="956"/>
                  </a:moveTo>
                  <a:lnTo>
                    <a:pt x="110" y="956"/>
                  </a:lnTo>
                  <a:lnTo>
                    <a:pt x="55" y="901"/>
                  </a:lnTo>
                  <a:lnTo>
                    <a:pt x="19" y="846"/>
                  </a:lnTo>
                  <a:lnTo>
                    <a:pt x="19" y="754"/>
                  </a:lnTo>
                  <a:lnTo>
                    <a:pt x="55" y="680"/>
                  </a:lnTo>
                  <a:lnTo>
                    <a:pt x="55" y="680"/>
                  </a:lnTo>
                  <a:lnTo>
                    <a:pt x="19" y="460"/>
                  </a:lnTo>
                  <a:lnTo>
                    <a:pt x="0" y="276"/>
                  </a:lnTo>
                  <a:lnTo>
                    <a:pt x="19" y="147"/>
                  </a:lnTo>
                  <a:lnTo>
                    <a:pt x="37" y="92"/>
                  </a:lnTo>
                  <a:lnTo>
                    <a:pt x="55" y="56"/>
                  </a:lnTo>
                  <a:lnTo>
                    <a:pt x="92" y="19"/>
                  </a:lnTo>
                  <a:lnTo>
                    <a:pt x="147" y="0"/>
                  </a:lnTo>
                  <a:lnTo>
                    <a:pt x="202" y="0"/>
                  </a:lnTo>
                  <a:lnTo>
                    <a:pt x="257" y="0"/>
                  </a:lnTo>
                  <a:lnTo>
                    <a:pt x="423" y="74"/>
                  </a:lnTo>
                  <a:lnTo>
                    <a:pt x="644" y="184"/>
                  </a:lnTo>
                  <a:lnTo>
                    <a:pt x="644" y="184"/>
                  </a:lnTo>
                  <a:lnTo>
                    <a:pt x="754" y="221"/>
                  </a:lnTo>
                  <a:lnTo>
                    <a:pt x="809" y="258"/>
                  </a:lnTo>
                  <a:lnTo>
                    <a:pt x="864" y="313"/>
                  </a:lnTo>
                  <a:lnTo>
                    <a:pt x="882" y="368"/>
                  </a:lnTo>
                  <a:lnTo>
                    <a:pt x="882" y="405"/>
                  </a:lnTo>
                  <a:lnTo>
                    <a:pt x="864" y="460"/>
                  </a:lnTo>
                  <a:lnTo>
                    <a:pt x="772" y="570"/>
                  </a:lnTo>
                  <a:lnTo>
                    <a:pt x="662" y="680"/>
                  </a:lnTo>
                  <a:lnTo>
                    <a:pt x="533" y="791"/>
                  </a:lnTo>
                  <a:lnTo>
                    <a:pt x="294" y="956"/>
                  </a:lnTo>
                  <a:lnTo>
                    <a:pt x="294" y="956"/>
                  </a:lnTo>
                  <a:lnTo>
                    <a:pt x="294" y="956"/>
                  </a:lnTo>
                  <a:lnTo>
                    <a:pt x="294" y="956"/>
                  </a:lnTo>
                  <a:lnTo>
                    <a:pt x="294" y="956"/>
                  </a:lnTo>
                  <a:lnTo>
                    <a:pt x="294" y="956"/>
                  </a:lnTo>
                  <a:lnTo>
                    <a:pt x="257" y="975"/>
                  </a:lnTo>
                  <a:lnTo>
                    <a:pt x="202" y="993"/>
                  </a:lnTo>
                  <a:lnTo>
                    <a:pt x="166" y="975"/>
                  </a:lnTo>
                  <a:lnTo>
                    <a:pt x="110" y="956"/>
                  </a:lnTo>
                  <a:lnTo>
                    <a:pt x="110" y="95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6"/>
            <p:cNvSpPr/>
            <p:nvPr/>
          </p:nvSpPr>
          <p:spPr>
            <a:xfrm>
              <a:off x="5784175" y="1049650"/>
              <a:ext cx="23000" cy="24850"/>
            </a:xfrm>
            <a:custGeom>
              <a:rect b="b" l="l" r="r" t="t"/>
              <a:pathLst>
                <a:path extrusionOk="0" h="994" w="920">
                  <a:moveTo>
                    <a:pt x="110" y="993"/>
                  </a:moveTo>
                  <a:lnTo>
                    <a:pt x="110" y="993"/>
                  </a:lnTo>
                  <a:lnTo>
                    <a:pt x="74" y="975"/>
                  </a:lnTo>
                  <a:lnTo>
                    <a:pt x="37" y="938"/>
                  </a:lnTo>
                  <a:lnTo>
                    <a:pt x="18" y="902"/>
                  </a:lnTo>
                  <a:lnTo>
                    <a:pt x="0" y="846"/>
                  </a:lnTo>
                  <a:lnTo>
                    <a:pt x="0" y="846"/>
                  </a:lnTo>
                  <a:lnTo>
                    <a:pt x="0" y="773"/>
                  </a:lnTo>
                  <a:lnTo>
                    <a:pt x="37" y="718"/>
                  </a:lnTo>
                  <a:lnTo>
                    <a:pt x="37" y="718"/>
                  </a:lnTo>
                  <a:lnTo>
                    <a:pt x="0" y="497"/>
                  </a:lnTo>
                  <a:lnTo>
                    <a:pt x="0" y="369"/>
                  </a:lnTo>
                  <a:lnTo>
                    <a:pt x="0" y="240"/>
                  </a:lnTo>
                  <a:lnTo>
                    <a:pt x="37" y="130"/>
                  </a:lnTo>
                  <a:lnTo>
                    <a:pt x="55" y="93"/>
                  </a:lnTo>
                  <a:lnTo>
                    <a:pt x="92" y="56"/>
                  </a:lnTo>
                  <a:lnTo>
                    <a:pt x="129" y="19"/>
                  </a:lnTo>
                  <a:lnTo>
                    <a:pt x="184" y="1"/>
                  </a:lnTo>
                  <a:lnTo>
                    <a:pt x="239" y="1"/>
                  </a:lnTo>
                  <a:lnTo>
                    <a:pt x="294" y="19"/>
                  </a:lnTo>
                  <a:lnTo>
                    <a:pt x="294" y="19"/>
                  </a:lnTo>
                  <a:lnTo>
                    <a:pt x="570" y="203"/>
                  </a:lnTo>
                  <a:lnTo>
                    <a:pt x="827" y="369"/>
                  </a:lnTo>
                  <a:lnTo>
                    <a:pt x="827" y="369"/>
                  </a:lnTo>
                  <a:lnTo>
                    <a:pt x="901" y="442"/>
                  </a:lnTo>
                  <a:lnTo>
                    <a:pt x="919" y="516"/>
                  </a:lnTo>
                  <a:lnTo>
                    <a:pt x="901" y="589"/>
                  </a:lnTo>
                  <a:lnTo>
                    <a:pt x="864" y="663"/>
                  </a:lnTo>
                  <a:lnTo>
                    <a:pt x="790" y="718"/>
                  </a:lnTo>
                  <a:lnTo>
                    <a:pt x="717" y="755"/>
                  </a:lnTo>
                  <a:lnTo>
                    <a:pt x="552" y="846"/>
                  </a:lnTo>
                  <a:lnTo>
                    <a:pt x="552" y="846"/>
                  </a:lnTo>
                  <a:lnTo>
                    <a:pt x="441" y="902"/>
                  </a:lnTo>
                  <a:lnTo>
                    <a:pt x="349" y="957"/>
                  </a:lnTo>
                  <a:lnTo>
                    <a:pt x="239" y="993"/>
                  </a:lnTo>
                  <a:lnTo>
                    <a:pt x="184" y="993"/>
                  </a:lnTo>
                  <a:lnTo>
                    <a:pt x="110" y="993"/>
                  </a:lnTo>
                  <a:lnTo>
                    <a:pt x="110"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5778200" y="821725"/>
              <a:ext cx="25750" cy="26675"/>
            </a:xfrm>
            <a:custGeom>
              <a:rect b="b" l="l" r="r" t="t"/>
              <a:pathLst>
                <a:path extrusionOk="0" h="1067" w="1030">
                  <a:moveTo>
                    <a:pt x="55" y="1012"/>
                  </a:moveTo>
                  <a:lnTo>
                    <a:pt x="55" y="1012"/>
                  </a:lnTo>
                  <a:lnTo>
                    <a:pt x="37" y="956"/>
                  </a:lnTo>
                  <a:lnTo>
                    <a:pt x="18" y="920"/>
                  </a:lnTo>
                  <a:lnTo>
                    <a:pt x="18" y="865"/>
                  </a:lnTo>
                  <a:lnTo>
                    <a:pt x="37" y="809"/>
                  </a:lnTo>
                  <a:lnTo>
                    <a:pt x="37" y="809"/>
                  </a:lnTo>
                  <a:lnTo>
                    <a:pt x="55" y="773"/>
                  </a:lnTo>
                  <a:lnTo>
                    <a:pt x="55" y="773"/>
                  </a:lnTo>
                  <a:lnTo>
                    <a:pt x="37" y="626"/>
                  </a:lnTo>
                  <a:lnTo>
                    <a:pt x="0" y="479"/>
                  </a:lnTo>
                  <a:lnTo>
                    <a:pt x="0" y="331"/>
                  </a:lnTo>
                  <a:lnTo>
                    <a:pt x="18" y="184"/>
                  </a:lnTo>
                  <a:lnTo>
                    <a:pt x="37" y="129"/>
                  </a:lnTo>
                  <a:lnTo>
                    <a:pt x="55" y="74"/>
                  </a:lnTo>
                  <a:lnTo>
                    <a:pt x="92" y="37"/>
                  </a:lnTo>
                  <a:lnTo>
                    <a:pt x="129" y="1"/>
                  </a:lnTo>
                  <a:lnTo>
                    <a:pt x="184" y="1"/>
                  </a:lnTo>
                  <a:lnTo>
                    <a:pt x="257" y="1"/>
                  </a:lnTo>
                  <a:lnTo>
                    <a:pt x="331" y="37"/>
                  </a:lnTo>
                  <a:lnTo>
                    <a:pt x="423" y="93"/>
                  </a:lnTo>
                  <a:lnTo>
                    <a:pt x="423" y="93"/>
                  </a:lnTo>
                  <a:lnTo>
                    <a:pt x="846" y="331"/>
                  </a:lnTo>
                  <a:lnTo>
                    <a:pt x="846" y="331"/>
                  </a:lnTo>
                  <a:lnTo>
                    <a:pt x="956" y="387"/>
                  </a:lnTo>
                  <a:lnTo>
                    <a:pt x="993" y="442"/>
                  </a:lnTo>
                  <a:lnTo>
                    <a:pt x="1029" y="497"/>
                  </a:lnTo>
                  <a:lnTo>
                    <a:pt x="1029" y="497"/>
                  </a:lnTo>
                  <a:lnTo>
                    <a:pt x="1029" y="570"/>
                  </a:lnTo>
                  <a:lnTo>
                    <a:pt x="1011" y="626"/>
                  </a:lnTo>
                  <a:lnTo>
                    <a:pt x="974" y="681"/>
                  </a:lnTo>
                  <a:lnTo>
                    <a:pt x="919" y="736"/>
                  </a:lnTo>
                  <a:lnTo>
                    <a:pt x="791" y="809"/>
                  </a:lnTo>
                  <a:lnTo>
                    <a:pt x="662" y="865"/>
                  </a:lnTo>
                  <a:lnTo>
                    <a:pt x="662" y="865"/>
                  </a:lnTo>
                  <a:lnTo>
                    <a:pt x="515" y="938"/>
                  </a:lnTo>
                  <a:lnTo>
                    <a:pt x="368" y="1030"/>
                  </a:lnTo>
                  <a:lnTo>
                    <a:pt x="276" y="1067"/>
                  </a:lnTo>
                  <a:lnTo>
                    <a:pt x="202" y="1067"/>
                  </a:lnTo>
                  <a:lnTo>
                    <a:pt x="129" y="1048"/>
                  </a:lnTo>
                  <a:lnTo>
                    <a:pt x="55" y="1012"/>
                  </a:lnTo>
                  <a:lnTo>
                    <a:pt x="55"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5779100" y="590575"/>
              <a:ext cx="23475" cy="24850"/>
            </a:xfrm>
            <a:custGeom>
              <a:rect b="b" l="l" r="r" t="t"/>
              <a:pathLst>
                <a:path extrusionOk="0" h="994" w="939">
                  <a:moveTo>
                    <a:pt x="74" y="957"/>
                  </a:moveTo>
                  <a:lnTo>
                    <a:pt x="74" y="957"/>
                  </a:lnTo>
                  <a:lnTo>
                    <a:pt x="38" y="901"/>
                  </a:lnTo>
                  <a:lnTo>
                    <a:pt x="19" y="846"/>
                  </a:lnTo>
                  <a:lnTo>
                    <a:pt x="1" y="791"/>
                  </a:lnTo>
                  <a:lnTo>
                    <a:pt x="19" y="736"/>
                  </a:lnTo>
                  <a:lnTo>
                    <a:pt x="19" y="736"/>
                  </a:lnTo>
                  <a:lnTo>
                    <a:pt x="56" y="662"/>
                  </a:lnTo>
                  <a:lnTo>
                    <a:pt x="56" y="662"/>
                  </a:lnTo>
                  <a:lnTo>
                    <a:pt x="19" y="534"/>
                  </a:lnTo>
                  <a:lnTo>
                    <a:pt x="1" y="387"/>
                  </a:lnTo>
                  <a:lnTo>
                    <a:pt x="1" y="240"/>
                  </a:lnTo>
                  <a:lnTo>
                    <a:pt x="38" y="129"/>
                  </a:lnTo>
                  <a:lnTo>
                    <a:pt x="56" y="74"/>
                  </a:lnTo>
                  <a:lnTo>
                    <a:pt x="93" y="37"/>
                  </a:lnTo>
                  <a:lnTo>
                    <a:pt x="130" y="19"/>
                  </a:lnTo>
                  <a:lnTo>
                    <a:pt x="185" y="1"/>
                  </a:lnTo>
                  <a:lnTo>
                    <a:pt x="240" y="1"/>
                  </a:lnTo>
                  <a:lnTo>
                    <a:pt x="313" y="19"/>
                  </a:lnTo>
                  <a:lnTo>
                    <a:pt x="387" y="56"/>
                  </a:lnTo>
                  <a:lnTo>
                    <a:pt x="479" y="111"/>
                  </a:lnTo>
                  <a:lnTo>
                    <a:pt x="479" y="111"/>
                  </a:lnTo>
                  <a:lnTo>
                    <a:pt x="589" y="166"/>
                  </a:lnTo>
                  <a:lnTo>
                    <a:pt x="699" y="240"/>
                  </a:lnTo>
                  <a:lnTo>
                    <a:pt x="810" y="295"/>
                  </a:lnTo>
                  <a:lnTo>
                    <a:pt x="920" y="387"/>
                  </a:lnTo>
                  <a:lnTo>
                    <a:pt x="920" y="387"/>
                  </a:lnTo>
                  <a:lnTo>
                    <a:pt x="938" y="479"/>
                  </a:lnTo>
                  <a:lnTo>
                    <a:pt x="938" y="534"/>
                  </a:lnTo>
                  <a:lnTo>
                    <a:pt x="902" y="607"/>
                  </a:lnTo>
                  <a:lnTo>
                    <a:pt x="846" y="662"/>
                  </a:lnTo>
                  <a:lnTo>
                    <a:pt x="718" y="754"/>
                  </a:lnTo>
                  <a:lnTo>
                    <a:pt x="589" y="828"/>
                  </a:lnTo>
                  <a:lnTo>
                    <a:pt x="589" y="828"/>
                  </a:lnTo>
                  <a:lnTo>
                    <a:pt x="460" y="901"/>
                  </a:lnTo>
                  <a:lnTo>
                    <a:pt x="332" y="957"/>
                  </a:lnTo>
                  <a:lnTo>
                    <a:pt x="277" y="975"/>
                  </a:lnTo>
                  <a:lnTo>
                    <a:pt x="203" y="993"/>
                  </a:lnTo>
                  <a:lnTo>
                    <a:pt x="148" y="975"/>
                  </a:lnTo>
                  <a:lnTo>
                    <a:pt x="74" y="957"/>
                  </a:lnTo>
                  <a:lnTo>
                    <a:pt x="74"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a:off x="5775425" y="375525"/>
              <a:ext cx="23925" cy="24825"/>
            </a:xfrm>
            <a:custGeom>
              <a:rect b="b" l="l" r="r" t="t"/>
              <a:pathLst>
                <a:path extrusionOk="0" h="993" w="957">
                  <a:moveTo>
                    <a:pt x="111" y="993"/>
                  </a:moveTo>
                  <a:lnTo>
                    <a:pt x="111" y="993"/>
                  </a:lnTo>
                  <a:lnTo>
                    <a:pt x="74" y="974"/>
                  </a:lnTo>
                  <a:lnTo>
                    <a:pt x="38" y="938"/>
                  </a:lnTo>
                  <a:lnTo>
                    <a:pt x="19" y="901"/>
                  </a:lnTo>
                  <a:lnTo>
                    <a:pt x="1" y="846"/>
                  </a:lnTo>
                  <a:lnTo>
                    <a:pt x="1" y="809"/>
                  </a:lnTo>
                  <a:lnTo>
                    <a:pt x="1" y="754"/>
                  </a:lnTo>
                  <a:lnTo>
                    <a:pt x="19" y="717"/>
                  </a:lnTo>
                  <a:lnTo>
                    <a:pt x="56" y="680"/>
                  </a:lnTo>
                  <a:lnTo>
                    <a:pt x="56" y="680"/>
                  </a:lnTo>
                  <a:lnTo>
                    <a:pt x="38" y="496"/>
                  </a:lnTo>
                  <a:lnTo>
                    <a:pt x="38" y="368"/>
                  </a:lnTo>
                  <a:lnTo>
                    <a:pt x="38" y="257"/>
                  </a:lnTo>
                  <a:lnTo>
                    <a:pt x="74" y="147"/>
                  </a:lnTo>
                  <a:lnTo>
                    <a:pt x="111" y="55"/>
                  </a:lnTo>
                  <a:lnTo>
                    <a:pt x="148" y="37"/>
                  </a:lnTo>
                  <a:lnTo>
                    <a:pt x="185" y="0"/>
                  </a:lnTo>
                  <a:lnTo>
                    <a:pt x="240" y="0"/>
                  </a:lnTo>
                  <a:lnTo>
                    <a:pt x="295" y="0"/>
                  </a:lnTo>
                  <a:lnTo>
                    <a:pt x="295" y="0"/>
                  </a:lnTo>
                  <a:lnTo>
                    <a:pt x="405" y="37"/>
                  </a:lnTo>
                  <a:lnTo>
                    <a:pt x="515" y="110"/>
                  </a:lnTo>
                  <a:lnTo>
                    <a:pt x="626" y="184"/>
                  </a:lnTo>
                  <a:lnTo>
                    <a:pt x="736" y="239"/>
                  </a:lnTo>
                  <a:lnTo>
                    <a:pt x="736" y="239"/>
                  </a:lnTo>
                  <a:lnTo>
                    <a:pt x="846" y="313"/>
                  </a:lnTo>
                  <a:lnTo>
                    <a:pt x="920" y="386"/>
                  </a:lnTo>
                  <a:lnTo>
                    <a:pt x="957" y="441"/>
                  </a:lnTo>
                  <a:lnTo>
                    <a:pt x="957" y="515"/>
                  </a:lnTo>
                  <a:lnTo>
                    <a:pt x="920" y="588"/>
                  </a:lnTo>
                  <a:lnTo>
                    <a:pt x="865" y="662"/>
                  </a:lnTo>
                  <a:lnTo>
                    <a:pt x="791" y="717"/>
                  </a:lnTo>
                  <a:lnTo>
                    <a:pt x="681" y="772"/>
                  </a:lnTo>
                  <a:lnTo>
                    <a:pt x="681" y="772"/>
                  </a:lnTo>
                  <a:lnTo>
                    <a:pt x="552" y="846"/>
                  </a:lnTo>
                  <a:lnTo>
                    <a:pt x="405" y="919"/>
                  </a:lnTo>
                  <a:lnTo>
                    <a:pt x="258" y="993"/>
                  </a:lnTo>
                  <a:lnTo>
                    <a:pt x="185" y="993"/>
                  </a:lnTo>
                  <a:lnTo>
                    <a:pt x="111" y="993"/>
                  </a:lnTo>
                  <a:lnTo>
                    <a:pt x="111" y="99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6"/>
            <p:cNvSpPr/>
            <p:nvPr/>
          </p:nvSpPr>
          <p:spPr>
            <a:xfrm>
              <a:off x="4766750" y="323125"/>
              <a:ext cx="31725" cy="28975"/>
            </a:xfrm>
            <a:custGeom>
              <a:rect b="b" l="l" r="r" t="t"/>
              <a:pathLst>
                <a:path extrusionOk="0" h="1159" w="1269">
                  <a:moveTo>
                    <a:pt x="699" y="1159"/>
                  </a:moveTo>
                  <a:lnTo>
                    <a:pt x="699" y="1159"/>
                  </a:lnTo>
                  <a:lnTo>
                    <a:pt x="515" y="1140"/>
                  </a:lnTo>
                  <a:lnTo>
                    <a:pt x="350" y="1103"/>
                  </a:lnTo>
                  <a:lnTo>
                    <a:pt x="203" y="1048"/>
                  </a:lnTo>
                  <a:lnTo>
                    <a:pt x="92" y="975"/>
                  </a:lnTo>
                  <a:lnTo>
                    <a:pt x="37" y="920"/>
                  </a:lnTo>
                  <a:lnTo>
                    <a:pt x="19" y="865"/>
                  </a:lnTo>
                  <a:lnTo>
                    <a:pt x="0" y="809"/>
                  </a:lnTo>
                  <a:lnTo>
                    <a:pt x="19" y="736"/>
                  </a:lnTo>
                  <a:lnTo>
                    <a:pt x="37" y="662"/>
                  </a:lnTo>
                  <a:lnTo>
                    <a:pt x="74" y="589"/>
                  </a:lnTo>
                  <a:lnTo>
                    <a:pt x="129" y="515"/>
                  </a:lnTo>
                  <a:lnTo>
                    <a:pt x="221" y="423"/>
                  </a:lnTo>
                  <a:lnTo>
                    <a:pt x="221" y="423"/>
                  </a:lnTo>
                  <a:lnTo>
                    <a:pt x="350" y="258"/>
                  </a:lnTo>
                  <a:lnTo>
                    <a:pt x="423" y="166"/>
                  </a:lnTo>
                  <a:lnTo>
                    <a:pt x="515" y="93"/>
                  </a:lnTo>
                  <a:lnTo>
                    <a:pt x="589" y="19"/>
                  </a:lnTo>
                  <a:lnTo>
                    <a:pt x="680" y="1"/>
                  </a:lnTo>
                  <a:lnTo>
                    <a:pt x="736" y="1"/>
                  </a:lnTo>
                  <a:lnTo>
                    <a:pt x="791" y="1"/>
                  </a:lnTo>
                  <a:lnTo>
                    <a:pt x="828" y="37"/>
                  </a:lnTo>
                  <a:lnTo>
                    <a:pt x="883" y="74"/>
                  </a:lnTo>
                  <a:lnTo>
                    <a:pt x="883" y="74"/>
                  </a:lnTo>
                  <a:lnTo>
                    <a:pt x="1048" y="331"/>
                  </a:lnTo>
                  <a:lnTo>
                    <a:pt x="1140" y="515"/>
                  </a:lnTo>
                  <a:lnTo>
                    <a:pt x="1214" y="699"/>
                  </a:lnTo>
                  <a:lnTo>
                    <a:pt x="1269" y="865"/>
                  </a:lnTo>
                  <a:lnTo>
                    <a:pt x="1269" y="938"/>
                  </a:lnTo>
                  <a:lnTo>
                    <a:pt x="1250" y="1012"/>
                  </a:lnTo>
                  <a:lnTo>
                    <a:pt x="1214"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2" y="736"/>
                  </a:lnTo>
                  <a:lnTo>
                    <a:pt x="442"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6"/>
            <p:cNvSpPr/>
            <p:nvPr/>
          </p:nvSpPr>
          <p:spPr>
            <a:xfrm>
              <a:off x="4513075" y="325425"/>
              <a:ext cx="34025" cy="26675"/>
            </a:xfrm>
            <a:custGeom>
              <a:rect b="b" l="l" r="r" t="t"/>
              <a:pathLst>
                <a:path extrusionOk="0" h="1067" w="1361">
                  <a:moveTo>
                    <a:pt x="424" y="1048"/>
                  </a:moveTo>
                  <a:lnTo>
                    <a:pt x="424" y="1048"/>
                  </a:lnTo>
                  <a:lnTo>
                    <a:pt x="313" y="1030"/>
                  </a:lnTo>
                  <a:lnTo>
                    <a:pt x="203" y="1011"/>
                  </a:lnTo>
                  <a:lnTo>
                    <a:pt x="111" y="956"/>
                  </a:lnTo>
                  <a:lnTo>
                    <a:pt x="38" y="883"/>
                  </a:lnTo>
                  <a:lnTo>
                    <a:pt x="1" y="791"/>
                  </a:lnTo>
                  <a:lnTo>
                    <a:pt x="1" y="699"/>
                  </a:lnTo>
                  <a:lnTo>
                    <a:pt x="38" y="607"/>
                  </a:lnTo>
                  <a:lnTo>
                    <a:pt x="111" y="497"/>
                  </a:lnTo>
                  <a:lnTo>
                    <a:pt x="111" y="497"/>
                  </a:lnTo>
                  <a:lnTo>
                    <a:pt x="258" y="350"/>
                  </a:lnTo>
                  <a:lnTo>
                    <a:pt x="387" y="184"/>
                  </a:lnTo>
                  <a:lnTo>
                    <a:pt x="460" y="111"/>
                  </a:lnTo>
                  <a:lnTo>
                    <a:pt x="534" y="56"/>
                  </a:lnTo>
                  <a:lnTo>
                    <a:pt x="626" y="19"/>
                  </a:lnTo>
                  <a:lnTo>
                    <a:pt x="718" y="1"/>
                  </a:lnTo>
                  <a:lnTo>
                    <a:pt x="718" y="1"/>
                  </a:lnTo>
                  <a:lnTo>
                    <a:pt x="828" y="56"/>
                  </a:lnTo>
                  <a:lnTo>
                    <a:pt x="920" y="129"/>
                  </a:lnTo>
                  <a:lnTo>
                    <a:pt x="1012" y="203"/>
                  </a:lnTo>
                  <a:lnTo>
                    <a:pt x="1104" y="313"/>
                  </a:lnTo>
                  <a:lnTo>
                    <a:pt x="1251" y="534"/>
                  </a:lnTo>
                  <a:lnTo>
                    <a:pt x="1361" y="754"/>
                  </a:lnTo>
                  <a:lnTo>
                    <a:pt x="1361" y="754"/>
                  </a:lnTo>
                  <a:lnTo>
                    <a:pt x="1361" y="809"/>
                  </a:lnTo>
                  <a:lnTo>
                    <a:pt x="1343" y="864"/>
                  </a:lnTo>
                  <a:lnTo>
                    <a:pt x="1306" y="901"/>
                  </a:lnTo>
                  <a:lnTo>
                    <a:pt x="1269" y="938"/>
                  </a:lnTo>
                  <a:lnTo>
                    <a:pt x="1214" y="956"/>
                  </a:lnTo>
                  <a:lnTo>
                    <a:pt x="1159" y="975"/>
                  </a:lnTo>
                  <a:lnTo>
                    <a:pt x="1104" y="975"/>
                  </a:lnTo>
                  <a:lnTo>
                    <a:pt x="1048" y="938"/>
                  </a:lnTo>
                  <a:lnTo>
                    <a:pt x="1048" y="938"/>
                  </a:lnTo>
                  <a:lnTo>
                    <a:pt x="993" y="1011"/>
                  </a:lnTo>
                  <a:lnTo>
                    <a:pt x="920" y="1048"/>
                  </a:lnTo>
                  <a:lnTo>
                    <a:pt x="846" y="1067"/>
                  </a:lnTo>
                  <a:lnTo>
                    <a:pt x="773" y="1067"/>
                  </a:lnTo>
                  <a:lnTo>
                    <a:pt x="589" y="1067"/>
                  </a:lnTo>
                  <a:lnTo>
                    <a:pt x="424" y="1048"/>
                  </a:lnTo>
                  <a:lnTo>
                    <a:pt x="424" y="1048"/>
                  </a:lnTo>
                  <a:close/>
                  <a:moveTo>
                    <a:pt x="865" y="644"/>
                  </a:moveTo>
                  <a:lnTo>
                    <a:pt x="865" y="644"/>
                  </a:lnTo>
                  <a:lnTo>
                    <a:pt x="846" y="625"/>
                  </a:lnTo>
                  <a:lnTo>
                    <a:pt x="846" y="625"/>
                  </a:lnTo>
                  <a:lnTo>
                    <a:pt x="828" y="644"/>
                  </a:lnTo>
                  <a:lnTo>
                    <a:pt x="828" y="644"/>
                  </a:lnTo>
                  <a:lnTo>
                    <a:pt x="865" y="644"/>
                  </a:lnTo>
                  <a:lnTo>
                    <a:pt x="865"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a:off x="4261250" y="323125"/>
              <a:ext cx="32650" cy="26225"/>
            </a:xfrm>
            <a:custGeom>
              <a:rect b="b" l="l" r="r" t="t"/>
              <a:pathLst>
                <a:path extrusionOk="0" h="1049" w="1306">
                  <a:moveTo>
                    <a:pt x="460" y="1048"/>
                  </a:moveTo>
                  <a:lnTo>
                    <a:pt x="460" y="1048"/>
                  </a:lnTo>
                  <a:lnTo>
                    <a:pt x="258" y="1012"/>
                  </a:lnTo>
                  <a:lnTo>
                    <a:pt x="166" y="993"/>
                  </a:lnTo>
                  <a:lnTo>
                    <a:pt x="111" y="956"/>
                  </a:lnTo>
                  <a:lnTo>
                    <a:pt x="74" y="920"/>
                  </a:lnTo>
                  <a:lnTo>
                    <a:pt x="37" y="883"/>
                  </a:lnTo>
                  <a:lnTo>
                    <a:pt x="19" y="846"/>
                  </a:lnTo>
                  <a:lnTo>
                    <a:pt x="1" y="791"/>
                  </a:lnTo>
                  <a:lnTo>
                    <a:pt x="37" y="681"/>
                  </a:lnTo>
                  <a:lnTo>
                    <a:pt x="93" y="552"/>
                  </a:lnTo>
                  <a:lnTo>
                    <a:pt x="184" y="442"/>
                  </a:lnTo>
                  <a:lnTo>
                    <a:pt x="313" y="313"/>
                  </a:lnTo>
                  <a:lnTo>
                    <a:pt x="313" y="313"/>
                  </a:lnTo>
                  <a:lnTo>
                    <a:pt x="460" y="166"/>
                  </a:lnTo>
                  <a:lnTo>
                    <a:pt x="534" y="93"/>
                  </a:lnTo>
                  <a:lnTo>
                    <a:pt x="607" y="37"/>
                  </a:lnTo>
                  <a:lnTo>
                    <a:pt x="699" y="1"/>
                  </a:lnTo>
                  <a:lnTo>
                    <a:pt x="791" y="1"/>
                  </a:lnTo>
                  <a:lnTo>
                    <a:pt x="865" y="37"/>
                  </a:lnTo>
                  <a:lnTo>
                    <a:pt x="957" y="111"/>
                  </a:lnTo>
                  <a:lnTo>
                    <a:pt x="957" y="111"/>
                  </a:lnTo>
                  <a:lnTo>
                    <a:pt x="1104" y="331"/>
                  </a:lnTo>
                  <a:lnTo>
                    <a:pt x="1195" y="479"/>
                  </a:lnTo>
                  <a:lnTo>
                    <a:pt x="1269" y="626"/>
                  </a:lnTo>
                  <a:lnTo>
                    <a:pt x="1306" y="773"/>
                  </a:lnTo>
                  <a:lnTo>
                    <a:pt x="1306" y="828"/>
                  </a:lnTo>
                  <a:lnTo>
                    <a:pt x="1306" y="883"/>
                  </a:lnTo>
                  <a:lnTo>
                    <a:pt x="1269" y="920"/>
                  </a:lnTo>
                  <a:lnTo>
                    <a:pt x="1232" y="956"/>
                  </a:lnTo>
                  <a:lnTo>
                    <a:pt x="1159" y="975"/>
                  </a:lnTo>
                  <a:lnTo>
                    <a:pt x="1067" y="975"/>
                  </a:lnTo>
                  <a:lnTo>
                    <a:pt x="1067" y="975"/>
                  </a:lnTo>
                  <a:lnTo>
                    <a:pt x="993" y="1012"/>
                  </a:lnTo>
                  <a:lnTo>
                    <a:pt x="920" y="1030"/>
                  </a:lnTo>
                  <a:lnTo>
                    <a:pt x="773" y="1048"/>
                  </a:lnTo>
                  <a:lnTo>
                    <a:pt x="607" y="1048"/>
                  </a:lnTo>
                  <a:lnTo>
                    <a:pt x="460" y="1048"/>
                  </a:lnTo>
                  <a:lnTo>
                    <a:pt x="460" y="1048"/>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a:off x="4015850" y="322675"/>
              <a:ext cx="31750" cy="25300"/>
            </a:xfrm>
            <a:custGeom>
              <a:rect b="b" l="l" r="r" t="t"/>
              <a:pathLst>
                <a:path extrusionOk="0" h="1012" w="1270">
                  <a:moveTo>
                    <a:pt x="332" y="1011"/>
                  </a:moveTo>
                  <a:lnTo>
                    <a:pt x="332" y="1011"/>
                  </a:lnTo>
                  <a:lnTo>
                    <a:pt x="203" y="993"/>
                  </a:lnTo>
                  <a:lnTo>
                    <a:pt x="111" y="956"/>
                  </a:lnTo>
                  <a:lnTo>
                    <a:pt x="38" y="901"/>
                  </a:lnTo>
                  <a:lnTo>
                    <a:pt x="1" y="809"/>
                  </a:lnTo>
                  <a:lnTo>
                    <a:pt x="1" y="735"/>
                  </a:lnTo>
                  <a:lnTo>
                    <a:pt x="19" y="625"/>
                  </a:lnTo>
                  <a:lnTo>
                    <a:pt x="74" y="533"/>
                  </a:lnTo>
                  <a:lnTo>
                    <a:pt x="148" y="441"/>
                  </a:lnTo>
                  <a:lnTo>
                    <a:pt x="148" y="441"/>
                  </a:lnTo>
                  <a:lnTo>
                    <a:pt x="240" y="313"/>
                  </a:lnTo>
                  <a:lnTo>
                    <a:pt x="350" y="184"/>
                  </a:lnTo>
                  <a:lnTo>
                    <a:pt x="405" y="111"/>
                  </a:lnTo>
                  <a:lnTo>
                    <a:pt x="460" y="55"/>
                  </a:lnTo>
                  <a:lnTo>
                    <a:pt x="534" y="19"/>
                  </a:lnTo>
                  <a:lnTo>
                    <a:pt x="608" y="0"/>
                  </a:lnTo>
                  <a:lnTo>
                    <a:pt x="608" y="0"/>
                  </a:lnTo>
                  <a:lnTo>
                    <a:pt x="699" y="19"/>
                  </a:lnTo>
                  <a:lnTo>
                    <a:pt x="773" y="55"/>
                  </a:lnTo>
                  <a:lnTo>
                    <a:pt x="846" y="111"/>
                  </a:lnTo>
                  <a:lnTo>
                    <a:pt x="920" y="166"/>
                  </a:lnTo>
                  <a:lnTo>
                    <a:pt x="1030" y="313"/>
                  </a:lnTo>
                  <a:lnTo>
                    <a:pt x="1141" y="460"/>
                  </a:lnTo>
                  <a:lnTo>
                    <a:pt x="1141" y="460"/>
                  </a:lnTo>
                  <a:lnTo>
                    <a:pt x="1196" y="515"/>
                  </a:lnTo>
                  <a:lnTo>
                    <a:pt x="1251" y="588"/>
                  </a:lnTo>
                  <a:lnTo>
                    <a:pt x="1269" y="662"/>
                  </a:lnTo>
                  <a:lnTo>
                    <a:pt x="1269" y="735"/>
                  </a:lnTo>
                  <a:lnTo>
                    <a:pt x="1269" y="809"/>
                  </a:lnTo>
                  <a:lnTo>
                    <a:pt x="1232" y="864"/>
                  </a:lnTo>
                  <a:lnTo>
                    <a:pt x="1159" y="901"/>
                  </a:lnTo>
                  <a:lnTo>
                    <a:pt x="1067" y="919"/>
                  </a:lnTo>
                  <a:lnTo>
                    <a:pt x="1067" y="919"/>
                  </a:lnTo>
                  <a:lnTo>
                    <a:pt x="994" y="956"/>
                  </a:lnTo>
                  <a:lnTo>
                    <a:pt x="902" y="993"/>
                  </a:lnTo>
                  <a:lnTo>
                    <a:pt x="718" y="1011"/>
                  </a:lnTo>
                  <a:lnTo>
                    <a:pt x="516" y="1011"/>
                  </a:lnTo>
                  <a:lnTo>
                    <a:pt x="332" y="1011"/>
                  </a:lnTo>
                  <a:lnTo>
                    <a:pt x="332"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6"/>
            <p:cNvSpPr/>
            <p:nvPr/>
          </p:nvSpPr>
          <p:spPr>
            <a:xfrm>
              <a:off x="3789300" y="322675"/>
              <a:ext cx="27600" cy="20700"/>
            </a:xfrm>
            <a:custGeom>
              <a:rect b="b" l="l" r="r" t="t"/>
              <a:pathLst>
                <a:path extrusionOk="0" h="828" w="1104">
                  <a:moveTo>
                    <a:pt x="828" y="791"/>
                  </a:moveTo>
                  <a:lnTo>
                    <a:pt x="828" y="791"/>
                  </a:lnTo>
                  <a:lnTo>
                    <a:pt x="681" y="827"/>
                  </a:lnTo>
                  <a:lnTo>
                    <a:pt x="497" y="827"/>
                  </a:lnTo>
                  <a:lnTo>
                    <a:pt x="332" y="791"/>
                  </a:lnTo>
                  <a:lnTo>
                    <a:pt x="185" y="754"/>
                  </a:lnTo>
                  <a:lnTo>
                    <a:pt x="111" y="717"/>
                  </a:lnTo>
                  <a:lnTo>
                    <a:pt x="56" y="680"/>
                  </a:lnTo>
                  <a:lnTo>
                    <a:pt x="19" y="625"/>
                  </a:lnTo>
                  <a:lnTo>
                    <a:pt x="1" y="570"/>
                  </a:lnTo>
                  <a:lnTo>
                    <a:pt x="19" y="515"/>
                  </a:lnTo>
                  <a:lnTo>
                    <a:pt x="38" y="441"/>
                  </a:lnTo>
                  <a:lnTo>
                    <a:pt x="93" y="368"/>
                  </a:lnTo>
                  <a:lnTo>
                    <a:pt x="166" y="294"/>
                  </a:lnTo>
                  <a:lnTo>
                    <a:pt x="166" y="294"/>
                  </a:lnTo>
                  <a:lnTo>
                    <a:pt x="277" y="184"/>
                  </a:lnTo>
                  <a:lnTo>
                    <a:pt x="387" y="92"/>
                  </a:lnTo>
                  <a:lnTo>
                    <a:pt x="479" y="37"/>
                  </a:lnTo>
                  <a:lnTo>
                    <a:pt x="589" y="0"/>
                  </a:lnTo>
                  <a:lnTo>
                    <a:pt x="681" y="19"/>
                  </a:lnTo>
                  <a:lnTo>
                    <a:pt x="773" y="55"/>
                  </a:lnTo>
                  <a:lnTo>
                    <a:pt x="865" y="147"/>
                  </a:lnTo>
                  <a:lnTo>
                    <a:pt x="938" y="294"/>
                  </a:lnTo>
                  <a:lnTo>
                    <a:pt x="938" y="294"/>
                  </a:lnTo>
                  <a:lnTo>
                    <a:pt x="1049" y="478"/>
                  </a:lnTo>
                  <a:lnTo>
                    <a:pt x="1085" y="570"/>
                  </a:lnTo>
                  <a:lnTo>
                    <a:pt x="1104" y="662"/>
                  </a:lnTo>
                  <a:lnTo>
                    <a:pt x="1104" y="662"/>
                  </a:lnTo>
                  <a:lnTo>
                    <a:pt x="1085" y="699"/>
                  </a:lnTo>
                  <a:lnTo>
                    <a:pt x="1067" y="735"/>
                  </a:lnTo>
                  <a:lnTo>
                    <a:pt x="993" y="791"/>
                  </a:lnTo>
                  <a:lnTo>
                    <a:pt x="902" y="827"/>
                  </a:lnTo>
                  <a:lnTo>
                    <a:pt x="865" y="809"/>
                  </a:lnTo>
                  <a:lnTo>
                    <a:pt x="828" y="791"/>
                  </a:lnTo>
                  <a:lnTo>
                    <a:pt x="828" y="79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6"/>
            <p:cNvSpPr/>
            <p:nvPr/>
          </p:nvSpPr>
          <p:spPr>
            <a:xfrm>
              <a:off x="3556775" y="319900"/>
              <a:ext cx="25775" cy="20250"/>
            </a:xfrm>
            <a:custGeom>
              <a:rect b="b" l="l" r="r" t="t"/>
              <a:pathLst>
                <a:path extrusionOk="0" h="810" w="1031">
                  <a:moveTo>
                    <a:pt x="129" y="773"/>
                  </a:moveTo>
                  <a:lnTo>
                    <a:pt x="129" y="773"/>
                  </a:lnTo>
                  <a:lnTo>
                    <a:pt x="74" y="736"/>
                  </a:lnTo>
                  <a:lnTo>
                    <a:pt x="38" y="681"/>
                  </a:lnTo>
                  <a:lnTo>
                    <a:pt x="1" y="644"/>
                  </a:lnTo>
                  <a:lnTo>
                    <a:pt x="1" y="571"/>
                  </a:lnTo>
                  <a:lnTo>
                    <a:pt x="1" y="516"/>
                  </a:lnTo>
                  <a:lnTo>
                    <a:pt x="19" y="460"/>
                  </a:lnTo>
                  <a:lnTo>
                    <a:pt x="38" y="405"/>
                  </a:lnTo>
                  <a:lnTo>
                    <a:pt x="93" y="369"/>
                  </a:lnTo>
                  <a:lnTo>
                    <a:pt x="93" y="369"/>
                  </a:lnTo>
                  <a:lnTo>
                    <a:pt x="203" y="277"/>
                  </a:lnTo>
                  <a:lnTo>
                    <a:pt x="295" y="166"/>
                  </a:lnTo>
                  <a:lnTo>
                    <a:pt x="387" y="74"/>
                  </a:lnTo>
                  <a:lnTo>
                    <a:pt x="442" y="38"/>
                  </a:lnTo>
                  <a:lnTo>
                    <a:pt x="497" y="1"/>
                  </a:lnTo>
                  <a:lnTo>
                    <a:pt x="497" y="1"/>
                  </a:lnTo>
                  <a:lnTo>
                    <a:pt x="589" y="1"/>
                  </a:lnTo>
                  <a:lnTo>
                    <a:pt x="663" y="19"/>
                  </a:lnTo>
                  <a:lnTo>
                    <a:pt x="718" y="56"/>
                  </a:lnTo>
                  <a:lnTo>
                    <a:pt x="773" y="111"/>
                  </a:lnTo>
                  <a:lnTo>
                    <a:pt x="865" y="258"/>
                  </a:lnTo>
                  <a:lnTo>
                    <a:pt x="938" y="387"/>
                  </a:lnTo>
                  <a:lnTo>
                    <a:pt x="938" y="387"/>
                  </a:lnTo>
                  <a:lnTo>
                    <a:pt x="993" y="442"/>
                  </a:lnTo>
                  <a:lnTo>
                    <a:pt x="1012" y="497"/>
                  </a:lnTo>
                  <a:lnTo>
                    <a:pt x="1030" y="552"/>
                  </a:lnTo>
                  <a:lnTo>
                    <a:pt x="1012" y="608"/>
                  </a:lnTo>
                  <a:lnTo>
                    <a:pt x="975" y="663"/>
                  </a:lnTo>
                  <a:lnTo>
                    <a:pt x="938" y="718"/>
                  </a:lnTo>
                  <a:lnTo>
                    <a:pt x="883" y="736"/>
                  </a:lnTo>
                  <a:lnTo>
                    <a:pt x="810" y="755"/>
                  </a:lnTo>
                  <a:lnTo>
                    <a:pt x="810" y="755"/>
                  </a:lnTo>
                  <a:lnTo>
                    <a:pt x="644" y="791"/>
                  </a:lnTo>
                  <a:lnTo>
                    <a:pt x="479" y="810"/>
                  </a:lnTo>
                  <a:lnTo>
                    <a:pt x="295" y="810"/>
                  </a:lnTo>
                  <a:lnTo>
                    <a:pt x="129" y="773"/>
                  </a:lnTo>
                  <a:lnTo>
                    <a:pt x="129" y="773"/>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6"/>
            <p:cNvSpPr/>
            <p:nvPr/>
          </p:nvSpPr>
          <p:spPr>
            <a:xfrm>
              <a:off x="3308625" y="319450"/>
              <a:ext cx="29900" cy="24375"/>
            </a:xfrm>
            <a:custGeom>
              <a:rect b="b" l="l" r="r" t="t"/>
              <a:pathLst>
                <a:path extrusionOk="0" h="975" w="1196">
                  <a:moveTo>
                    <a:pt x="607" y="975"/>
                  </a:moveTo>
                  <a:lnTo>
                    <a:pt x="607" y="975"/>
                  </a:lnTo>
                  <a:lnTo>
                    <a:pt x="387" y="975"/>
                  </a:lnTo>
                  <a:lnTo>
                    <a:pt x="221" y="938"/>
                  </a:lnTo>
                  <a:lnTo>
                    <a:pt x="93" y="883"/>
                  </a:lnTo>
                  <a:lnTo>
                    <a:pt x="56" y="846"/>
                  </a:lnTo>
                  <a:lnTo>
                    <a:pt x="19" y="809"/>
                  </a:lnTo>
                  <a:lnTo>
                    <a:pt x="19" y="773"/>
                  </a:lnTo>
                  <a:lnTo>
                    <a:pt x="1" y="717"/>
                  </a:lnTo>
                  <a:lnTo>
                    <a:pt x="19" y="662"/>
                  </a:lnTo>
                  <a:lnTo>
                    <a:pt x="38" y="589"/>
                  </a:lnTo>
                  <a:lnTo>
                    <a:pt x="129" y="442"/>
                  </a:lnTo>
                  <a:lnTo>
                    <a:pt x="276" y="276"/>
                  </a:lnTo>
                  <a:lnTo>
                    <a:pt x="276" y="276"/>
                  </a:lnTo>
                  <a:lnTo>
                    <a:pt x="368" y="148"/>
                  </a:lnTo>
                  <a:lnTo>
                    <a:pt x="442" y="92"/>
                  </a:lnTo>
                  <a:lnTo>
                    <a:pt x="497" y="37"/>
                  </a:lnTo>
                  <a:lnTo>
                    <a:pt x="571" y="1"/>
                  </a:lnTo>
                  <a:lnTo>
                    <a:pt x="644" y="1"/>
                  </a:lnTo>
                  <a:lnTo>
                    <a:pt x="718" y="19"/>
                  </a:lnTo>
                  <a:lnTo>
                    <a:pt x="791" y="74"/>
                  </a:lnTo>
                  <a:lnTo>
                    <a:pt x="791" y="74"/>
                  </a:lnTo>
                  <a:lnTo>
                    <a:pt x="920" y="240"/>
                  </a:lnTo>
                  <a:lnTo>
                    <a:pt x="1049" y="423"/>
                  </a:lnTo>
                  <a:lnTo>
                    <a:pt x="1159" y="607"/>
                  </a:lnTo>
                  <a:lnTo>
                    <a:pt x="1177" y="699"/>
                  </a:lnTo>
                  <a:lnTo>
                    <a:pt x="1196" y="809"/>
                  </a:lnTo>
                  <a:lnTo>
                    <a:pt x="1196" y="809"/>
                  </a:lnTo>
                  <a:lnTo>
                    <a:pt x="1196" y="864"/>
                  </a:lnTo>
                  <a:lnTo>
                    <a:pt x="1159" y="901"/>
                  </a:lnTo>
                  <a:lnTo>
                    <a:pt x="1122" y="938"/>
                  </a:lnTo>
                  <a:lnTo>
                    <a:pt x="1085" y="956"/>
                  </a:lnTo>
                  <a:lnTo>
                    <a:pt x="1030" y="956"/>
                  </a:lnTo>
                  <a:lnTo>
                    <a:pt x="975" y="956"/>
                  </a:lnTo>
                  <a:lnTo>
                    <a:pt x="938" y="938"/>
                  </a:lnTo>
                  <a:lnTo>
                    <a:pt x="883" y="920"/>
                  </a:lnTo>
                  <a:lnTo>
                    <a:pt x="883" y="920"/>
                  </a:lnTo>
                  <a:lnTo>
                    <a:pt x="828" y="956"/>
                  </a:lnTo>
                  <a:lnTo>
                    <a:pt x="754" y="975"/>
                  </a:lnTo>
                  <a:lnTo>
                    <a:pt x="607" y="975"/>
                  </a:lnTo>
                  <a:lnTo>
                    <a:pt x="607"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6"/>
            <p:cNvSpPr/>
            <p:nvPr/>
          </p:nvSpPr>
          <p:spPr>
            <a:xfrm>
              <a:off x="3060475" y="308875"/>
              <a:ext cx="28525" cy="25300"/>
            </a:xfrm>
            <a:custGeom>
              <a:rect b="b" l="l" r="r" t="t"/>
              <a:pathLst>
                <a:path extrusionOk="0" h="1012" w="1141">
                  <a:moveTo>
                    <a:pt x="350" y="1012"/>
                  </a:moveTo>
                  <a:lnTo>
                    <a:pt x="350" y="1012"/>
                  </a:lnTo>
                  <a:lnTo>
                    <a:pt x="203" y="993"/>
                  </a:lnTo>
                  <a:lnTo>
                    <a:pt x="93" y="957"/>
                  </a:lnTo>
                  <a:lnTo>
                    <a:pt x="56" y="920"/>
                  </a:lnTo>
                  <a:lnTo>
                    <a:pt x="19" y="883"/>
                  </a:lnTo>
                  <a:lnTo>
                    <a:pt x="1" y="791"/>
                  </a:lnTo>
                  <a:lnTo>
                    <a:pt x="19" y="699"/>
                  </a:lnTo>
                  <a:lnTo>
                    <a:pt x="74" y="607"/>
                  </a:lnTo>
                  <a:lnTo>
                    <a:pt x="148" y="497"/>
                  </a:lnTo>
                  <a:lnTo>
                    <a:pt x="240" y="405"/>
                  </a:lnTo>
                  <a:lnTo>
                    <a:pt x="240" y="405"/>
                  </a:lnTo>
                  <a:lnTo>
                    <a:pt x="368" y="240"/>
                  </a:lnTo>
                  <a:lnTo>
                    <a:pt x="442" y="148"/>
                  </a:lnTo>
                  <a:lnTo>
                    <a:pt x="515" y="74"/>
                  </a:lnTo>
                  <a:lnTo>
                    <a:pt x="607" y="19"/>
                  </a:lnTo>
                  <a:lnTo>
                    <a:pt x="681" y="1"/>
                  </a:lnTo>
                  <a:lnTo>
                    <a:pt x="736" y="19"/>
                  </a:lnTo>
                  <a:lnTo>
                    <a:pt x="773" y="38"/>
                  </a:lnTo>
                  <a:lnTo>
                    <a:pt x="810" y="74"/>
                  </a:lnTo>
                  <a:lnTo>
                    <a:pt x="865" y="111"/>
                  </a:lnTo>
                  <a:lnTo>
                    <a:pt x="865" y="111"/>
                  </a:lnTo>
                  <a:lnTo>
                    <a:pt x="975" y="332"/>
                  </a:lnTo>
                  <a:lnTo>
                    <a:pt x="1048" y="460"/>
                  </a:lnTo>
                  <a:lnTo>
                    <a:pt x="1104" y="607"/>
                  </a:lnTo>
                  <a:lnTo>
                    <a:pt x="1140" y="736"/>
                  </a:lnTo>
                  <a:lnTo>
                    <a:pt x="1140" y="810"/>
                  </a:lnTo>
                  <a:lnTo>
                    <a:pt x="1122" y="846"/>
                  </a:lnTo>
                  <a:lnTo>
                    <a:pt x="1104" y="901"/>
                  </a:lnTo>
                  <a:lnTo>
                    <a:pt x="1048" y="920"/>
                  </a:lnTo>
                  <a:lnTo>
                    <a:pt x="993" y="938"/>
                  </a:lnTo>
                  <a:lnTo>
                    <a:pt x="920" y="957"/>
                  </a:lnTo>
                  <a:lnTo>
                    <a:pt x="920" y="957"/>
                  </a:lnTo>
                  <a:lnTo>
                    <a:pt x="791" y="993"/>
                  </a:lnTo>
                  <a:lnTo>
                    <a:pt x="644" y="1012"/>
                  </a:lnTo>
                  <a:lnTo>
                    <a:pt x="350" y="1012"/>
                  </a:lnTo>
                  <a:lnTo>
                    <a:pt x="350" y="101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6"/>
            <p:cNvSpPr/>
            <p:nvPr/>
          </p:nvSpPr>
          <p:spPr>
            <a:xfrm>
              <a:off x="2803600" y="308875"/>
              <a:ext cx="30350" cy="26675"/>
            </a:xfrm>
            <a:custGeom>
              <a:rect b="b" l="l" r="r" t="t"/>
              <a:pathLst>
                <a:path extrusionOk="0" h="1067" w="1214">
                  <a:moveTo>
                    <a:pt x="570" y="1067"/>
                  </a:moveTo>
                  <a:lnTo>
                    <a:pt x="570" y="1067"/>
                  </a:lnTo>
                  <a:lnTo>
                    <a:pt x="350" y="1049"/>
                  </a:lnTo>
                  <a:lnTo>
                    <a:pt x="184" y="1012"/>
                  </a:lnTo>
                  <a:lnTo>
                    <a:pt x="111" y="975"/>
                  </a:lnTo>
                  <a:lnTo>
                    <a:pt x="74" y="938"/>
                  </a:lnTo>
                  <a:lnTo>
                    <a:pt x="37" y="901"/>
                  </a:lnTo>
                  <a:lnTo>
                    <a:pt x="0" y="865"/>
                  </a:lnTo>
                  <a:lnTo>
                    <a:pt x="0" y="810"/>
                  </a:lnTo>
                  <a:lnTo>
                    <a:pt x="0" y="754"/>
                  </a:lnTo>
                  <a:lnTo>
                    <a:pt x="56" y="644"/>
                  </a:lnTo>
                  <a:lnTo>
                    <a:pt x="148" y="497"/>
                  </a:lnTo>
                  <a:lnTo>
                    <a:pt x="295" y="313"/>
                  </a:lnTo>
                  <a:lnTo>
                    <a:pt x="295" y="313"/>
                  </a:lnTo>
                  <a:lnTo>
                    <a:pt x="368" y="185"/>
                  </a:lnTo>
                  <a:lnTo>
                    <a:pt x="423" y="111"/>
                  </a:lnTo>
                  <a:lnTo>
                    <a:pt x="497" y="56"/>
                  </a:lnTo>
                  <a:lnTo>
                    <a:pt x="570" y="19"/>
                  </a:lnTo>
                  <a:lnTo>
                    <a:pt x="625" y="1"/>
                  </a:lnTo>
                  <a:lnTo>
                    <a:pt x="699" y="19"/>
                  </a:lnTo>
                  <a:lnTo>
                    <a:pt x="791" y="93"/>
                  </a:lnTo>
                  <a:lnTo>
                    <a:pt x="791" y="93"/>
                  </a:lnTo>
                  <a:lnTo>
                    <a:pt x="883" y="221"/>
                  </a:lnTo>
                  <a:lnTo>
                    <a:pt x="975" y="368"/>
                  </a:lnTo>
                  <a:lnTo>
                    <a:pt x="1158" y="644"/>
                  </a:lnTo>
                  <a:lnTo>
                    <a:pt x="1158" y="644"/>
                  </a:lnTo>
                  <a:lnTo>
                    <a:pt x="1195" y="681"/>
                  </a:lnTo>
                  <a:lnTo>
                    <a:pt x="1214" y="736"/>
                  </a:lnTo>
                  <a:lnTo>
                    <a:pt x="1195" y="791"/>
                  </a:lnTo>
                  <a:lnTo>
                    <a:pt x="1177" y="846"/>
                  </a:lnTo>
                  <a:lnTo>
                    <a:pt x="1140" y="901"/>
                  </a:lnTo>
                  <a:lnTo>
                    <a:pt x="1103" y="920"/>
                  </a:lnTo>
                  <a:lnTo>
                    <a:pt x="1048" y="938"/>
                  </a:lnTo>
                  <a:lnTo>
                    <a:pt x="993" y="938"/>
                  </a:lnTo>
                  <a:lnTo>
                    <a:pt x="993" y="938"/>
                  </a:lnTo>
                  <a:lnTo>
                    <a:pt x="956" y="993"/>
                  </a:lnTo>
                  <a:lnTo>
                    <a:pt x="920" y="1012"/>
                  </a:lnTo>
                  <a:lnTo>
                    <a:pt x="809" y="1049"/>
                  </a:lnTo>
                  <a:lnTo>
                    <a:pt x="699" y="1067"/>
                  </a:lnTo>
                  <a:lnTo>
                    <a:pt x="570" y="1067"/>
                  </a:lnTo>
                  <a:lnTo>
                    <a:pt x="570" y="106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6"/>
            <p:cNvSpPr/>
            <p:nvPr/>
          </p:nvSpPr>
          <p:spPr>
            <a:xfrm>
              <a:off x="2557275" y="308425"/>
              <a:ext cx="28975" cy="25300"/>
            </a:xfrm>
            <a:custGeom>
              <a:rect b="b" l="l" r="r" t="t"/>
              <a:pathLst>
                <a:path extrusionOk="0" h="1012" w="1159">
                  <a:moveTo>
                    <a:pt x="185" y="1011"/>
                  </a:moveTo>
                  <a:lnTo>
                    <a:pt x="185" y="1011"/>
                  </a:lnTo>
                  <a:lnTo>
                    <a:pt x="111" y="975"/>
                  </a:lnTo>
                  <a:lnTo>
                    <a:pt x="56" y="938"/>
                  </a:lnTo>
                  <a:lnTo>
                    <a:pt x="19" y="883"/>
                  </a:lnTo>
                  <a:lnTo>
                    <a:pt x="1" y="828"/>
                  </a:lnTo>
                  <a:lnTo>
                    <a:pt x="1" y="754"/>
                  </a:lnTo>
                  <a:lnTo>
                    <a:pt x="19" y="681"/>
                  </a:lnTo>
                  <a:lnTo>
                    <a:pt x="56" y="625"/>
                  </a:lnTo>
                  <a:lnTo>
                    <a:pt x="93" y="552"/>
                  </a:lnTo>
                  <a:lnTo>
                    <a:pt x="93" y="552"/>
                  </a:lnTo>
                  <a:lnTo>
                    <a:pt x="166" y="478"/>
                  </a:lnTo>
                  <a:lnTo>
                    <a:pt x="222" y="386"/>
                  </a:lnTo>
                  <a:lnTo>
                    <a:pt x="350" y="184"/>
                  </a:lnTo>
                  <a:lnTo>
                    <a:pt x="424" y="92"/>
                  </a:lnTo>
                  <a:lnTo>
                    <a:pt x="516" y="19"/>
                  </a:lnTo>
                  <a:lnTo>
                    <a:pt x="608" y="0"/>
                  </a:lnTo>
                  <a:lnTo>
                    <a:pt x="644" y="0"/>
                  </a:lnTo>
                  <a:lnTo>
                    <a:pt x="699" y="0"/>
                  </a:lnTo>
                  <a:lnTo>
                    <a:pt x="699" y="0"/>
                  </a:lnTo>
                  <a:lnTo>
                    <a:pt x="791" y="74"/>
                  </a:lnTo>
                  <a:lnTo>
                    <a:pt x="847" y="147"/>
                  </a:lnTo>
                  <a:lnTo>
                    <a:pt x="957" y="313"/>
                  </a:lnTo>
                  <a:lnTo>
                    <a:pt x="1049" y="497"/>
                  </a:lnTo>
                  <a:lnTo>
                    <a:pt x="1141" y="681"/>
                  </a:lnTo>
                  <a:lnTo>
                    <a:pt x="1141" y="681"/>
                  </a:lnTo>
                  <a:lnTo>
                    <a:pt x="1159" y="736"/>
                  </a:lnTo>
                  <a:lnTo>
                    <a:pt x="1159" y="809"/>
                  </a:lnTo>
                  <a:lnTo>
                    <a:pt x="1141" y="864"/>
                  </a:lnTo>
                  <a:lnTo>
                    <a:pt x="1104" y="901"/>
                  </a:lnTo>
                  <a:lnTo>
                    <a:pt x="1049" y="938"/>
                  </a:lnTo>
                  <a:lnTo>
                    <a:pt x="994" y="956"/>
                  </a:lnTo>
                  <a:lnTo>
                    <a:pt x="938" y="956"/>
                  </a:lnTo>
                  <a:lnTo>
                    <a:pt x="883" y="919"/>
                  </a:lnTo>
                  <a:lnTo>
                    <a:pt x="883" y="919"/>
                  </a:lnTo>
                  <a:lnTo>
                    <a:pt x="791" y="956"/>
                  </a:lnTo>
                  <a:lnTo>
                    <a:pt x="718" y="993"/>
                  </a:lnTo>
                  <a:lnTo>
                    <a:pt x="534" y="1011"/>
                  </a:lnTo>
                  <a:lnTo>
                    <a:pt x="369" y="1011"/>
                  </a:lnTo>
                  <a:lnTo>
                    <a:pt x="185" y="1011"/>
                  </a:lnTo>
                  <a:lnTo>
                    <a:pt x="185" y="10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6"/>
            <p:cNvSpPr/>
            <p:nvPr/>
          </p:nvSpPr>
          <p:spPr>
            <a:xfrm>
              <a:off x="2315100" y="313025"/>
              <a:ext cx="29900" cy="23450"/>
            </a:xfrm>
            <a:custGeom>
              <a:rect b="b" l="l" r="r" t="t"/>
              <a:pathLst>
                <a:path extrusionOk="0" h="938" w="1196">
                  <a:moveTo>
                    <a:pt x="93" y="901"/>
                  </a:moveTo>
                  <a:lnTo>
                    <a:pt x="93" y="901"/>
                  </a:lnTo>
                  <a:lnTo>
                    <a:pt x="38" y="846"/>
                  </a:lnTo>
                  <a:lnTo>
                    <a:pt x="1" y="791"/>
                  </a:lnTo>
                  <a:lnTo>
                    <a:pt x="1" y="735"/>
                  </a:lnTo>
                  <a:lnTo>
                    <a:pt x="1" y="680"/>
                  </a:lnTo>
                  <a:lnTo>
                    <a:pt x="38" y="625"/>
                  </a:lnTo>
                  <a:lnTo>
                    <a:pt x="74" y="570"/>
                  </a:lnTo>
                  <a:lnTo>
                    <a:pt x="166" y="460"/>
                  </a:lnTo>
                  <a:lnTo>
                    <a:pt x="166" y="460"/>
                  </a:lnTo>
                  <a:lnTo>
                    <a:pt x="258" y="349"/>
                  </a:lnTo>
                  <a:lnTo>
                    <a:pt x="350" y="221"/>
                  </a:lnTo>
                  <a:lnTo>
                    <a:pt x="460" y="110"/>
                  </a:lnTo>
                  <a:lnTo>
                    <a:pt x="571" y="19"/>
                  </a:lnTo>
                  <a:lnTo>
                    <a:pt x="571" y="19"/>
                  </a:lnTo>
                  <a:lnTo>
                    <a:pt x="626" y="0"/>
                  </a:lnTo>
                  <a:lnTo>
                    <a:pt x="663" y="19"/>
                  </a:lnTo>
                  <a:lnTo>
                    <a:pt x="755" y="37"/>
                  </a:lnTo>
                  <a:lnTo>
                    <a:pt x="846" y="110"/>
                  </a:lnTo>
                  <a:lnTo>
                    <a:pt x="920" y="202"/>
                  </a:lnTo>
                  <a:lnTo>
                    <a:pt x="1049" y="405"/>
                  </a:lnTo>
                  <a:lnTo>
                    <a:pt x="1104" y="515"/>
                  </a:lnTo>
                  <a:lnTo>
                    <a:pt x="1177" y="588"/>
                  </a:lnTo>
                  <a:lnTo>
                    <a:pt x="1177" y="588"/>
                  </a:lnTo>
                  <a:lnTo>
                    <a:pt x="1177" y="588"/>
                  </a:lnTo>
                  <a:lnTo>
                    <a:pt x="1177" y="588"/>
                  </a:lnTo>
                  <a:lnTo>
                    <a:pt x="1196" y="644"/>
                  </a:lnTo>
                  <a:lnTo>
                    <a:pt x="1196" y="717"/>
                  </a:lnTo>
                  <a:lnTo>
                    <a:pt x="1159" y="772"/>
                  </a:lnTo>
                  <a:lnTo>
                    <a:pt x="1122" y="809"/>
                  </a:lnTo>
                  <a:lnTo>
                    <a:pt x="1067" y="846"/>
                  </a:lnTo>
                  <a:lnTo>
                    <a:pt x="1012" y="864"/>
                  </a:lnTo>
                  <a:lnTo>
                    <a:pt x="957" y="846"/>
                  </a:lnTo>
                  <a:lnTo>
                    <a:pt x="902" y="827"/>
                  </a:lnTo>
                  <a:lnTo>
                    <a:pt x="902" y="827"/>
                  </a:lnTo>
                  <a:lnTo>
                    <a:pt x="755" y="864"/>
                  </a:lnTo>
                  <a:lnTo>
                    <a:pt x="607" y="901"/>
                  </a:lnTo>
                  <a:lnTo>
                    <a:pt x="313" y="938"/>
                  </a:lnTo>
                  <a:lnTo>
                    <a:pt x="313" y="938"/>
                  </a:lnTo>
                  <a:lnTo>
                    <a:pt x="203" y="938"/>
                  </a:lnTo>
                  <a:lnTo>
                    <a:pt x="148" y="919"/>
                  </a:lnTo>
                  <a:lnTo>
                    <a:pt x="93" y="901"/>
                  </a:lnTo>
                  <a:lnTo>
                    <a:pt x="93" y="90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6"/>
            <p:cNvSpPr/>
            <p:nvPr/>
          </p:nvSpPr>
          <p:spPr>
            <a:xfrm>
              <a:off x="2068800" y="314400"/>
              <a:ext cx="27600" cy="27125"/>
            </a:xfrm>
            <a:custGeom>
              <a:rect b="b" l="l" r="r" t="t"/>
              <a:pathLst>
                <a:path extrusionOk="0" h="1085" w="1104">
                  <a:moveTo>
                    <a:pt x="239" y="1085"/>
                  </a:moveTo>
                  <a:lnTo>
                    <a:pt x="239" y="1085"/>
                  </a:lnTo>
                  <a:lnTo>
                    <a:pt x="129" y="1048"/>
                  </a:lnTo>
                  <a:lnTo>
                    <a:pt x="56" y="1011"/>
                  </a:lnTo>
                  <a:lnTo>
                    <a:pt x="19" y="938"/>
                  </a:lnTo>
                  <a:lnTo>
                    <a:pt x="0" y="864"/>
                  </a:lnTo>
                  <a:lnTo>
                    <a:pt x="0" y="791"/>
                  </a:lnTo>
                  <a:lnTo>
                    <a:pt x="19" y="699"/>
                  </a:lnTo>
                  <a:lnTo>
                    <a:pt x="74" y="625"/>
                  </a:lnTo>
                  <a:lnTo>
                    <a:pt x="129" y="552"/>
                  </a:lnTo>
                  <a:lnTo>
                    <a:pt x="129" y="552"/>
                  </a:lnTo>
                  <a:lnTo>
                    <a:pt x="184" y="460"/>
                  </a:lnTo>
                  <a:lnTo>
                    <a:pt x="239" y="368"/>
                  </a:lnTo>
                  <a:lnTo>
                    <a:pt x="331" y="184"/>
                  </a:lnTo>
                  <a:lnTo>
                    <a:pt x="386" y="111"/>
                  </a:lnTo>
                  <a:lnTo>
                    <a:pt x="442" y="37"/>
                  </a:lnTo>
                  <a:lnTo>
                    <a:pt x="533" y="0"/>
                  </a:lnTo>
                  <a:lnTo>
                    <a:pt x="625" y="0"/>
                  </a:lnTo>
                  <a:lnTo>
                    <a:pt x="625" y="0"/>
                  </a:lnTo>
                  <a:lnTo>
                    <a:pt x="699" y="37"/>
                  </a:lnTo>
                  <a:lnTo>
                    <a:pt x="736" y="92"/>
                  </a:lnTo>
                  <a:lnTo>
                    <a:pt x="828" y="221"/>
                  </a:lnTo>
                  <a:lnTo>
                    <a:pt x="883" y="368"/>
                  </a:lnTo>
                  <a:lnTo>
                    <a:pt x="956" y="497"/>
                  </a:lnTo>
                  <a:lnTo>
                    <a:pt x="956" y="497"/>
                  </a:lnTo>
                  <a:lnTo>
                    <a:pt x="993" y="589"/>
                  </a:lnTo>
                  <a:lnTo>
                    <a:pt x="1048" y="680"/>
                  </a:lnTo>
                  <a:lnTo>
                    <a:pt x="1085" y="772"/>
                  </a:lnTo>
                  <a:lnTo>
                    <a:pt x="1103" y="864"/>
                  </a:lnTo>
                  <a:lnTo>
                    <a:pt x="1103" y="864"/>
                  </a:lnTo>
                  <a:lnTo>
                    <a:pt x="1085" y="901"/>
                  </a:lnTo>
                  <a:lnTo>
                    <a:pt x="1067" y="938"/>
                  </a:lnTo>
                  <a:lnTo>
                    <a:pt x="1011" y="993"/>
                  </a:lnTo>
                  <a:lnTo>
                    <a:pt x="919" y="1011"/>
                  </a:lnTo>
                  <a:lnTo>
                    <a:pt x="883" y="1011"/>
                  </a:lnTo>
                  <a:lnTo>
                    <a:pt x="846" y="993"/>
                  </a:lnTo>
                  <a:lnTo>
                    <a:pt x="846" y="993"/>
                  </a:lnTo>
                  <a:lnTo>
                    <a:pt x="772" y="1048"/>
                  </a:lnTo>
                  <a:lnTo>
                    <a:pt x="699" y="1066"/>
                  </a:lnTo>
                  <a:lnTo>
                    <a:pt x="625" y="1085"/>
                  </a:lnTo>
                  <a:lnTo>
                    <a:pt x="552" y="1085"/>
                  </a:lnTo>
                  <a:lnTo>
                    <a:pt x="386" y="1085"/>
                  </a:lnTo>
                  <a:lnTo>
                    <a:pt x="239" y="1085"/>
                  </a:lnTo>
                  <a:lnTo>
                    <a:pt x="239" y="108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6"/>
            <p:cNvSpPr/>
            <p:nvPr/>
          </p:nvSpPr>
          <p:spPr>
            <a:xfrm>
              <a:off x="1823400" y="316225"/>
              <a:ext cx="28525" cy="25775"/>
            </a:xfrm>
            <a:custGeom>
              <a:rect b="b" l="l" r="r" t="t"/>
              <a:pathLst>
                <a:path extrusionOk="0" h="1031" w="1141">
                  <a:moveTo>
                    <a:pt x="37" y="957"/>
                  </a:moveTo>
                  <a:lnTo>
                    <a:pt x="37" y="957"/>
                  </a:lnTo>
                  <a:lnTo>
                    <a:pt x="19" y="902"/>
                  </a:lnTo>
                  <a:lnTo>
                    <a:pt x="1" y="865"/>
                  </a:lnTo>
                  <a:lnTo>
                    <a:pt x="1" y="755"/>
                  </a:lnTo>
                  <a:lnTo>
                    <a:pt x="37" y="663"/>
                  </a:lnTo>
                  <a:lnTo>
                    <a:pt x="93" y="571"/>
                  </a:lnTo>
                  <a:lnTo>
                    <a:pt x="240" y="387"/>
                  </a:lnTo>
                  <a:lnTo>
                    <a:pt x="313" y="295"/>
                  </a:lnTo>
                  <a:lnTo>
                    <a:pt x="368" y="221"/>
                  </a:lnTo>
                  <a:lnTo>
                    <a:pt x="368" y="221"/>
                  </a:lnTo>
                  <a:lnTo>
                    <a:pt x="460" y="74"/>
                  </a:lnTo>
                  <a:lnTo>
                    <a:pt x="515" y="38"/>
                  </a:lnTo>
                  <a:lnTo>
                    <a:pt x="570" y="1"/>
                  </a:lnTo>
                  <a:lnTo>
                    <a:pt x="607" y="1"/>
                  </a:lnTo>
                  <a:lnTo>
                    <a:pt x="644" y="1"/>
                  </a:lnTo>
                  <a:lnTo>
                    <a:pt x="736" y="38"/>
                  </a:lnTo>
                  <a:lnTo>
                    <a:pt x="809" y="111"/>
                  </a:lnTo>
                  <a:lnTo>
                    <a:pt x="883" y="221"/>
                  </a:lnTo>
                  <a:lnTo>
                    <a:pt x="1012" y="460"/>
                  </a:lnTo>
                  <a:lnTo>
                    <a:pt x="1012" y="460"/>
                  </a:lnTo>
                  <a:lnTo>
                    <a:pt x="1104" y="663"/>
                  </a:lnTo>
                  <a:lnTo>
                    <a:pt x="1140" y="755"/>
                  </a:lnTo>
                  <a:lnTo>
                    <a:pt x="1140" y="810"/>
                  </a:lnTo>
                  <a:lnTo>
                    <a:pt x="1122" y="865"/>
                  </a:lnTo>
                  <a:lnTo>
                    <a:pt x="1122" y="865"/>
                  </a:lnTo>
                  <a:lnTo>
                    <a:pt x="1104" y="902"/>
                  </a:lnTo>
                  <a:lnTo>
                    <a:pt x="1067" y="938"/>
                  </a:lnTo>
                  <a:lnTo>
                    <a:pt x="993" y="975"/>
                  </a:lnTo>
                  <a:lnTo>
                    <a:pt x="901" y="957"/>
                  </a:lnTo>
                  <a:lnTo>
                    <a:pt x="865" y="957"/>
                  </a:lnTo>
                  <a:lnTo>
                    <a:pt x="828" y="920"/>
                  </a:lnTo>
                  <a:lnTo>
                    <a:pt x="828" y="920"/>
                  </a:lnTo>
                  <a:lnTo>
                    <a:pt x="773" y="957"/>
                  </a:lnTo>
                  <a:lnTo>
                    <a:pt x="662" y="993"/>
                  </a:lnTo>
                  <a:lnTo>
                    <a:pt x="423" y="1012"/>
                  </a:lnTo>
                  <a:lnTo>
                    <a:pt x="313" y="1030"/>
                  </a:lnTo>
                  <a:lnTo>
                    <a:pt x="184" y="1012"/>
                  </a:lnTo>
                  <a:lnTo>
                    <a:pt x="93" y="993"/>
                  </a:lnTo>
                  <a:lnTo>
                    <a:pt x="37" y="957"/>
                  </a:lnTo>
                  <a:lnTo>
                    <a:pt x="37" y="957"/>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6"/>
            <p:cNvSpPr/>
            <p:nvPr/>
          </p:nvSpPr>
          <p:spPr>
            <a:xfrm>
              <a:off x="1620300" y="543700"/>
              <a:ext cx="28050" cy="36800"/>
            </a:xfrm>
            <a:custGeom>
              <a:rect b="b" l="l" r="r" t="t"/>
              <a:pathLst>
                <a:path extrusionOk="0" h="1472" w="1122">
                  <a:moveTo>
                    <a:pt x="1103" y="975"/>
                  </a:moveTo>
                  <a:lnTo>
                    <a:pt x="1103" y="975"/>
                  </a:lnTo>
                  <a:lnTo>
                    <a:pt x="1103" y="1067"/>
                  </a:lnTo>
                  <a:lnTo>
                    <a:pt x="1085" y="1159"/>
                  </a:lnTo>
                  <a:lnTo>
                    <a:pt x="1066" y="1269"/>
                  </a:lnTo>
                  <a:lnTo>
                    <a:pt x="1011" y="1343"/>
                  </a:lnTo>
                  <a:lnTo>
                    <a:pt x="956" y="1416"/>
                  </a:lnTo>
                  <a:lnTo>
                    <a:pt x="901" y="1453"/>
                  </a:lnTo>
                  <a:lnTo>
                    <a:pt x="809" y="1471"/>
                  </a:lnTo>
                  <a:lnTo>
                    <a:pt x="699" y="1435"/>
                  </a:lnTo>
                  <a:lnTo>
                    <a:pt x="699" y="1435"/>
                  </a:lnTo>
                  <a:lnTo>
                    <a:pt x="386" y="1196"/>
                  </a:lnTo>
                  <a:lnTo>
                    <a:pt x="221" y="1067"/>
                  </a:lnTo>
                  <a:lnTo>
                    <a:pt x="165" y="993"/>
                  </a:lnTo>
                  <a:lnTo>
                    <a:pt x="110" y="901"/>
                  </a:lnTo>
                  <a:lnTo>
                    <a:pt x="110" y="901"/>
                  </a:lnTo>
                  <a:lnTo>
                    <a:pt x="55" y="865"/>
                  </a:lnTo>
                  <a:lnTo>
                    <a:pt x="18" y="828"/>
                  </a:lnTo>
                  <a:lnTo>
                    <a:pt x="0" y="773"/>
                  </a:lnTo>
                  <a:lnTo>
                    <a:pt x="0" y="736"/>
                  </a:lnTo>
                  <a:lnTo>
                    <a:pt x="18" y="644"/>
                  </a:lnTo>
                  <a:lnTo>
                    <a:pt x="74" y="571"/>
                  </a:lnTo>
                  <a:lnTo>
                    <a:pt x="165" y="479"/>
                  </a:lnTo>
                  <a:lnTo>
                    <a:pt x="239" y="405"/>
                  </a:lnTo>
                  <a:lnTo>
                    <a:pt x="404" y="276"/>
                  </a:lnTo>
                  <a:lnTo>
                    <a:pt x="404" y="276"/>
                  </a:lnTo>
                  <a:lnTo>
                    <a:pt x="533" y="166"/>
                  </a:lnTo>
                  <a:lnTo>
                    <a:pt x="680" y="56"/>
                  </a:lnTo>
                  <a:lnTo>
                    <a:pt x="754" y="19"/>
                  </a:lnTo>
                  <a:lnTo>
                    <a:pt x="827" y="1"/>
                  </a:lnTo>
                  <a:lnTo>
                    <a:pt x="901" y="1"/>
                  </a:lnTo>
                  <a:lnTo>
                    <a:pt x="974" y="38"/>
                  </a:lnTo>
                  <a:lnTo>
                    <a:pt x="974" y="38"/>
                  </a:lnTo>
                  <a:lnTo>
                    <a:pt x="1048" y="129"/>
                  </a:lnTo>
                  <a:lnTo>
                    <a:pt x="1103" y="240"/>
                  </a:lnTo>
                  <a:lnTo>
                    <a:pt x="1121" y="350"/>
                  </a:lnTo>
                  <a:lnTo>
                    <a:pt x="1121" y="479"/>
                  </a:lnTo>
                  <a:lnTo>
                    <a:pt x="1121" y="736"/>
                  </a:lnTo>
                  <a:lnTo>
                    <a:pt x="1103" y="975"/>
                  </a:lnTo>
                  <a:lnTo>
                    <a:pt x="1103" y="97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6"/>
            <p:cNvSpPr/>
            <p:nvPr/>
          </p:nvSpPr>
          <p:spPr>
            <a:xfrm>
              <a:off x="1622125" y="729350"/>
              <a:ext cx="26675" cy="34950"/>
            </a:xfrm>
            <a:custGeom>
              <a:rect b="b" l="l" r="r" t="t"/>
              <a:pathLst>
                <a:path extrusionOk="0" h="1398" w="1067">
                  <a:moveTo>
                    <a:pt x="662" y="902"/>
                  </a:moveTo>
                  <a:lnTo>
                    <a:pt x="662" y="902"/>
                  </a:lnTo>
                  <a:lnTo>
                    <a:pt x="662" y="810"/>
                  </a:lnTo>
                  <a:lnTo>
                    <a:pt x="662" y="810"/>
                  </a:lnTo>
                  <a:lnTo>
                    <a:pt x="607" y="810"/>
                  </a:lnTo>
                  <a:lnTo>
                    <a:pt x="534" y="810"/>
                  </a:lnTo>
                  <a:lnTo>
                    <a:pt x="534" y="810"/>
                  </a:lnTo>
                  <a:lnTo>
                    <a:pt x="570" y="828"/>
                  </a:lnTo>
                  <a:lnTo>
                    <a:pt x="570" y="828"/>
                  </a:lnTo>
                  <a:lnTo>
                    <a:pt x="662" y="902"/>
                  </a:lnTo>
                  <a:lnTo>
                    <a:pt x="662" y="902"/>
                  </a:lnTo>
                  <a:close/>
                  <a:moveTo>
                    <a:pt x="993" y="277"/>
                  </a:moveTo>
                  <a:lnTo>
                    <a:pt x="993" y="277"/>
                  </a:lnTo>
                  <a:lnTo>
                    <a:pt x="1012" y="405"/>
                  </a:lnTo>
                  <a:lnTo>
                    <a:pt x="1030" y="571"/>
                  </a:lnTo>
                  <a:lnTo>
                    <a:pt x="1048" y="755"/>
                  </a:lnTo>
                  <a:lnTo>
                    <a:pt x="1067" y="957"/>
                  </a:lnTo>
                  <a:lnTo>
                    <a:pt x="1048" y="1122"/>
                  </a:lnTo>
                  <a:lnTo>
                    <a:pt x="1030" y="1196"/>
                  </a:lnTo>
                  <a:lnTo>
                    <a:pt x="1012" y="1269"/>
                  </a:lnTo>
                  <a:lnTo>
                    <a:pt x="975" y="1324"/>
                  </a:lnTo>
                  <a:lnTo>
                    <a:pt x="920" y="1361"/>
                  </a:lnTo>
                  <a:lnTo>
                    <a:pt x="846" y="1398"/>
                  </a:lnTo>
                  <a:lnTo>
                    <a:pt x="754" y="1398"/>
                  </a:lnTo>
                  <a:lnTo>
                    <a:pt x="754" y="1398"/>
                  </a:lnTo>
                  <a:lnTo>
                    <a:pt x="497" y="1269"/>
                  </a:lnTo>
                  <a:lnTo>
                    <a:pt x="350" y="1177"/>
                  </a:lnTo>
                  <a:lnTo>
                    <a:pt x="221" y="1085"/>
                  </a:lnTo>
                  <a:lnTo>
                    <a:pt x="92" y="975"/>
                  </a:lnTo>
                  <a:lnTo>
                    <a:pt x="56" y="920"/>
                  </a:lnTo>
                  <a:lnTo>
                    <a:pt x="19" y="846"/>
                  </a:lnTo>
                  <a:lnTo>
                    <a:pt x="1" y="791"/>
                  </a:lnTo>
                  <a:lnTo>
                    <a:pt x="1" y="718"/>
                  </a:lnTo>
                  <a:lnTo>
                    <a:pt x="1" y="644"/>
                  </a:lnTo>
                  <a:lnTo>
                    <a:pt x="37" y="571"/>
                  </a:lnTo>
                  <a:lnTo>
                    <a:pt x="37" y="571"/>
                  </a:lnTo>
                  <a:lnTo>
                    <a:pt x="56" y="497"/>
                  </a:lnTo>
                  <a:lnTo>
                    <a:pt x="74" y="442"/>
                  </a:lnTo>
                  <a:lnTo>
                    <a:pt x="184" y="350"/>
                  </a:lnTo>
                  <a:lnTo>
                    <a:pt x="295" y="277"/>
                  </a:lnTo>
                  <a:lnTo>
                    <a:pt x="387" y="185"/>
                  </a:lnTo>
                  <a:lnTo>
                    <a:pt x="387" y="185"/>
                  </a:lnTo>
                  <a:lnTo>
                    <a:pt x="460" y="111"/>
                  </a:lnTo>
                  <a:lnTo>
                    <a:pt x="552" y="38"/>
                  </a:lnTo>
                  <a:lnTo>
                    <a:pt x="662" y="1"/>
                  </a:lnTo>
                  <a:lnTo>
                    <a:pt x="754" y="1"/>
                  </a:lnTo>
                  <a:lnTo>
                    <a:pt x="828" y="19"/>
                  </a:lnTo>
                  <a:lnTo>
                    <a:pt x="901" y="56"/>
                  </a:lnTo>
                  <a:lnTo>
                    <a:pt x="975" y="148"/>
                  </a:lnTo>
                  <a:lnTo>
                    <a:pt x="993" y="277"/>
                  </a:lnTo>
                  <a:lnTo>
                    <a:pt x="993" y="27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6"/>
            <p:cNvSpPr/>
            <p:nvPr/>
          </p:nvSpPr>
          <p:spPr>
            <a:xfrm>
              <a:off x="1621200" y="921000"/>
              <a:ext cx="28525" cy="32650"/>
            </a:xfrm>
            <a:custGeom>
              <a:rect b="b" l="l" r="r" t="t"/>
              <a:pathLst>
                <a:path extrusionOk="0" h="1306" w="1141">
                  <a:moveTo>
                    <a:pt x="754" y="864"/>
                  </a:moveTo>
                  <a:lnTo>
                    <a:pt x="754" y="864"/>
                  </a:lnTo>
                  <a:lnTo>
                    <a:pt x="754" y="809"/>
                  </a:lnTo>
                  <a:lnTo>
                    <a:pt x="754" y="809"/>
                  </a:lnTo>
                  <a:lnTo>
                    <a:pt x="754" y="809"/>
                  </a:lnTo>
                  <a:lnTo>
                    <a:pt x="754" y="809"/>
                  </a:lnTo>
                  <a:lnTo>
                    <a:pt x="699" y="846"/>
                  </a:lnTo>
                  <a:lnTo>
                    <a:pt x="699" y="846"/>
                  </a:lnTo>
                  <a:lnTo>
                    <a:pt x="754" y="864"/>
                  </a:lnTo>
                  <a:lnTo>
                    <a:pt x="754" y="864"/>
                  </a:lnTo>
                  <a:close/>
                  <a:moveTo>
                    <a:pt x="1067" y="165"/>
                  </a:moveTo>
                  <a:lnTo>
                    <a:pt x="1067" y="165"/>
                  </a:lnTo>
                  <a:lnTo>
                    <a:pt x="1122" y="478"/>
                  </a:lnTo>
                  <a:lnTo>
                    <a:pt x="1140" y="699"/>
                  </a:lnTo>
                  <a:lnTo>
                    <a:pt x="1140" y="901"/>
                  </a:lnTo>
                  <a:lnTo>
                    <a:pt x="1122" y="1085"/>
                  </a:lnTo>
                  <a:lnTo>
                    <a:pt x="1085" y="1158"/>
                  </a:lnTo>
                  <a:lnTo>
                    <a:pt x="1049" y="1213"/>
                  </a:lnTo>
                  <a:lnTo>
                    <a:pt x="993" y="1268"/>
                  </a:lnTo>
                  <a:lnTo>
                    <a:pt x="938" y="1287"/>
                  </a:lnTo>
                  <a:lnTo>
                    <a:pt x="846" y="1305"/>
                  </a:lnTo>
                  <a:lnTo>
                    <a:pt x="754" y="1287"/>
                  </a:lnTo>
                  <a:lnTo>
                    <a:pt x="754" y="1287"/>
                  </a:lnTo>
                  <a:lnTo>
                    <a:pt x="497" y="1195"/>
                  </a:lnTo>
                  <a:lnTo>
                    <a:pt x="350" y="1158"/>
                  </a:lnTo>
                  <a:lnTo>
                    <a:pt x="221" y="1085"/>
                  </a:lnTo>
                  <a:lnTo>
                    <a:pt x="93" y="1029"/>
                  </a:lnTo>
                  <a:lnTo>
                    <a:pt x="56" y="974"/>
                  </a:lnTo>
                  <a:lnTo>
                    <a:pt x="19" y="937"/>
                  </a:lnTo>
                  <a:lnTo>
                    <a:pt x="1" y="882"/>
                  </a:lnTo>
                  <a:lnTo>
                    <a:pt x="1" y="827"/>
                  </a:lnTo>
                  <a:lnTo>
                    <a:pt x="19" y="754"/>
                  </a:lnTo>
                  <a:lnTo>
                    <a:pt x="56" y="680"/>
                  </a:lnTo>
                  <a:lnTo>
                    <a:pt x="56" y="680"/>
                  </a:lnTo>
                  <a:lnTo>
                    <a:pt x="93" y="607"/>
                  </a:lnTo>
                  <a:lnTo>
                    <a:pt x="129" y="533"/>
                  </a:lnTo>
                  <a:lnTo>
                    <a:pt x="185" y="460"/>
                  </a:lnTo>
                  <a:lnTo>
                    <a:pt x="258" y="404"/>
                  </a:lnTo>
                  <a:lnTo>
                    <a:pt x="387" y="294"/>
                  </a:lnTo>
                  <a:lnTo>
                    <a:pt x="534" y="165"/>
                  </a:lnTo>
                  <a:lnTo>
                    <a:pt x="534" y="165"/>
                  </a:lnTo>
                  <a:lnTo>
                    <a:pt x="589" y="110"/>
                  </a:lnTo>
                  <a:lnTo>
                    <a:pt x="663" y="55"/>
                  </a:lnTo>
                  <a:lnTo>
                    <a:pt x="736" y="18"/>
                  </a:lnTo>
                  <a:lnTo>
                    <a:pt x="810" y="0"/>
                  </a:lnTo>
                  <a:lnTo>
                    <a:pt x="901" y="0"/>
                  </a:lnTo>
                  <a:lnTo>
                    <a:pt x="957" y="18"/>
                  </a:lnTo>
                  <a:lnTo>
                    <a:pt x="1030" y="74"/>
                  </a:lnTo>
                  <a:lnTo>
                    <a:pt x="1067" y="165"/>
                  </a:lnTo>
                  <a:lnTo>
                    <a:pt x="1067" y="16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6"/>
            <p:cNvSpPr/>
            <p:nvPr/>
          </p:nvSpPr>
          <p:spPr>
            <a:xfrm>
              <a:off x="1619825" y="1146625"/>
              <a:ext cx="28050" cy="37250"/>
            </a:xfrm>
            <a:custGeom>
              <a:rect b="b" l="l" r="r" t="t"/>
              <a:pathLst>
                <a:path extrusionOk="0" h="1490" w="1122">
                  <a:moveTo>
                    <a:pt x="736" y="1030"/>
                  </a:moveTo>
                  <a:lnTo>
                    <a:pt x="736" y="1030"/>
                  </a:lnTo>
                  <a:lnTo>
                    <a:pt x="736" y="956"/>
                  </a:lnTo>
                  <a:lnTo>
                    <a:pt x="736" y="956"/>
                  </a:lnTo>
                  <a:lnTo>
                    <a:pt x="681" y="1011"/>
                  </a:lnTo>
                  <a:lnTo>
                    <a:pt x="681" y="1011"/>
                  </a:lnTo>
                  <a:lnTo>
                    <a:pt x="736" y="1030"/>
                  </a:lnTo>
                  <a:lnTo>
                    <a:pt x="736" y="1030"/>
                  </a:lnTo>
                  <a:close/>
                  <a:moveTo>
                    <a:pt x="920" y="56"/>
                  </a:moveTo>
                  <a:lnTo>
                    <a:pt x="920" y="56"/>
                  </a:lnTo>
                  <a:lnTo>
                    <a:pt x="993" y="56"/>
                  </a:lnTo>
                  <a:lnTo>
                    <a:pt x="1048" y="92"/>
                  </a:lnTo>
                  <a:lnTo>
                    <a:pt x="1067" y="147"/>
                  </a:lnTo>
                  <a:lnTo>
                    <a:pt x="1085" y="203"/>
                  </a:lnTo>
                  <a:lnTo>
                    <a:pt x="1104" y="331"/>
                  </a:lnTo>
                  <a:lnTo>
                    <a:pt x="1104" y="460"/>
                  </a:lnTo>
                  <a:lnTo>
                    <a:pt x="1104" y="460"/>
                  </a:lnTo>
                  <a:lnTo>
                    <a:pt x="1085" y="589"/>
                  </a:lnTo>
                  <a:lnTo>
                    <a:pt x="1104" y="754"/>
                  </a:lnTo>
                  <a:lnTo>
                    <a:pt x="1122" y="938"/>
                  </a:lnTo>
                  <a:lnTo>
                    <a:pt x="1122" y="1122"/>
                  </a:lnTo>
                  <a:lnTo>
                    <a:pt x="1122" y="1287"/>
                  </a:lnTo>
                  <a:lnTo>
                    <a:pt x="1104" y="1361"/>
                  </a:lnTo>
                  <a:lnTo>
                    <a:pt x="1067" y="1416"/>
                  </a:lnTo>
                  <a:lnTo>
                    <a:pt x="1030" y="1453"/>
                  </a:lnTo>
                  <a:lnTo>
                    <a:pt x="956" y="1489"/>
                  </a:lnTo>
                  <a:lnTo>
                    <a:pt x="883" y="1489"/>
                  </a:lnTo>
                  <a:lnTo>
                    <a:pt x="809" y="1489"/>
                  </a:lnTo>
                  <a:lnTo>
                    <a:pt x="809" y="1489"/>
                  </a:lnTo>
                  <a:lnTo>
                    <a:pt x="534" y="1361"/>
                  </a:lnTo>
                  <a:lnTo>
                    <a:pt x="387" y="1269"/>
                  </a:lnTo>
                  <a:lnTo>
                    <a:pt x="240" y="1195"/>
                  </a:lnTo>
                  <a:lnTo>
                    <a:pt x="111" y="1085"/>
                  </a:lnTo>
                  <a:lnTo>
                    <a:pt x="56" y="1030"/>
                  </a:lnTo>
                  <a:lnTo>
                    <a:pt x="19" y="975"/>
                  </a:lnTo>
                  <a:lnTo>
                    <a:pt x="1" y="901"/>
                  </a:lnTo>
                  <a:lnTo>
                    <a:pt x="1" y="846"/>
                  </a:lnTo>
                  <a:lnTo>
                    <a:pt x="1" y="772"/>
                  </a:lnTo>
                  <a:lnTo>
                    <a:pt x="37" y="699"/>
                  </a:lnTo>
                  <a:lnTo>
                    <a:pt x="37" y="699"/>
                  </a:lnTo>
                  <a:lnTo>
                    <a:pt x="203" y="478"/>
                  </a:lnTo>
                  <a:lnTo>
                    <a:pt x="313" y="350"/>
                  </a:lnTo>
                  <a:lnTo>
                    <a:pt x="442" y="221"/>
                  </a:lnTo>
                  <a:lnTo>
                    <a:pt x="552" y="111"/>
                  </a:lnTo>
                  <a:lnTo>
                    <a:pt x="681" y="37"/>
                  </a:lnTo>
                  <a:lnTo>
                    <a:pt x="754" y="19"/>
                  </a:lnTo>
                  <a:lnTo>
                    <a:pt x="809" y="0"/>
                  </a:lnTo>
                  <a:lnTo>
                    <a:pt x="865" y="19"/>
                  </a:lnTo>
                  <a:lnTo>
                    <a:pt x="920" y="56"/>
                  </a:lnTo>
                  <a:lnTo>
                    <a:pt x="920"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6"/>
            <p:cNvSpPr/>
            <p:nvPr/>
          </p:nvSpPr>
          <p:spPr>
            <a:xfrm>
              <a:off x="1620750" y="1363975"/>
              <a:ext cx="23925" cy="33125"/>
            </a:xfrm>
            <a:custGeom>
              <a:rect b="b" l="l" r="r" t="t"/>
              <a:pathLst>
                <a:path extrusionOk="0" h="1325" w="957">
                  <a:moveTo>
                    <a:pt x="938" y="571"/>
                  </a:moveTo>
                  <a:lnTo>
                    <a:pt x="938" y="571"/>
                  </a:lnTo>
                  <a:lnTo>
                    <a:pt x="956" y="846"/>
                  </a:lnTo>
                  <a:lnTo>
                    <a:pt x="956" y="993"/>
                  </a:lnTo>
                  <a:lnTo>
                    <a:pt x="919" y="1122"/>
                  </a:lnTo>
                  <a:lnTo>
                    <a:pt x="883" y="1232"/>
                  </a:lnTo>
                  <a:lnTo>
                    <a:pt x="846" y="1269"/>
                  </a:lnTo>
                  <a:lnTo>
                    <a:pt x="809" y="1306"/>
                  </a:lnTo>
                  <a:lnTo>
                    <a:pt x="754" y="1324"/>
                  </a:lnTo>
                  <a:lnTo>
                    <a:pt x="681" y="1324"/>
                  </a:lnTo>
                  <a:lnTo>
                    <a:pt x="607" y="1306"/>
                  </a:lnTo>
                  <a:lnTo>
                    <a:pt x="533" y="1288"/>
                  </a:lnTo>
                  <a:lnTo>
                    <a:pt x="533" y="1288"/>
                  </a:lnTo>
                  <a:lnTo>
                    <a:pt x="386" y="1232"/>
                  </a:lnTo>
                  <a:lnTo>
                    <a:pt x="258" y="1177"/>
                  </a:lnTo>
                  <a:lnTo>
                    <a:pt x="147" y="1122"/>
                  </a:lnTo>
                  <a:lnTo>
                    <a:pt x="56" y="1030"/>
                  </a:lnTo>
                  <a:lnTo>
                    <a:pt x="0" y="938"/>
                  </a:lnTo>
                  <a:lnTo>
                    <a:pt x="0" y="902"/>
                  </a:lnTo>
                  <a:lnTo>
                    <a:pt x="0" y="846"/>
                  </a:lnTo>
                  <a:lnTo>
                    <a:pt x="19" y="791"/>
                  </a:lnTo>
                  <a:lnTo>
                    <a:pt x="37" y="718"/>
                  </a:lnTo>
                  <a:lnTo>
                    <a:pt x="147" y="571"/>
                  </a:lnTo>
                  <a:lnTo>
                    <a:pt x="147" y="571"/>
                  </a:lnTo>
                  <a:lnTo>
                    <a:pt x="386" y="277"/>
                  </a:lnTo>
                  <a:lnTo>
                    <a:pt x="533" y="130"/>
                  </a:lnTo>
                  <a:lnTo>
                    <a:pt x="681" y="1"/>
                  </a:lnTo>
                  <a:lnTo>
                    <a:pt x="681" y="1"/>
                  </a:lnTo>
                  <a:lnTo>
                    <a:pt x="754" y="1"/>
                  </a:lnTo>
                  <a:lnTo>
                    <a:pt x="828" y="19"/>
                  </a:lnTo>
                  <a:lnTo>
                    <a:pt x="883" y="74"/>
                  </a:lnTo>
                  <a:lnTo>
                    <a:pt x="938" y="148"/>
                  </a:lnTo>
                  <a:lnTo>
                    <a:pt x="938" y="148"/>
                  </a:lnTo>
                  <a:lnTo>
                    <a:pt x="956" y="203"/>
                  </a:lnTo>
                  <a:lnTo>
                    <a:pt x="956" y="240"/>
                  </a:lnTo>
                  <a:lnTo>
                    <a:pt x="956" y="350"/>
                  </a:lnTo>
                  <a:lnTo>
                    <a:pt x="938" y="460"/>
                  </a:lnTo>
                  <a:lnTo>
                    <a:pt x="938" y="571"/>
                  </a:lnTo>
                  <a:lnTo>
                    <a:pt x="938" y="57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a:off x="1622125" y="1596500"/>
              <a:ext cx="27150" cy="31275"/>
            </a:xfrm>
            <a:custGeom>
              <a:rect b="b" l="l" r="r" t="t"/>
              <a:pathLst>
                <a:path extrusionOk="0" h="1251" w="1086">
                  <a:moveTo>
                    <a:pt x="1067" y="369"/>
                  </a:moveTo>
                  <a:lnTo>
                    <a:pt x="1067" y="369"/>
                  </a:lnTo>
                  <a:lnTo>
                    <a:pt x="1067" y="479"/>
                  </a:lnTo>
                  <a:lnTo>
                    <a:pt x="1067" y="608"/>
                  </a:lnTo>
                  <a:lnTo>
                    <a:pt x="1085" y="902"/>
                  </a:lnTo>
                  <a:lnTo>
                    <a:pt x="1085" y="1030"/>
                  </a:lnTo>
                  <a:lnTo>
                    <a:pt x="1048" y="1141"/>
                  </a:lnTo>
                  <a:lnTo>
                    <a:pt x="1012" y="1177"/>
                  </a:lnTo>
                  <a:lnTo>
                    <a:pt x="975" y="1214"/>
                  </a:lnTo>
                  <a:lnTo>
                    <a:pt x="920" y="1233"/>
                  </a:lnTo>
                  <a:lnTo>
                    <a:pt x="846" y="1251"/>
                  </a:lnTo>
                  <a:lnTo>
                    <a:pt x="846" y="1251"/>
                  </a:lnTo>
                  <a:lnTo>
                    <a:pt x="607" y="1196"/>
                  </a:lnTo>
                  <a:lnTo>
                    <a:pt x="387" y="1122"/>
                  </a:lnTo>
                  <a:lnTo>
                    <a:pt x="203" y="1030"/>
                  </a:lnTo>
                  <a:lnTo>
                    <a:pt x="129" y="994"/>
                  </a:lnTo>
                  <a:lnTo>
                    <a:pt x="74" y="938"/>
                  </a:lnTo>
                  <a:lnTo>
                    <a:pt x="37" y="883"/>
                  </a:lnTo>
                  <a:lnTo>
                    <a:pt x="1" y="828"/>
                  </a:lnTo>
                  <a:lnTo>
                    <a:pt x="1" y="755"/>
                  </a:lnTo>
                  <a:lnTo>
                    <a:pt x="19" y="681"/>
                  </a:lnTo>
                  <a:lnTo>
                    <a:pt x="74" y="608"/>
                  </a:lnTo>
                  <a:lnTo>
                    <a:pt x="148" y="516"/>
                  </a:lnTo>
                  <a:lnTo>
                    <a:pt x="258" y="424"/>
                  </a:lnTo>
                  <a:lnTo>
                    <a:pt x="387" y="313"/>
                  </a:lnTo>
                  <a:lnTo>
                    <a:pt x="387" y="313"/>
                  </a:lnTo>
                  <a:lnTo>
                    <a:pt x="607" y="130"/>
                  </a:lnTo>
                  <a:lnTo>
                    <a:pt x="717" y="56"/>
                  </a:lnTo>
                  <a:lnTo>
                    <a:pt x="828" y="19"/>
                  </a:lnTo>
                  <a:lnTo>
                    <a:pt x="883" y="1"/>
                  </a:lnTo>
                  <a:lnTo>
                    <a:pt x="920" y="19"/>
                  </a:lnTo>
                  <a:lnTo>
                    <a:pt x="956" y="38"/>
                  </a:lnTo>
                  <a:lnTo>
                    <a:pt x="993" y="56"/>
                  </a:lnTo>
                  <a:lnTo>
                    <a:pt x="1030" y="111"/>
                  </a:lnTo>
                  <a:lnTo>
                    <a:pt x="1048" y="185"/>
                  </a:lnTo>
                  <a:lnTo>
                    <a:pt x="1067" y="369"/>
                  </a:lnTo>
                  <a:lnTo>
                    <a:pt x="1067" y="36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6"/>
            <p:cNvSpPr/>
            <p:nvPr/>
          </p:nvSpPr>
          <p:spPr>
            <a:xfrm>
              <a:off x="1623975" y="1812950"/>
              <a:ext cx="25750" cy="34950"/>
            </a:xfrm>
            <a:custGeom>
              <a:rect b="b" l="l" r="r" t="t"/>
              <a:pathLst>
                <a:path extrusionOk="0" h="1398" w="1030">
                  <a:moveTo>
                    <a:pt x="974" y="74"/>
                  </a:moveTo>
                  <a:lnTo>
                    <a:pt x="974" y="74"/>
                  </a:lnTo>
                  <a:lnTo>
                    <a:pt x="1011" y="129"/>
                  </a:lnTo>
                  <a:lnTo>
                    <a:pt x="1011" y="203"/>
                  </a:lnTo>
                  <a:lnTo>
                    <a:pt x="1029" y="332"/>
                  </a:lnTo>
                  <a:lnTo>
                    <a:pt x="1011" y="479"/>
                  </a:lnTo>
                  <a:lnTo>
                    <a:pt x="1011" y="626"/>
                  </a:lnTo>
                  <a:lnTo>
                    <a:pt x="1011" y="626"/>
                  </a:lnTo>
                  <a:lnTo>
                    <a:pt x="1011" y="901"/>
                  </a:lnTo>
                  <a:lnTo>
                    <a:pt x="993" y="1048"/>
                  </a:lnTo>
                  <a:lnTo>
                    <a:pt x="974" y="1195"/>
                  </a:lnTo>
                  <a:lnTo>
                    <a:pt x="919" y="1306"/>
                  </a:lnTo>
                  <a:lnTo>
                    <a:pt x="882" y="1361"/>
                  </a:lnTo>
                  <a:lnTo>
                    <a:pt x="827" y="1379"/>
                  </a:lnTo>
                  <a:lnTo>
                    <a:pt x="790" y="1398"/>
                  </a:lnTo>
                  <a:lnTo>
                    <a:pt x="717" y="1398"/>
                  </a:lnTo>
                  <a:lnTo>
                    <a:pt x="643" y="1379"/>
                  </a:lnTo>
                  <a:lnTo>
                    <a:pt x="552" y="1324"/>
                  </a:lnTo>
                  <a:lnTo>
                    <a:pt x="552" y="1324"/>
                  </a:lnTo>
                  <a:lnTo>
                    <a:pt x="349" y="1251"/>
                  </a:lnTo>
                  <a:lnTo>
                    <a:pt x="239" y="1195"/>
                  </a:lnTo>
                  <a:lnTo>
                    <a:pt x="147" y="1140"/>
                  </a:lnTo>
                  <a:lnTo>
                    <a:pt x="55" y="1067"/>
                  </a:lnTo>
                  <a:lnTo>
                    <a:pt x="18" y="975"/>
                  </a:lnTo>
                  <a:lnTo>
                    <a:pt x="0" y="938"/>
                  </a:lnTo>
                  <a:lnTo>
                    <a:pt x="0" y="883"/>
                  </a:lnTo>
                  <a:lnTo>
                    <a:pt x="18" y="828"/>
                  </a:lnTo>
                  <a:lnTo>
                    <a:pt x="55" y="773"/>
                  </a:lnTo>
                  <a:lnTo>
                    <a:pt x="55" y="773"/>
                  </a:lnTo>
                  <a:lnTo>
                    <a:pt x="55" y="699"/>
                  </a:lnTo>
                  <a:lnTo>
                    <a:pt x="55" y="644"/>
                  </a:lnTo>
                  <a:lnTo>
                    <a:pt x="92" y="607"/>
                  </a:lnTo>
                  <a:lnTo>
                    <a:pt x="129" y="552"/>
                  </a:lnTo>
                  <a:lnTo>
                    <a:pt x="313" y="387"/>
                  </a:lnTo>
                  <a:lnTo>
                    <a:pt x="313" y="387"/>
                  </a:lnTo>
                  <a:lnTo>
                    <a:pt x="404" y="313"/>
                  </a:lnTo>
                  <a:lnTo>
                    <a:pt x="496" y="240"/>
                  </a:lnTo>
                  <a:lnTo>
                    <a:pt x="588" y="148"/>
                  </a:lnTo>
                  <a:lnTo>
                    <a:pt x="680" y="74"/>
                  </a:lnTo>
                  <a:lnTo>
                    <a:pt x="680" y="74"/>
                  </a:lnTo>
                  <a:lnTo>
                    <a:pt x="717" y="56"/>
                  </a:lnTo>
                  <a:lnTo>
                    <a:pt x="754" y="19"/>
                  </a:lnTo>
                  <a:lnTo>
                    <a:pt x="827" y="1"/>
                  </a:lnTo>
                  <a:lnTo>
                    <a:pt x="901" y="19"/>
                  </a:lnTo>
                  <a:lnTo>
                    <a:pt x="938" y="37"/>
                  </a:lnTo>
                  <a:lnTo>
                    <a:pt x="974" y="74"/>
                  </a:lnTo>
                  <a:lnTo>
                    <a:pt x="97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6"/>
            <p:cNvSpPr/>
            <p:nvPr/>
          </p:nvSpPr>
          <p:spPr>
            <a:xfrm>
              <a:off x="1634075" y="2044100"/>
              <a:ext cx="25300" cy="31725"/>
            </a:xfrm>
            <a:custGeom>
              <a:rect b="b" l="l" r="r" t="t"/>
              <a:pathLst>
                <a:path extrusionOk="0" h="1269" w="1012">
                  <a:moveTo>
                    <a:pt x="975" y="773"/>
                  </a:moveTo>
                  <a:lnTo>
                    <a:pt x="975" y="773"/>
                  </a:lnTo>
                  <a:lnTo>
                    <a:pt x="975" y="975"/>
                  </a:lnTo>
                  <a:lnTo>
                    <a:pt x="956" y="1067"/>
                  </a:lnTo>
                  <a:lnTo>
                    <a:pt x="920" y="1140"/>
                  </a:lnTo>
                  <a:lnTo>
                    <a:pt x="864" y="1214"/>
                  </a:lnTo>
                  <a:lnTo>
                    <a:pt x="791" y="1251"/>
                  </a:lnTo>
                  <a:lnTo>
                    <a:pt x="699" y="1269"/>
                  </a:lnTo>
                  <a:lnTo>
                    <a:pt x="589" y="1232"/>
                  </a:lnTo>
                  <a:lnTo>
                    <a:pt x="589" y="1232"/>
                  </a:lnTo>
                  <a:lnTo>
                    <a:pt x="295" y="1085"/>
                  </a:lnTo>
                  <a:lnTo>
                    <a:pt x="166" y="1012"/>
                  </a:lnTo>
                  <a:lnTo>
                    <a:pt x="56" y="920"/>
                  </a:lnTo>
                  <a:lnTo>
                    <a:pt x="19" y="865"/>
                  </a:lnTo>
                  <a:lnTo>
                    <a:pt x="0" y="828"/>
                  </a:lnTo>
                  <a:lnTo>
                    <a:pt x="0" y="754"/>
                  </a:lnTo>
                  <a:lnTo>
                    <a:pt x="0" y="699"/>
                  </a:lnTo>
                  <a:lnTo>
                    <a:pt x="19" y="644"/>
                  </a:lnTo>
                  <a:lnTo>
                    <a:pt x="56" y="570"/>
                  </a:lnTo>
                  <a:lnTo>
                    <a:pt x="111" y="497"/>
                  </a:lnTo>
                  <a:lnTo>
                    <a:pt x="203" y="405"/>
                  </a:lnTo>
                  <a:lnTo>
                    <a:pt x="203" y="405"/>
                  </a:lnTo>
                  <a:lnTo>
                    <a:pt x="331" y="258"/>
                  </a:lnTo>
                  <a:lnTo>
                    <a:pt x="405" y="166"/>
                  </a:lnTo>
                  <a:lnTo>
                    <a:pt x="497" y="93"/>
                  </a:lnTo>
                  <a:lnTo>
                    <a:pt x="589" y="37"/>
                  </a:lnTo>
                  <a:lnTo>
                    <a:pt x="662" y="1"/>
                  </a:lnTo>
                  <a:lnTo>
                    <a:pt x="717" y="19"/>
                  </a:lnTo>
                  <a:lnTo>
                    <a:pt x="754" y="19"/>
                  </a:lnTo>
                  <a:lnTo>
                    <a:pt x="809" y="56"/>
                  </a:lnTo>
                  <a:lnTo>
                    <a:pt x="846" y="93"/>
                  </a:lnTo>
                  <a:lnTo>
                    <a:pt x="846" y="93"/>
                  </a:lnTo>
                  <a:lnTo>
                    <a:pt x="938" y="129"/>
                  </a:lnTo>
                  <a:lnTo>
                    <a:pt x="993" y="203"/>
                  </a:lnTo>
                  <a:lnTo>
                    <a:pt x="1011" y="276"/>
                  </a:lnTo>
                  <a:lnTo>
                    <a:pt x="1011" y="387"/>
                  </a:lnTo>
                  <a:lnTo>
                    <a:pt x="993" y="589"/>
                  </a:lnTo>
                  <a:lnTo>
                    <a:pt x="975" y="681"/>
                  </a:lnTo>
                  <a:lnTo>
                    <a:pt x="975" y="773"/>
                  </a:lnTo>
                  <a:lnTo>
                    <a:pt x="975"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6"/>
            <p:cNvSpPr/>
            <p:nvPr/>
          </p:nvSpPr>
          <p:spPr>
            <a:xfrm>
              <a:off x="1633625" y="2272025"/>
              <a:ext cx="25750" cy="32650"/>
            </a:xfrm>
            <a:custGeom>
              <a:rect b="b" l="l" r="r" t="t"/>
              <a:pathLst>
                <a:path extrusionOk="0" h="1306" w="1030">
                  <a:moveTo>
                    <a:pt x="864" y="74"/>
                  </a:moveTo>
                  <a:lnTo>
                    <a:pt x="864" y="74"/>
                  </a:lnTo>
                  <a:lnTo>
                    <a:pt x="956" y="93"/>
                  </a:lnTo>
                  <a:lnTo>
                    <a:pt x="1011" y="148"/>
                  </a:lnTo>
                  <a:lnTo>
                    <a:pt x="1029" y="221"/>
                  </a:lnTo>
                  <a:lnTo>
                    <a:pt x="1029" y="313"/>
                  </a:lnTo>
                  <a:lnTo>
                    <a:pt x="1011" y="497"/>
                  </a:lnTo>
                  <a:lnTo>
                    <a:pt x="1011" y="571"/>
                  </a:lnTo>
                  <a:lnTo>
                    <a:pt x="1011" y="663"/>
                  </a:lnTo>
                  <a:lnTo>
                    <a:pt x="1011" y="663"/>
                  </a:lnTo>
                  <a:lnTo>
                    <a:pt x="993" y="865"/>
                  </a:lnTo>
                  <a:lnTo>
                    <a:pt x="993" y="975"/>
                  </a:lnTo>
                  <a:lnTo>
                    <a:pt x="974" y="1085"/>
                  </a:lnTo>
                  <a:lnTo>
                    <a:pt x="956" y="1177"/>
                  </a:lnTo>
                  <a:lnTo>
                    <a:pt x="901" y="1251"/>
                  </a:lnTo>
                  <a:lnTo>
                    <a:pt x="864" y="1288"/>
                  </a:lnTo>
                  <a:lnTo>
                    <a:pt x="827" y="1306"/>
                  </a:lnTo>
                  <a:lnTo>
                    <a:pt x="772" y="1306"/>
                  </a:lnTo>
                  <a:lnTo>
                    <a:pt x="699" y="1288"/>
                  </a:lnTo>
                  <a:lnTo>
                    <a:pt x="699" y="1288"/>
                  </a:lnTo>
                  <a:lnTo>
                    <a:pt x="460" y="1177"/>
                  </a:lnTo>
                  <a:lnTo>
                    <a:pt x="331" y="1104"/>
                  </a:lnTo>
                  <a:lnTo>
                    <a:pt x="202" y="1012"/>
                  </a:lnTo>
                  <a:lnTo>
                    <a:pt x="92" y="920"/>
                  </a:lnTo>
                  <a:lnTo>
                    <a:pt x="55" y="865"/>
                  </a:lnTo>
                  <a:lnTo>
                    <a:pt x="18" y="810"/>
                  </a:lnTo>
                  <a:lnTo>
                    <a:pt x="0" y="755"/>
                  </a:lnTo>
                  <a:lnTo>
                    <a:pt x="0" y="699"/>
                  </a:lnTo>
                  <a:lnTo>
                    <a:pt x="18" y="626"/>
                  </a:lnTo>
                  <a:lnTo>
                    <a:pt x="55" y="571"/>
                  </a:lnTo>
                  <a:lnTo>
                    <a:pt x="55" y="571"/>
                  </a:lnTo>
                  <a:lnTo>
                    <a:pt x="166" y="442"/>
                  </a:lnTo>
                  <a:lnTo>
                    <a:pt x="294" y="313"/>
                  </a:lnTo>
                  <a:lnTo>
                    <a:pt x="552" y="74"/>
                  </a:lnTo>
                  <a:lnTo>
                    <a:pt x="552" y="74"/>
                  </a:lnTo>
                  <a:lnTo>
                    <a:pt x="625" y="19"/>
                  </a:lnTo>
                  <a:lnTo>
                    <a:pt x="699" y="1"/>
                  </a:lnTo>
                  <a:lnTo>
                    <a:pt x="790" y="19"/>
                  </a:lnTo>
                  <a:lnTo>
                    <a:pt x="827" y="38"/>
                  </a:lnTo>
                  <a:lnTo>
                    <a:pt x="864" y="74"/>
                  </a:lnTo>
                  <a:lnTo>
                    <a:pt x="864"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6"/>
            <p:cNvSpPr/>
            <p:nvPr/>
          </p:nvSpPr>
          <p:spPr>
            <a:xfrm>
              <a:off x="1687375" y="2503175"/>
              <a:ext cx="32650" cy="28525"/>
            </a:xfrm>
            <a:custGeom>
              <a:rect b="b" l="l" r="r" t="t"/>
              <a:pathLst>
                <a:path extrusionOk="0" h="1141" w="1306">
                  <a:moveTo>
                    <a:pt x="479" y="405"/>
                  </a:moveTo>
                  <a:lnTo>
                    <a:pt x="479" y="405"/>
                  </a:lnTo>
                  <a:lnTo>
                    <a:pt x="479" y="405"/>
                  </a:lnTo>
                  <a:lnTo>
                    <a:pt x="479" y="405"/>
                  </a:lnTo>
                  <a:lnTo>
                    <a:pt x="460" y="405"/>
                  </a:lnTo>
                  <a:lnTo>
                    <a:pt x="460" y="405"/>
                  </a:lnTo>
                  <a:lnTo>
                    <a:pt x="479" y="424"/>
                  </a:lnTo>
                  <a:lnTo>
                    <a:pt x="479" y="424"/>
                  </a:lnTo>
                  <a:lnTo>
                    <a:pt x="479" y="405"/>
                  </a:lnTo>
                  <a:lnTo>
                    <a:pt x="479" y="405"/>
                  </a:lnTo>
                  <a:close/>
                  <a:moveTo>
                    <a:pt x="1287" y="258"/>
                  </a:moveTo>
                  <a:lnTo>
                    <a:pt x="1287" y="258"/>
                  </a:lnTo>
                  <a:lnTo>
                    <a:pt x="1306" y="332"/>
                  </a:lnTo>
                  <a:lnTo>
                    <a:pt x="1287" y="405"/>
                  </a:lnTo>
                  <a:lnTo>
                    <a:pt x="1251" y="479"/>
                  </a:lnTo>
                  <a:lnTo>
                    <a:pt x="1214" y="552"/>
                  </a:lnTo>
                  <a:lnTo>
                    <a:pt x="1104" y="681"/>
                  </a:lnTo>
                  <a:lnTo>
                    <a:pt x="1012" y="791"/>
                  </a:lnTo>
                  <a:lnTo>
                    <a:pt x="1012" y="791"/>
                  </a:lnTo>
                  <a:lnTo>
                    <a:pt x="883" y="920"/>
                  </a:lnTo>
                  <a:lnTo>
                    <a:pt x="773" y="1067"/>
                  </a:lnTo>
                  <a:lnTo>
                    <a:pt x="699" y="1122"/>
                  </a:lnTo>
                  <a:lnTo>
                    <a:pt x="626" y="1140"/>
                  </a:lnTo>
                  <a:lnTo>
                    <a:pt x="534" y="1140"/>
                  </a:lnTo>
                  <a:lnTo>
                    <a:pt x="460" y="1104"/>
                  </a:lnTo>
                  <a:lnTo>
                    <a:pt x="460" y="1104"/>
                  </a:lnTo>
                  <a:lnTo>
                    <a:pt x="332" y="938"/>
                  </a:lnTo>
                  <a:lnTo>
                    <a:pt x="221" y="736"/>
                  </a:lnTo>
                  <a:lnTo>
                    <a:pt x="129" y="552"/>
                  </a:lnTo>
                  <a:lnTo>
                    <a:pt x="37" y="368"/>
                  </a:lnTo>
                  <a:lnTo>
                    <a:pt x="37" y="368"/>
                  </a:lnTo>
                  <a:lnTo>
                    <a:pt x="1" y="295"/>
                  </a:lnTo>
                  <a:lnTo>
                    <a:pt x="19" y="240"/>
                  </a:lnTo>
                  <a:lnTo>
                    <a:pt x="37" y="185"/>
                  </a:lnTo>
                  <a:lnTo>
                    <a:pt x="74" y="148"/>
                  </a:lnTo>
                  <a:lnTo>
                    <a:pt x="111" y="111"/>
                  </a:lnTo>
                  <a:lnTo>
                    <a:pt x="166" y="93"/>
                  </a:lnTo>
                  <a:lnTo>
                    <a:pt x="221" y="93"/>
                  </a:lnTo>
                  <a:lnTo>
                    <a:pt x="276" y="111"/>
                  </a:lnTo>
                  <a:lnTo>
                    <a:pt x="276" y="111"/>
                  </a:lnTo>
                  <a:lnTo>
                    <a:pt x="313" y="74"/>
                  </a:lnTo>
                  <a:lnTo>
                    <a:pt x="350" y="38"/>
                  </a:lnTo>
                  <a:lnTo>
                    <a:pt x="405" y="19"/>
                  </a:lnTo>
                  <a:lnTo>
                    <a:pt x="479" y="1"/>
                  </a:lnTo>
                  <a:lnTo>
                    <a:pt x="626" y="1"/>
                  </a:lnTo>
                  <a:lnTo>
                    <a:pt x="791" y="19"/>
                  </a:lnTo>
                  <a:lnTo>
                    <a:pt x="957" y="56"/>
                  </a:lnTo>
                  <a:lnTo>
                    <a:pt x="1104" y="111"/>
                  </a:lnTo>
                  <a:lnTo>
                    <a:pt x="1214" y="185"/>
                  </a:lnTo>
                  <a:lnTo>
                    <a:pt x="1251" y="221"/>
                  </a:lnTo>
                  <a:lnTo>
                    <a:pt x="1287" y="258"/>
                  </a:lnTo>
                  <a:lnTo>
                    <a:pt x="1287"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6"/>
            <p:cNvSpPr/>
            <p:nvPr/>
          </p:nvSpPr>
          <p:spPr>
            <a:xfrm>
              <a:off x="1934600" y="2515125"/>
              <a:ext cx="30375" cy="25775"/>
            </a:xfrm>
            <a:custGeom>
              <a:rect b="b" l="l" r="r" t="t"/>
              <a:pathLst>
                <a:path extrusionOk="0" h="1031" w="1215">
                  <a:moveTo>
                    <a:pt x="828" y="1"/>
                  </a:moveTo>
                  <a:lnTo>
                    <a:pt x="828" y="1"/>
                  </a:lnTo>
                  <a:lnTo>
                    <a:pt x="920" y="1"/>
                  </a:lnTo>
                  <a:lnTo>
                    <a:pt x="1012" y="19"/>
                  </a:lnTo>
                  <a:lnTo>
                    <a:pt x="1085" y="37"/>
                  </a:lnTo>
                  <a:lnTo>
                    <a:pt x="1159" y="74"/>
                  </a:lnTo>
                  <a:lnTo>
                    <a:pt x="1196" y="129"/>
                  </a:lnTo>
                  <a:lnTo>
                    <a:pt x="1214" y="203"/>
                  </a:lnTo>
                  <a:lnTo>
                    <a:pt x="1214" y="295"/>
                  </a:lnTo>
                  <a:lnTo>
                    <a:pt x="1159" y="368"/>
                  </a:lnTo>
                  <a:lnTo>
                    <a:pt x="1159" y="368"/>
                  </a:lnTo>
                  <a:lnTo>
                    <a:pt x="994" y="607"/>
                  </a:lnTo>
                  <a:lnTo>
                    <a:pt x="920" y="718"/>
                  </a:lnTo>
                  <a:lnTo>
                    <a:pt x="865" y="846"/>
                  </a:lnTo>
                  <a:lnTo>
                    <a:pt x="865" y="846"/>
                  </a:lnTo>
                  <a:lnTo>
                    <a:pt x="847" y="901"/>
                  </a:lnTo>
                  <a:lnTo>
                    <a:pt x="810" y="938"/>
                  </a:lnTo>
                  <a:lnTo>
                    <a:pt x="736" y="1012"/>
                  </a:lnTo>
                  <a:lnTo>
                    <a:pt x="699" y="1012"/>
                  </a:lnTo>
                  <a:lnTo>
                    <a:pt x="644" y="1030"/>
                  </a:lnTo>
                  <a:lnTo>
                    <a:pt x="589" y="1012"/>
                  </a:lnTo>
                  <a:lnTo>
                    <a:pt x="552" y="993"/>
                  </a:lnTo>
                  <a:lnTo>
                    <a:pt x="552" y="993"/>
                  </a:lnTo>
                  <a:lnTo>
                    <a:pt x="405" y="846"/>
                  </a:lnTo>
                  <a:lnTo>
                    <a:pt x="222" y="644"/>
                  </a:lnTo>
                  <a:lnTo>
                    <a:pt x="130" y="534"/>
                  </a:lnTo>
                  <a:lnTo>
                    <a:pt x="56" y="424"/>
                  </a:lnTo>
                  <a:lnTo>
                    <a:pt x="19" y="332"/>
                  </a:lnTo>
                  <a:lnTo>
                    <a:pt x="1" y="258"/>
                  </a:lnTo>
                  <a:lnTo>
                    <a:pt x="1" y="258"/>
                  </a:lnTo>
                  <a:lnTo>
                    <a:pt x="19" y="185"/>
                  </a:lnTo>
                  <a:lnTo>
                    <a:pt x="75" y="129"/>
                  </a:lnTo>
                  <a:lnTo>
                    <a:pt x="148" y="93"/>
                  </a:lnTo>
                  <a:lnTo>
                    <a:pt x="240" y="93"/>
                  </a:lnTo>
                  <a:lnTo>
                    <a:pt x="240" y="93"/>
                  </a:lnTo>
                  <a:lnTo>
                    <a:pt x="295" y="56"/>
                  </a:lnTo>
                  <a:lnTo>
                    <a:pt x="369" y="37"/>
                  </a:lnTo>
                  <a:lnTo>
                    <a:pt x="516" y="19"/>
                  </a:lnTo>
                  <a:lnTo>
                    <a:pt x="681" y="19"/>
                  </a:lnTo>
                  <a:lnTo>
                    <a:pt x="828" y="1"/>
                  </a:lnTo>
                  <a:lnTo>
                    <a:pt x="828" y="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6"/>
            <p:cNvSpPr/>
            <p:nvPr/>
          </p:nvSpPr>
          <p:spPr>
            <a:xfrm>
              <a:off x="2185525" y="2514675"/>
              <a:ext cx="29900" cy="23450"/>
            </a:xfrm>
            <a:custGeom>
              <a:rect b="b" l="l" r="r" t="t"/>
              <a:pathLst>
                <a:path extrusionOk="0" h="938" w="1196">
                  <a:moveTo>
                    <a:pt x="791" y="19"/>
                  </a:moveTo>
                  <a:lnTo>
                    <a:pt x="791" y="19"/>
                  </a:lnTo>
                  <a:lnTo>
                    <a:pt x="864" y="0"/>
                  </a:lnTo>
                  <a:lnTo>
                    <a:pt x="956" y="19"/>
                  </a:lnTo>
                  <a:lnTo>
                    <a:pt x="1048" y="37"/>
                  </a:lnTo>
                  <a:lnTo>
                    <a:pt x="1122" y="74"/>
                  </a:lnTo>
                  <a:lnTo>
                    <a:pt x="1177" y="129"/>
                  </a:lnTo>
                  <a:lnTo>
                    <a:pt x="1195" y="203"/>
                  </a:lnTo>
                  <a:lnTo>
                    <a:pt x="1195" y="276"/>
                  </a:lnTo>
                  <a:lnTo>
                    <a:pt x="1158" y="368"/>
                  </a:lnTo>
                  <a:lnTo>
                    <a:pt x="1158" y="368"/>
                  </a:lnTo>
                  <a:lnTo>
                    <a:pt x="1030" y="533"/>
                  </a:lnTo>
                  <a:lnTo>
                    <a:pt x="901" y="680"/>
                  </a:lnTo>
                  <a:lnTo>
                    <a:pt x="901" y="680"/>
                  </a:lnTo>
                  <a:lnTo>
                    <a:pt x="809" y="791"/>
                  </a:lnTo>
                  <a:lnTo>
                    <a:pt x="717" y="883"/>
                  </a:lnTo>
                  <a:lnTo>
                    <a:pt x="662" y="919"/>
                  </a:lnTo>
                  <a:lnTo>
                    <a:pt x="607" y="938"/>
                  </a:lnTo>
                  <a:lnTo>
                    <a:pt x="533" y="919"/>
                  </a:lnTo>
                  <a:lnTo>
                    <a:pt x="478" y="883"/>
                  </a:lnTo>
                  <a:lnTo>
                    <a:pt x="478" y="883"/>
                  </a:lnTo>
                  <a:lnTo>
                    <a:pt x="368" y="772"/>
                  </a:lnTo>
                  <a:lnTo>
                    <a:pt x="258" y="644"/>
                  </a:lnTo>
                  <a:lnTo>
                    <a:pt x="55" y="386"/>
                  </a:lnTo>
                  <a:lnTo>
                    <a:pt x="55" y="386"/>
                  </a:lnTo>
                  <a:lnTo>
                    <a:pt x="0" y="294"/>
                  </a:lnTo>
                  <a:lnTo>
                    <a:pt x="0" y="258"/>
                  </a:lnTo>
                  <a:lnTo>
                    <a:pt x="0" y="203"/>
                  </a:lnTo>
                  <a:lnTo>
                    <a:pt x="0" y="203"/>
                  </a:lnTo>
                  <a:lnTo>
                    <a:pt x="0" y="147"/>
                  </a:lnTo>
                  <a:lnTo>
                    <a:pt x="19" y="111"/>
                  </a:lnTo>
                  <a:lnTo>
                    <a:pt x="92" y="55"/>
                  </a:lnTo>
                  <a:lnTo>
                    <a:pt x="166" y="37"/>
                  </a:lnTo>
                  <a:lnTo>
                    <a:pt x="221" y="37"/>
                  </a:lnTo>
                  <a:lnTo>
                    <a:pt x="258" y="55"/>
                  </a:lnTo>
                  <a:lnTo>
                    <a:pt x="258" y="55"/>
                  </a:lnTo>
                  <a:lnTo>
                    <a:pt x="386" y="19"/>
                  </a:lnTo>
                  <a:lnTo>
                    <a:pt x="515" y="0"/>
                  </a:lnTo>
                  <a:lnTo>
                    <a:pt x="791" y="19"/>
                  </a:lnTo>
                  <a:lnTo>
                    <a:pt x="791" y="1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6"/>
            <p:cNvSpPr/>
            <p:nvPr/>
          </p:nvSpPr>
          <p:spPr>
            <a:xfrm>
              <a:off x="2440575" y="2515125"/>
              <a:ext cx="30350" cy="23000"/>
            </a:xfrm>
            <a:custGeom>
              <a:rect b="b" l="l" r="r" t="t"/>
              <a:pathLst>
                <a:path extrusionOk="0" h="920" w="1214">
                  <a:moveTo>
                    <a:pt x="331" y="56"/>
                  </a:moveTo>
                  <a:lnTo>
                    <a:pt x="331" y="56"/>
                  </a:lnTo>
                  <a:lnTo>
                    <a:pt x="478" y="37"/>
                  </a:lnTo>
                  <a:lnTo>
                    <a:pt x="643" y="19"/>
                  </a:lnTo>
                  <a:lnTo>
                    <a:pt x="827" y="37"/>
                  </a:lnTo>
                  <a:lnTo>
                    <a:pt x="993" y="56"/>
                  </a:lnTo>
                  <a:lnTo>
                    <a:pt x="1066" y="93"/>
                  </a:lnTo>
                  <a:lnTo>
                    <a:pt x="1140" y="129"/>
                  </a:lnTo>
                  <a:lnTo>
                    <a:pt x="1176" y="166"/>
                  </a:lnTo>
                  <a:lnTo>
                    <a:pt x="1195" y="221"/>
                  </a:lnTo>
                  <a:lnTo>
                    <a:pt x="1213" y="276"/>
                  </a:lnTo>
                  <a:lnTo>
                    <a:pt x="1195" y="350"/>
                  </a:lnTo>
                  <a:lnTo>
                    <a:pt x="1140" y="442"/>
                  </a:lnTo>
                  <a:lnTo>
                    <a:pt x="1085" y="534"/>
                  </a:lnTo>
                  <a:lnTo>
                    <a:pt x="1085" y="534"/>
                  </a:lnTo>
                  <a:lnTo>
                    <a:pt x="956" y="681"/>
                  </a:lnTo>
                  <a:lnTo>
                    <a:pt x="882" y="773"/>
                  </a:lnTo>
                  <a:lnTo>
                    <a:pt x="809" y="846"/>
                  </a:lnTo>
                  <a:lnTo>
                    <a:pt x="717" y="901"/>
                  </a:lnTo>
                  <a:lnTo>
                    <a:pt x="643" y="920"/>
                  </a:lnTo>
                  <a:lnTo>
                    <a:pt x="588" y="920"/>
                  </a:lnTo>
                  <a:lnTo>
                    <a:pt x="551" y="901"/>
                  </a:lnTo>
                  <a:lnTo>
                    <a:pt x="460" y="846"/>
                  </a:lnTo>
                  <a:lnTo>
                    <a:pt x="460" y="846"/>
                  </a:lnTo>
                  <a:lnTo>
                    <a:pt x="313" y="699"/>
                  </a:lnTo>
                  <a:lnTo>
                    <a:pt x="184" y="552"/>
                  </a:lnTo>
                  <a:lnTo>
                    <a:pt x="74" y="368"/>
                  </a:lnTo>
                  <a:lnTo>
                    <a:pt x="18" y="276"/>
                  </a:lnTo>
                  <a:lnTo>
                    <a:pt x="0" y="185"/>
                  </a:lnTo>
                  <a:lnTo>
                    <a:pt x="0" y="185"/>
                  </a:lnTo>
                  <a:lnTo>
                    <a:pt x="0" y="129"/>
                  </a:lnTo>
                  <a:lnTo>
                    <a:pt x="18" y="74"/>
                  </a:lnTo>
                  <a:lnTo>
                    <a:pt x="74" y="37"/>
                  </a:lnTo>
                  <a:lnTo>
                    <a:pt x="110" y="1"/>
                  </a:lnTo>
                  <a:lnTo>
                    <a:pt x="184" y="1"/>
                  </a:lnTo>
                  <a:lnTo>
                    <a:pt x="239" y="1"/>
                  </a:lnTo>
                  <a:lnTo>
                    <a:pt x="276" y="19"/>
                  </a:lnTo>
                  <a:lnTo>
                    <a:pt x="331" y="56"/>
                  </a:lnTo>
                  <a:lnTo>
                    <a:pt x="331"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6"/>
            <p:cNvSpPr/>
            <p:nvPr/>
          </p:nvSpPr>
          <p:spPr>
            <a:xfrm>
              <a:off x="2680450" y="2512375"/>
              <a:ext cx="30800" cy="24375"/>
            </a:xfrm>
            <a:custGeom>
              <a:rect b="b" l="l" r="r" t="t"/>
              <a:pathLst>
                <a:path extrusionOk="0" h="975" w="1232">
                  <a:moveTo>
                    <a:pt x="1232" y="221"/>
                  </a:moveTo>
                  <a:lnTo>
                    <a:pt x="1232" y="221"/>
                  </a:lnTo>
                  <a:lnTo>
                    <a:pt x="1232" y="295"/>
                  </a:lnTo>
                  <a:lnTo>
                    <a:pt x="1213" y="368"/>
                  </a:lnTo>
                  <a:lnTo>
                    <a:pt x="1177" y="442"/>
                  </a:lnTo>
                  <a:lnTo>
                    <a:pt x="1140" y="515"/>
                  </a:lnTo>
                  <a:lnTo>
                    <a:pt x="1048" y="644"/>
                  </a:lnTo>
                  <a:lnTo>
                    <a:pt x="956" y="772"/>
                  </a:lnTo>
                  <a:lnTo>
                    <a:pt x="956" y="772"/>
                  </a:lnTo>
                  <a:lnTo>
                    <a:pt x="883" y="883"/>
                  </a:lnTo>
                  <a:lnTo>
                    <a:pt x="827" y="920"/>
                  </a:lnTo>
                  <a:lnTo>
                    <a:pt x="772" y="956"/>
                  </a:lnTo>
                  <a:lnTo>
                    <a:pt x="717" y="975"/>
                  </a:lnTo>
                  <a:lnTo>
                    <a:pt x="662" y="975"/>
                  </a:lnTo>
                  <a:lnTo>
                    <a:pt x="607" y="956"/>
                  </a:lnTo>
                  <a:lnTo>
                    <a:pt x="552" y="920"/>
                  </a:lnTo>
                  <a:lnTo>
                    <a:pt x="552" y="920"/>
                  </a:lnTo>
                  <a:lnTo>
                    <a:pt x="423" y="809"/>
                  </a:lnTo>
                  <a:lnTo>
                    <a:pt x="313" y="681"/>
                  </a:lnTo>
                  <a:lnTo>
                    <a:pt x="92" y="423"/>
                  </a:lnTo>
                  <a:lnTo>
                    <a:pt x="92" y="423"/>
                  </a:lnTo>
                  <a:lnTo>
                    <a:pt x="37" y="368"/>
                  </a:lnTo>
                  <a:lnTo>
                    <a:pt x="19" y="331"/>
                  </a:lnTo>
                  <a:lnTo>
                    <a:pt x="0" y="295"/>
                  </a:lnTo>
                  <a:lnTo>
                    <a:pt x="0" y="295"/>
                  </a:lnTo>
                  <a:lnTo>
                    <a:pt x="0" y="239"/>
                  </a:lnTo>
                  <a:lnTo>
                    <a:pt x="19" y="203"/>
                  </a:lnTo>
                  <a:lnTo>
                    <a:pt x="74" y="129"/>
                  </a:lnTo>
                  <a:lnTo>
                    <a:pt x="147" y="92"/>
                  </a:lnTo>
                  <a:lnTo>
                    <a:pt x="184" y="74"/>
                  </a:lnTo>
                  <a:lnTo>
                    <a:pt x="239" y="92"/>
                  </a:lnTo>
                  <a:lnTo>
                    <a:pt x="239" y="92"/>
                  </a:lnTo>
                  <a:lnTo>
                    <a:pt x="313" y="56"/>
                  </a:lnTo>
                  <a:lnTo>
                    <a:pt x="441" y="19"/>
                  </a:lnTo>
                  <a:lnTo>
                    <a:pt x="607" y="0"/>
                  </a:lnTo>
                  <a:lnTo>
                    <a:pt x="772" y="19"/>
                  </a:lnTo>
                  <a:lnTo>
                    <a:pt x="938" y="37"/>
                  </a:lnTo>
                  <a:lnTo>
                    <a:pt x="1085" y="74"/>
                  </a:lnTo>
                  <a:lnTo>
                    <a:pt x="1140" y="111"/>
                  </a:lnTo>
                  <a:lnTo>
                    <a:pt x="1177" y="147"/>
                  </a:lnTo>
                  <a:lnTo>
                    <a:pt x="1213" y="184"/>
                  </a:lnTo>
                  <a:lnTo>
                    <a:pt x="1232" y="221"/>
                  </a:lnTo>
                  <a:lnTo>
                    <a:pt x="1232" y="221"/>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6"/>
            <p:cNvSpPr/>
            <p:nvPr/>
          </p:nvSpPr>
          <p:spPr>
            <a:xfrm>
              <a:off x="2918950" y="2514675"/>
              <a:ext cx="25750" cy="24375"/>
            </a:xfrm>
            <a:custGeom>
              <a:rect b="b" l="l" r="r" t="t"/>
              <a:pathLst>
                <a:path extrusionOk="0" h="975" w="1030">
                  <a:moveTo>
                    <a:pt x="239" y="37"/>
                  </a:moveTo>
                  <a:lnTo>
                    <a:pt x="239" y="37"/>
                  </a:lnTo>
                  <a:lnTo>
                    <a:pt x="386" y="0"/>
                  </a:lnTo>
                  <a:lnTo>
                    <a:pt x="533" y="0"/>
                  </a:lnTo>
                  <a:lnTo>
                    <a:pt x="699" y="0"/>
                  </a:lnTo>
                  <a:lnTo>
                    <a:pt x="846" y="37"/>
                  </a:lnTo>
                  <a:lnTo>
                    <a:pt x="901" y="74"/>
                  </a:lnTo>
                  <a:lnTo>
                    <a:pt x="956" y="92"/>
                  </a:lnTo>
                  <a:lnTo>
                    <a:pt x="1011" y="147"/>
                  </a:lnTo>
                  <a:lnTo>
                    <a:pt x="1030" y="184"/>
                  </a:lnTo>
                  <a:lnTo>
                    <a:pt x="1030" y="239"/>
                  </a:lnTo>
                  <a:lnTo>
                    <a:pt x="1030" y="313"/>
                  </a:lnTo>
                  <a:lnTo>
                    <a:pt x="993" y="386"/>
                  </a:lnTo>
                  <a:lnTo>
                    <a:pt x="919" y="460"/>
                  </a:lnTo>
                  <a:lnTo>
                    <a:pt x="919" y="460"/>
                  </a:lnTo>
                  <a:lnTo>
                    <a:pt x="883" y="533"/>
                  </a:lnTo>
                  <a:lnTo>
                    <a:pt x="827" y="625"/>
                  </a:lnTo>
                  <a:lnTo>
                    <a:pt x="735" y="809"/>
                  </a:lnTo>
                  <a:lnTo>
                    <a:pt x="680" y="883"/>
                  </a:lnTo>
                  <a:lnTo>
                    <a:pt x="625" y="938"/>
                  </a:lnTo>
                  <a:lnTo>
                    <a:pt x="533" y="975"/>
                  </a:lnTo>
                  <a:lnTo>
                    <a:pt x="441" y="956"/>
                  </a:lnTo>
                  <a:lnTo>
                    <a:pt x="441" y="956"/>
                  </a:lnTo>
                  <a:lnTo>
                    <a:pt x="386" y="919"/>
                  </a:lnTo>
                  <a:lnTo>
                    <a:pt x="331" y="883"/>
                  </a:lnTo>
                  <a:lnTo>
                    <a:pt x="258" y="754"/>
                  </a:lnTo>
                  <a:lnTo>
                    <a:pt x="184" y="625"/>
                  </a:lnTo>
                  <a:lnTo>
                    <a:pt x="129" y="497"/>
                  </a:lnTo>
                  <a:lnTo>
                    <a:pt x="129" y="497"/>
                  </a:lnTo>
                  <a:lnTo>
                    <a:pt x="37" y="331"/>
                  </a:lnTo>
                  <a:lnTo>
                    <a:pt x="0" y="258"/>
                  </a:lnTo>
                  <a:lnTo>
                    <a:pt x="0" y="166"/>
                  </a:lnTo>
                  <a:lnTo>
                    <a:pt x="0" y="166"/>
                  </a:lnTo>
                  <a:lnTo>
                    <a:pt x="37" y="92"/>
                  </a:lnTo>
                  <a:lnTo>
                    <a:pt x="92" y="37"/>
                  </a:lnTo>
                  <a:lnTo>
                    <a:pt x="166" y="19"/>
                  </a:lnTo>
                  <a:lnTo>
                    <a:pt x="239" y="37"/>
                  </a:lnTo>
                  <a:lnTo>
                    <a:pt x="239"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6"/>
            <p:cNvSpPr/>
            <p:nvPr/>
          </p:nvSpPr>
          <p:spPr>
            <a:xfrm>
              <a:off x="3152400" y="2515125"/>
              <a:ext cx="24375" cy="21175"/>
            </a:xfrm>
            <a:custGeom>
              <a:rect b="b" l="l" r="r" t="t"/>
              <a:pathLst>
                <a:path extrusionOk="0" h="847" w="975">
                  <a:moveTo>
                    <a:pt x="294" y="37"/>
                  </a:moveTo>
                  <a:lnTo>
                    <a:pt x="294" y="37"/>
                  </a:lnTo>
                  <a:lnTo>
                    <a:pt x="533" y="19"/>
                  </a:lnTo>
                  <a:lnTo>
                    <a:pt x="662" y="19"/>
                  </a:lnTo>
                  <a:lnTo>
                    <a:pt x="790" y="37"/>
                  </a:lnTo>
                  <a:lnTo>
                    <a:pt x="901" y="74"/>
                  </a:lnTo>
                  <a:lnTo>
                    <a:pt x="937" y="111"/>
                  </a:lnTo>
                  <a:lnTo>
                    <a:pt x="956" y="148"/>
                  </a:lnTo>
                  <a:lnTo>
                    <a:pt x="974" y="203"/>
                  </a:lnTo>
                  <a:lnTo>
                    <a:pt x="974" y="258"/>
                  </a:lnTo>
                  <a:lnTo>
                    <a:pt x="937" y="313"/>
                  </a:lnTo>
                  <a:lnTo>
                    <a:pt x="901" y="387"/>
                  </a:lnTo>
                  <a:lnTo>
                    <a:pt x="901" y="387"/>
                  </a:lnTo>
                  <a:lnTo>
                    <a:pt x="846" y="460"/>
                  </a:lnTo>
                  <a:lnTo>
                    <a:pt x="790" y="552"/>
                  </a:lnTo>
                  <a:lnTo>
                    <a:pt x="699" y="718"/>
                  </a:lnTo>
                  <a:lnTo>
                    <a:pt x="625" y="791"/>
                  </a:lnTo>
                  <a:lnTo>
                    <a:pt x="570" y="846"/>
                  </a:lnTo>
                  <a:lnTo>
                    <a:pt x="515" y="846"/>
                  </a:lnTo>
                  <a:lnTo>
                    <a:pt x="478" y="846"/>
                  </a:lnTo>
                  <a:lnTo>
                    <a:pt x="386" y="810"/>
                  </a:lnTo>
                  <a:lnTo>
                    <a:pt x="386" y="810"/>
                  </a:lnTo>
                  <a:lnTo>
                    <a:pt x="294" y="699"/>
                  </a:lnTo>
                  <a:lnTo>
                    <a:pt x="202" y="571"/>
                  </a:lnTo>
                  <a:lnTo>
                    <a:pt x="129" y="442"/>
                  </a:lnTo>
                  <a:lnTo>
                    <a:pt x="55" y="313"/>
                  </a:lnTo>
                  <a:lnTo>
                    <a:pt x="55" y="313"/>
                  </a:lnTo>
                  <a:lnTo>
                    <a:pt x="18" y="240"/>
                  </a:lnTo>
                  <a:lnTo>
                    <a:pt x="0" y="166"/>
                  </a:lnTo>
                  <a:lnTo>
                    <a:pt x="0" y="166"/>
                  </a:lnTo>
                  <a:lnTo>
                    <a:pt x="18" y="129"/>
                  </a:lnTo>
                  <a:lnTo>
                    <a:pt x="37" y="74"/>
                  </a:lnTo>
                  <a:lnTo>
                    <a:pt x="74" y="56"/>
                  </a:lnTo>
                  <a:lnTo>
                    <a:pt x="110" y="19"/>
                  </a:lnTo>
                  <a:lnTo>
                    <a:pt x="147" y="19"/>
                  </a:lnTo>
                  <a:lnTo>
                    <a:pt x="202" y="1"/>
                  </a:lnTo>
                  <a:lnTo>
                    <a:pt x="239" y="19"/>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6"/>
            <p:cNvSpPr/>
            <p:nvPr/>
          </p:nvSpPr>
          <p:spPr>
            <a:xfrm>
              <a:off x="3395950" y="2516500"/>
              <a:ext cx="24375" cy="20725"/>
            </a:xfrm>
            <a:custGeom>
              <a:rect b="b" l="l" r="r" t="t"/>
              <a:pathLst>
                <a:path extrusionOk="0" h="829" w="975">
                  <a:moveTo>
                    <a:pt x="956" y="130"/>
                  </a:moveTo>
                  <a:lnTo>
                    <a:pt x="956" y="130"/>
                  </a:lnTo>
                  <a:lnTo>
                    <a:pt x="974" y="185"/>
                  </a:lnTo>
                  <a:lnTo>
                    <a:pt x="974" y="240"/>
                  </a:lnTo>
                  <a:lnTo>
                    <a:pt x="938" y="332"/>
                  </a:lnTo>
                  <a:lnTo>
                    <a:pt x="809" y="516"/>
                  </a:lnTo>
                  <a:lnTo>
                    <a:pt x="809" y="516"/>
                  </a:lnTo>
                  <a:lnTo>
                    <a:pt x="736" y="644"/>
                  </a:lnTo>
                  <a:lnTo>
                    <a:pt x="662" y="755"/>
                  </a:lnTo>
                  <a:lnTo>
                    <a:pt x="662" y="755"/>
                  </a:lnTo>
                  <a:lnTo>
                    <a:pt x="607" y="791"/>
                  </a:lnTo>
                  <a:lnTo>
                    <a:pt x="570" y="828"/>
                  </a:lnTo>
                  <a:lnTo>
                    <a:pt x="515" y="828"/>
                  </a:lnTo>
                  <a:lnTo>
                    <a:pt x="460" y="810"/>
                  </a:lnTo>
                  <a:lnTo>
                    <a:pt x="368" y="755"/>
                  </a:lnTo>
                  <a:lnTo>
                    <a:pt x="276" y="681"/>
                  </a:lnTo>
                  <a:lnTo>
                    <a:pt x="276" y="681"/>
                  </a:lnTo>
                  <a:lnTo>
                    <a:pt x="111" y="479"/>
                  </a:lnTo>
                  <a:lnTo>
                    <a:pt x="37" y="350"/>
                  </a:lnTo>
                  <a:lnTo>
                    <a:pt x="0" y="295"/>
                  </a:lnTo>
                  <a:lnTo>
                    <a:pt x="0" y="221"/>
                  </a:lnTo>
                  <a:lnTo>
                    <a:pt x="0" y="221"/>
                  </a:lnTo>
                  <a:lnTo>
                    <a:pt x="19" y="185"/>
                  </a:lnTo>
                  <a:lnTo>
                    <a:pt x="37" y="148"/>
                  </a:lnTo>
                  <a:lnTo>
                    <a:pt x="74" y="111"/>
                  </a:lnTo>
                  <a:lnTo>
                    <a:pt x="111" y="93"/>
                  </a:lnTo>
                  <a:lnTo>
                    <a:pt x="184" y="56"/>
                  </a:lnTo>
                  <a:lnTo>
                    <a:pt x="294" y="56"/>
                  </a:lnTo>
                  <a:lnTo>
                    <a:pt x="294" y="56"/>
                  </a:lnTo>
                  <a:lnTo>
                    <a:pt x="460" y="38"/>
                  </a:lnTo>
                  <a:lnTo>
                    <a:pt x="644" y="1"/>
                  </a:lnTo>
                  <a:lnTo>
                    <a:pt x="736" y="1"/>
                  </a:lnTo>
                  <a:lnTo>
                    <a:pt x="827" y="19"/>
                  </a:lnTo>
                  <a:lnTo>
                    <a:pt x="901" y="74"/>
                  </a:lnTo>
                  <a:lnTo>
                    <a:pt x="956" y="130"/>
                  </a:lnTo>
                  <a:lnTo>
                    <a:pt x="956" y="13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6"/>
            <p:cNvSpPr/>
            <p:nvPr/>
          </p:nvSpPr>
          <p:spPr>
            <a:xfrm>
              <a:off x="3644100" y="2514675"/>
              <a:ext cx="27600" cy="24375"/>
            </a:xfrm>
            <a:custGeom>
              <a:rect b="b" l="l" r="r" t="t"/>
              <a:pathLst>
                <a:path extrusionOk="0" h="975" w="1104">
                  <a:moveTo>
                    <a:pt x="956" y="0"/>
                  </a:moveTo>
                  <a:lnTo>
                    <a:pt x="956" y="0"/>
                  </a:lnTo>
                  <a:lnTo>
                    <a:pt x="1011" y="37"/>
                  </a:lnTo>
                  <a:lnTo>
                    <a:pt x="1066" y="74"/>
                  </a:lnTo>
                  <a:lnTo>
                    <a:pt x="1085" y="129"/>
                  </a:lnTo>
                  <a:lnTo>
                    <a:pt x="1103" y="184"/>
                  </a:lnTo>
                  <a:lnTo>
                    <a:pt x="1085" y="239"/>
                  </a:lnTo>
                  <a:lnTo>
                    <a:pt x="1066" y="313"/>
                  </a:lnTo>
                  <a:lnTo>
                    <a:pt x="993" y="423"/>
                  </a:lnTo>
                  <a:lnTo>
                    <a:pt x="993" y="423"/>
                  </a:lnTo>
                  <a:lnTo>
                    <a:pt x="938" y="497"/>
                  </a:lnTo>
                  <a:lnTo>
                    <a:pt x="901" y="589"/>
                  </a:lnTo>
                  <a:lnTo>
                    <a:pt x="827" y="791"/>
                  </a:lnTo>
                  <a:lnTo>
                    <a:pt x="772" y="883"/>
                  </a:lnTo>
                  <a:lnTo>
                    <a:pt x="717" y="938"/>
                  </a:lnTo>
                  <a:lnTo>
                    <a:pt x="680" y="956"/>
                  </a:lnTo>
                  <a:lnTo>
                    <a:pt x="644" y="975"/>
                  </a:lnTo>
                  <a:lnTo>
                    <a:pt x="607" y="975"/>
                  </a:lnTo>
                  <a:lnTo>
                    <a:pt x="552" y="956"/>
                  </a:lnTo>
                  <a:lnTo>
                    <a:pt x="552" y="956"/>
                  </a:lnTo>
                  <a:lnTo>
                    <a:pt x="441" y="883"/>
                  </a:lnTo>
                  <a:lnTo>
                    <a:pt x="331" y="772"/>
                  </a:lnTo>
                  <a:lnTo>
                    <a:pt x="166" y="533"/>
                  </a:lnTo>
                  <a:lnTo>
                    <a:pt x="166" y="533"/>
                  </a:lnTo>
                  <a:lnTo>
                    <a:pt x="92" y="405"/>
                  </a:lnTo>
                  <a:lnTo>
                    <a:pt x="37" y="331"/>
                  </a:lnTo>
                  <a:lnTo>
                    <a:pt x="19" y="276"/>
                  </a:lnTo>
                  <a:lnTo>
                    <a:pt x="19" y="276"/>
                  </a:lnTo>
                  <a:lnTo>
                    <a:pt x="0" y="221"/>
                  </a:lnTo>
                  <a:lnTo>
                    <a:pt x="19" y="166"/>
                  </a:lnTo>
                  <a:lnTo>
                    <a:pt x="37" y="111"/>
                  </a:lnTo>
                  <a:lnTo>
                    <a:pt x="74" y="92"/>
                  </a:lnTo>
                  <a:lnTo>
                    <a:pt x="129" y="55"/>
                  </a:lnTo>
                  <a:lnTo>
                    <a:pt x="166" y="37"/>
                  </a:lnTo>
                  <a:lnTo>
                    <a:pt x="221" y="37"/>
                  </a:lnTo>
                  <a:lnTo>
                    <a:pt x="276" y="55"/>
                  </a:lnTo>
                  <a:lnTo>
                    <a:pt x="276" y="55"/>
                  </a:lnTo>
                  <a:lnTo>
                    <a:pt x="607" y="19"/>
                  </a:lnTo>
                  <a:lnTo>
                    <a:pt x="791" y="0"/>
                  </a:lnTo>
                  <a:lnTo>
                    <a:pt x="956" y="0"/>
                  </a:lnTo>
                  <a:lnTo>
                    <a:pt x="956" y="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6"/>
            <p:cNvSpPr/>
            <p:nvPr/>
          </p:nvSpPr>
          <p:spPr>
            <a:xfrm>
              <a:off x="3895925" y="2517425"/>
              <a:ext cx="25300" cy="22550"/>
            </a:xfrm>
            <a:custGeom>
              <a:rect b="b" l="l" r="r" t="t"/>
              <a:pathLst>
                <a:path extrusionOk="0" h="902" w="1012">
                  <a:moveTo>
                    <a:pt x="294" y="37"/>
                  </a:moveTo>
                  <a:lnTo>
                    <a:pt x="294" y="37"/>
                  </a:lnTo>
                  <a:lnTo>
                    <a:pt x="460" y="1"/>
                  </a:lnTo>
                  <a:lnTo>
                    <a:pt x="607" y="1"/>
                  </a:lnTo>
                  <a:lnTo>
                    <a:pt x="772" y="19"/>
                  </a:lnTo>
                  <a:lnTo>
                    <a:pt x="901" y="74"/>
                  </a:lnTo>
                  <a:lnTo>
                    <a:pt x="938" y="93"/>
                  </a:lnTo>
                  <a:lnTo>
                    <a:pt x="975" y="129"/>
                  </a:lnTo>
                  <a:lnTo>
                    <a:pt x="1011" y="184"/>
                  </a:lnTo>
                  <a:lnTo>
                    <a:pt x="1011" y="240"/>
                  </a:lnTo>
                  <a:lnTo>
                    <a:pt x="1011" y="295"/>
                  </a:lnTo>
                  <a:lnTo>
                    <a:pt x="993" y="368"/>
                  </a:lnTo>
                  <a:lnTo>
                    <a:pt x="938" y="460"/>
                  </a:lnTo>
                  <a:lnTo>
                    <a:pt x="883" y="552"/>
                  </a:lnTo>
                  <a:lnTo>
                    <a:pt x="883" y="552"/>
                  </a:lnTo>
                  <a:lnTo>
                    <a:pt x="809" y="681"/>
                  </a:lnTo>
                  <a:lnTo>
                    <a:pt x="717" y="809"/>
                  </a:lnTo>
                  <a:lnTo>
                    <a:pt x="680" y="865"/>
                  </a:lnTo>
                  <a:lnTo>
                    <a:pt x="625" y="883"/>
                  </a:lnTo>
                  <a:lnTo>
                    <a:pt x="552" y="901"/>
                  </a:lnTo>
                  <a:lnTo>
                    <a:pt x="478" y="865"/>
                  </a:lnTo>
                  <a:lnTo>
                    <a:pt x="478" y="865"/>
                  </a:lnTo>
                  <a:lnTo>
                    <a:pt x="350" y="754"/>
                  </a:lnTo>
                  <a:lnTo>
                    <a:pt x="258" y="607"/>
                  </a:lnTo>
                  <a:lnTo>
                    <a:pt x="55" y="313"/>
                  </a:lnTo>
                  <a:lnTo>
                    <a:pt x="55" y="313"/>
                  </a:lnTo>
                  <a:lnTo>
                    <a:pt x="37" y="276"/>
                  </a:lnTo>
                  <a:lnTo>
                    <a:pt x="0" y="240"/>
                  </a:lnTo>
                  <a:lnTo>
                    <a:pt x="0" y="203"/>
                  </a:lnTo>
                  <a:lnTo>
                    <a:pt x="0" y="148"/>
                  </a:lnTo>
                  <a:lnTo>
                    <a:pt x="0" y="148"/>
                  </a:lnTo>
                  <a:lnTo>
                    <a:pt x="19" y="93"/>
                  </a:lnTo>
                  <a:lnTo>
                    <a:pt x="37" y="56"/>
                  </a:lnTo>
                  <a:lnTo>
                    <a:pt x="74" y="37"/>
                  </a:lnTo>
                  <a:lnTo>
                    <a:pt x="111" y="1"/>
                  </a:lnTo>
                  <a:lnTo>
                    <a:pt x="203" y="1"/>
                  </a:lnTo>
                  <a:lnTo>
                    <a:pt x="258" y="1"/>
                  </a:lnTo>
                  <a:lnTo>
                    <a:pt x="294" y="37"/>
                  </a:lnTo>
                  <a:lnTo>
                    <a:pt x="294"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6"/>
            <p:cNvSpPr/>
            <p:nvPr/>
          </p:nvSpPr>
          <p:spPr>
            <a:xfrm>
              <a:off x="4144075" y="2519275"/>
              <a:ext cx="31275" cy="21150"/>
            </a:xfrm>
            <a:custGeom>
              <a:rect b="b" l="l" r="r" t="t"/>
              <a:pathLst>
                <a:path extrusionOk="0" h="846" w="1251">
                  <a:moveTo>
                    <a:pt x="938" y="37"/>
                  </a:moveTo>
                  <a:lnTo>
                    <a:pt x="938" y="37"/>
                  </a:lnTo>
                  <a:lnTo>
                    <a:pt x="1048" y="55"/>
                  </a:lnTo>
                  <a:lnTo>
                    <a:pt x="1140" y="92"/>
                  </a:lnTo>
                  <a:lnTo>
                    <a:pt x="1195" y="147"/>
                  </a:lnTo>
                  <a:lnTo>
                    <a:pt x="1232" y="221"/>
                  </a:lnTo>
                  <a:lnTo>
                    <a:pt x="1250" y="294"/>
                  </a:lnTo>
                  <a:lnTo>
                    <a:pt x="1232" y="368"/>
                  </a:lnTo>
                  <a:lnTo>
                    <a:pt x="1177" y="460"/>
                  </a:lnTo>
                  <a:lnTo>
                    <a:pt x="1103" y="552"/>
                  </a:lnTo>
                  <a:lnTo>
                    <a:pt x="1103" y="552"/>
                  </a:lnTo>
                  <a:lnTo>
                    <a:pt x="975" y="662"/>
                  </a:lnTo>
                  <a:lnTo>
                    <a:pt x="864" y="791"/>
                  </a:lnTo>
                  <a:lnTo>
                    <a:pt x="791" y="827"/>
                  </a:lnTo>
                  <a:lnTo>
                    <a:pt x="717" y="846"/>
                  </a:lnTo>
                  <a:lnTo>
                    <a:pt x="644" y="846"/>
                  </a:lnTo>
                  <a:lnTo>
                    <a:pt x="570" y="809"/>
                  </a:lnTo>
                  <a:lnTo>
                    <a:pt x="570" y="809"/>
                  </a:lnTo>
                  <a:lnTo>
                    <a:pt x="460" y="717"/>
                  </a:lnTo>
                  <a:lnTo>
                    <a:pt x="368" y="607"/>
                  </a:lnTo>
                  <a:lnTo>
                    <a:pt x="276" y="496"/>
                  </a:lnTo>
                  <a:lnTo>
                    <a:pt x="166" y="405"/>
                  </a:lnTo>
                  <a:lnTo>
                    <a:pt x="166" y="405"/>
                  </a:lnTo>
                  <a:lnTo>
                    <a:pt x="166" y="405"/>
                  </a:lnTo>
                  <a:lnTo>
                    <a:pt x="166" y="405"/>
                  </a:lnTo>
                  <a:lnTo>
                    <a:pt x="166" y="405"/>
                  </a:lnTo>
                  <a:lnTo>
                    <a:pt x="166" y="405"/>
                  </a:lnTo>
                  <a:lnTo>
                    <a:pt x="74" y="368"/>
                  </a:lnTo>
                  <a:lnTo>
                    <a:pt x="19" y="294"/>
                  </a:lnTo>
                  <a:lnTo>
                    <a:pt x="0" y="239"/>
                  </a:lnTo>
                  <a:lnTo>
                    <a:pt x="19" y="166"/>
                  </a:lnTo>
                  <a:lnTo>
                    <a:pt x="56" y="92"/>
                  </a:lnTo>
                  <a:lnTo>
                    <a:pt x="129" y="55"/>
                  </a:lnTo>
                  <a:lnTo>
                    <a:pt x="203" y="37"/>
                  </a:lnTo>
                  <a:lnTo>
                    <a:pt x="313" y="55"/>
                  </a:lnTo>
                  <a:lnTo>
                    <a:pt x="313" y="55"/>
                  </a:lnTo>
                  <a:lnTo>
                    <a:pt x="386" y="19"/>
                  </a:lnTo>
                  <a:lnTo>
                    <a:pt x="460" y="0"/>
                  </a:lnTo>
                  <a:lnTo>
                    <a:pt x="607" y="0"/>
                  </a:lnTo>
                  <a:lnTo>
                    <a:pt x="938" y="37"/>
                  </a:lnTo>
                  <a:lnTo>
                    <a:pt x="938"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6"/>
            <p:cNvSpPr/>
            <p:nvPr/>
          </p:nvSpPr>
          <p:spPr>
            <a:xfrm>
              <a:off x="4389000" y="2515125"/>
              <a:ext cx="27600" cy="23000"/>
            </a:xfrm>
            <a:custGeom>
              <a:rect b="b" l="l" r="r" t="t"/>
              <a:pathLst>
                <a:path extrusionOk="0" h="920" w="1104">
                  <a:moveTo>
                    <a:pt x="221" y="37"/>
                  </a:moveTo>
                  <a:lnTo>
                    <a:pt x="221" y="37"/>
                  </a:lnTo>
                  <a:lnTo>
                    <a:pt x="387" y="1"/>
                  </a:lnTo>
                  <a:lnTo>
                    <a:pt x="571" y="1"/>
                  </a:lnTo>
                  <a:lnTo>
                    <a:pt x="754" y="19"/>
                  </a:lnTo>
                  <a:lnTo>
                    <a:pt x="938" y="74"/>
                  </a:lnTo>
                  <a:lnTo>
                    <a:pt x="993" y="111"/>
                  </a:lnTo>
                  <a:lnTo>
                    <a:pt x="1048" y="148"/>
                  </a:lnTo>
                  <a:lnTo>
                    <a:pt x="1085" y="203"/>
                  </a:lnTo>
                  <a:lnTo>
                    <a:pt x="1104" y="258"/>
                  </a:lnTo>
                  <a:lnTo>
                    <a:pt x="1104" y="332"/>
                  </a:lnTo>
                  <a:lnTo>
                    <a:pt x="1067" y="405"/>
                  </a:lnTo>
                  <a:lnTo>
                    <a:pt x="1012" y="497"/>
                  </a:lnTo>
                  <a:lnTo>
                    <a:pt x="920" y="589"/>
                  </a:lnTo>
                  <a:lnTo>
                    <a:pt x="920" y="589"/>
                  </a:lnTo>
                  <a:lnTo>
                    <a:pt x="828" y="718"/>
                  </a:lnTo>
                  <a:lnTo>
                    <a:pt x="718" y="846"/>
                  </a:lnTo>
                  <a:lnTo>
                    <a:pt x="662" y="901"/>
                  </a:lnTo>
                  <a:lnTo>
                    <a:pt x="607" y="920"/>
                  </a:lnTo>
                  <a:lnTo>
                    <a:pt x="534" y="920"/>
                  </a:lnTo>
                  <a:lnTo>
                    <a:pt x="442" y="883"/>
                  </a:lnTo>
                  <a:lnTo>
                    <a:pt x="442" y="883"/>
                  </a:lnTo>
                  <a:lnTo>
                    <a:pt x="332" y="754"/>
                  </a:lnTo>
                  <a:lnTo>
                    <a:pt x="221" y="607"/>
                  </a:lnTo>
                  <a:lnTo>
                    <a:pt x="129" y="460"/>
                  </a:lnTo>
                  <a:lnTo>
                    <a:pt x="19" y="313"/>
                  </a:lnTo>
                  <a:lnTo>
                    <a:pt x="19" y="313"/>
                  </a:lnTo>
                  <a:lnTo>
                    <a:pt x="1" y="258"/>
                  </a:lnTo>
                  <a:lnTo>
                    <a:pt x="1" y="203"/>
                  </a:lnTo>
                  <a:lnTo>
                    <a:pt x="1" y="166"/>
                  </a:lnTo>
                  <a:lnTo>
                    <a:pt x="37" y="111"/>
                  </a:lnTo>
                  <a:lnTo>
                    <a:pt x="74" y="74"/>
                  </a:lnTo>
                  <a:lnTo>
                    <a:pt x="111" y="37"/>
                  </a:lnTo>
                  <a:lnTo>
                    <a:pt x="166" y="37"/>
                  </a:lnTo>
                  <a:lnTo>
                    <a:pt x="221" y="37"/>
                  </a:lnTo>
                  <a:lnTo>
                    <a:pt x="22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6"/>
            <p:cNvSpPr/>
            <p:nvPr/>
          </p:nvSpPr>
          <p:spPr>
            <a:xfrm>
              <a:off x="4633950" y="2509625"/>
              <a:ext cx="30350" cy="23450"/>
            </a:xfrm>
            <a:custGeom>
              <a:rect b="b" l="l" r="r" t="t"/>
              <a:pathLst>
                <a:path extrusionOk="0" h="938" w="1214">
                  <a:moveTo>
                    <a:pt x="1213" y="166"/>
                  </a:moveTo>
                  <a:lnTo>
                    <a:pt x="1213" y="166"/>
                  </a:lnTo>
                  <a:lnTo>
                    <a:pt x="1213" y="257"/>
                  </a:lnTo>
                  <a:lnTo>
                    <a:pt x="1177" y="331"/>
                  </a:lnTo>
                  <a:lnTo>
                    <a:pt x="1140" y="405"/>
                  </a:lnTo>
                  <a:lnTo>
                    <a:pt x="1085" y="478"/>
                  </a:lnTo>
                  <a:lnTo>
                    <a:pt x="956" y="607"/>
                  </a:lnTo>
                  <a:lnTo>
                    <a:pt x="882" y="662"/>
                  </a:lnTo>
                  <a:lnTo>
                    <a:pt x="846" y="735"/>
                  </a:lnTo>
                  <a:lnTo>
                    <a:pt x="846" y="735"/>
                  </a:lnTo>
                  <a:lnTo>
                    <a:pt x="790" y="827"/>
                  </a:lnTo>
                  <a:lnTo>
                    <a:pt x="717" y="901"/>
                  </a:lnTo>
                  <a:lnTo>
                    <a:pt x="680" y="919"/>
                  </a:lnTo>
                  <a:lnTo>
                    <a:pt x="643" y="938"/>
                  </a:lnTo>
                  <a:lnTo>
                    <a:pt x="588" y="938"/>
                  </a:lnTo>
                  <a:lnTo>
                    <a:pt x="533" y="938"/>
                  </a:lnTo>
                  <a:lnTo>
                    <a:pt x="533" y="938"/>
                  </a:lnTo>
                  <a:lnTo>
                    <a:pt x="460" y="882"/>
                  </a:lnTo>
                  <a:lnTo>
                    <a:pt x="386" y="809"/>
                  </a:lnTo>
                  <a:lnTo>
                    <a:pt x="276" y="699"/>
                  </a:lnTo>
                  <a:lnTo>
                    <a:pt x="184" y="588"/>
                  </a:lnTo>
                  <a:lnTo>
                    <a:pt x="110" y="460"/>
                  </a:lnTo>
                  <a:lnTo>
                    <a:pt x="37" y="331"/>
                  </a:lnTo>
                  <a:lnTo>
                    <a:pt x="0" y="221"/>
                  </a:lnTo>
                  <a:lnTo>
                    <a:pt x="0" y="184"/>
                  </a:lnTo>
                  <a:lnTo>
                    <a:pt x="0" y="147"/>
                  </a:lnTo>
                  <a:lnTo>
                    <a:pt x="0" y="147"/>
                  </a:lnTo>
                  <a:lnTo>
                    <a:pt x="18" y="110"/>
                  </a:lnTo>
                  <a:lnTo>
                    <a:pt x="55" y="74"/>
                  </a:lnTo>
                  <a:lnTo>
                    <a:pt x="129" y="37"/>
                  </a:lnTo>
                  <a:lnTo>
                    <a:pt x="221" y="19"/>
                  </a:lnTo>
                  <a:lnTo>
                    <a:pt x="257" y="37"/>
                  </a:lnTo>
                  <a:lnTo>
                    <a:pt x="294" y="55"/>
                  </a:lnTo>
                  <a:lnTo>
                    <a:pt x="294" y="55"/>
                  </a:lnTo>
                  <a:lnTo>
                    <a:pt x="441" y="19"/>
                  </a:lnTo>
                  <a:lnTo>
                    <a:pt x="588" y="19"/>
                  </a:lnTo>
                  <a:lnTo>
                    <a:pt x="882" y="0"/>
                  </a:lnTo>
                  <a:lnTo>
                    <a:pt x="882" y="0"/>
                  </a:lnTo>
                  <a:lnTo>
                    <a:pt x="974" y="0"/>
                  </a:lnTo>
                  <a:lnTo>
                    <a:pt x="1085" y="19"/>
                  </a:lnTo>
                  <a:lnTo>
                    <a:pt x="1140" y="37"/>
                  </a:lnTo>
                  <a:lnTo>
                    <a:pt x="1177" y="74"/>
                  </a:lnTo>
                  <a:lnTo>
                    <a:pt x="1195" y="110"/>
                  </a:lnTo>
                  <a:lnTo>
                    <a:pt x="1213" y="166"/>
                  </a:lnTo>
                  <a:lnTo>
                    <a:pt x="1213" y="16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6"/>
            <p:cNvSpPr/>
            <p:nvPr/>
          </p:nvSpPr>
          <p:spPr>
            <a:xfrm>
              <a:off x="487657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20" y="588"/>
                  </a:lnTo>
                  <a:lnTo>
                    <a:pt x="864" y="662"/>
                  </a:lnTo>
                  <a:lnTo>
                    <a:pt x="791" y="827"/>
                  </a:lnTo>
                  <a:lnTo>
                    <a:pt x="736" y="883"/>
                  </a:lnTo>
                  <a:lnTo>
                    <a:pt x="662" y="938"/>
                  </a:lnTo>
                  <a:lnTo>
                    <a:pt x="589" y="956"/>
                  </a:lnTo>
                  <a:lnTo>
                    <a:pt x="515" y="956"/>
                  </a:lnTo>
                  <a:lnTo>
                    <a:pt x="515" y="956"/>
                  </a:lnTo>
                  <a:lnTo>
                    <a:pt x="423" y="883"/>
                  </a:lnTo>
                  <a:lnTo>
                    <a:pt x="331" y="827"/>
                  </a:lnTo>
                  <a:lnTo>
                    <a:pt x="203" y="662"/>
                  </a:lnTo>
                  <a:lnTo>
                    <a:pt x="74" y="460"/>
                  </a:lnTo>
                  <a:lnTo>
                    <a:pt x="1" y="258"/>
                  </a:lnTo>
                  <a:lnTo>
                    <a:pt x="1" y="258"/>
                  </a:lnTo>
                  <a:lnTo>
                    <a:pt x="1"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6"/>
            <p:cNvSpPr/>
            <p:nvPr/>
          </p:nvSpPr>
          <p:spPr>
            <a:xfrm>
              <a:off x="5028225" y="2503175"/>
              <a:ext cx="82275" cy="68500"/>
            </a:xfrm>
            <a:custGeom>
              <a:rect b="b" l="l" r="r" t="t"/>
              <a:pathLst>
                <a:path extrusionOk="0" h="2740" w="3291">
                  <a:moveTo>
                    <a:pt x="2629" y="2740"/>
                  </a:moveTo>
                  <a:lnTo>
                    <a:pt x="2629" y="2740"/>
                  </a:lnTo>
                  <a:lnTo>
                    <a:pt x="2225" y="2740"/>
                  </a:lnTo>
                  <a:lnTo>
                    <a:pt x="1802" y="2703"/>
                  </a:lnTo>
                  <a:lnTo>
                    <a:pt x="1379" y="2666"/>
                  </a:lnTo>
                  <a:lnTo>
                    <a:pt x="975" y="2629"/>
                  </a:lnTo>
                  <a:lnTo>
                    <a:pt x="975" y="2629"/>
                  </a:lnTo>
                  <a:lnTo>
                    <a:pt x="772" y="2629"/>
                  </a:lnTo>
                  <a:lnTo>
                    <a:pt x="570" y="2629"/>
                  </a:lnTo>
                  <a:lnTo>
                    <a:pt x="386" y="2611"/>
                  </a:lnTo>
                  <a:lnTo>
                    <a:pt x="295" y="2593"/>
                  </a:lnTo>
                  <a:lnTo>
                    <a:pt x="203" y="2556"/>
                  </a:lnTo>
                  <a:lnTo>
                    <a:pt x="203" y="2556"/>
                  </a:lnTo>
                  <a:lnTo>
                    <a:pt x="111" y="2519"/>
                  </a:lnTo>
                  <a:lnTo>
                    <a:pt x="37" y="2482"/>
                  </a:lnTo>
                  <a:lnTo>
                    <a:pt x="0" y="2427"/>
                  </a:lnTo>
                  <a:lnTo>
                    <a:pt x="0" y="2354"/>
                  </a:lnTo>
                  <a:lnTo>
                    <a:pt x="0" y="2280"/>
                  </a:lnTo>
                  <a:lnTo>
                    <a:pt x="37" y="2207"/>
                  </a:lnTo>
                  <a:lnTo>
                    <a:pt x="147" y="2023"/>
                  </a:lnTo>
                  <a:lnTo>
                    <a:pt x="295" y="1839"/>
                  </a:lnTo>
                  <a:lnTo>
                    <a:pt x="442" y="1655"/>
                  </a:lnTo>
                  <a:lnTo>
                    <a:pt x="570" y="1490"/>
                  </a:lnTo>
                  <a:lnTo>
                    <a:pt x="662" y="1379"/>
                  </a:lnTo>
                  <a:lnTo>
                    <a:pt x="662" y="1379"/>
                  </a:lnTo>
                  <a:lnTo>
                    <a:pt x="1048" y="846"/>
                  </a:lnTo>
                  <a:lnTo>
                    <a:pt x="1250" y="589"/>
                  </a:lnTo>
                  <a:lnTo>
                    <a:pt x="1434" y="313"/>
                  </a:lnTo>
                  <a:lnTo>
                    <a:pt x="1434" y="313"/>
                  </a:lnTo>
                  <a:lnTo>
                    <a:pt x="1489" y="203"/>
                  </a:lnTo>
                  <a:lnTo>
                    <a:pt x="1563" y="93"/>
                  </a:lnTo>
                  <a:lnTo>
                    <a:pt x="1600" y="56"/>
                  </a:lnTo>
                  <a:lnTo>
                    <a:pt x="1655" y="19"/>
                  </a:lnTo>
                  <a:lnTo>
                    <a:pt x="1710" y="1"/>
                  </a:lnTo>
                  <a:lnTo>
                    <a:pt x="1765" y="19"/>
                  </a:lnTo>
                  <a:lnTo>
                    <a:pt x="1765" y="19"/>
                  </a:lnTo>
                  <a:lnTo>
                    <a:pt x="1839" y="56"/>
                  </a:lnTo>
                  <a:lnTo>
                    <a:pt x="1912" y="111"/>
                  </a:lnTo>
                  <a:lnTo>
                    <a:pt x="1967" y="166"/>
                  </a:lnTo>
                  <a:lnTo>
                    <a:pt x="2022" y="240"/>
                  </a:lnTo>
                  <a:lnTo>
                    <a:pt x="2188" y="534"/>
                  </a:lnTo>
                  <a:lnTo>
                    <a:pt x="2188" y="534"/>
                  </a:lnTo>
                  <a:lnTo>
                    <a:pt x="2611" y="1269"/>
                  </a:lnTo>
                  <a:lnTo>
                    <a:pt x="3052" y="1986"/>
                  </a:lnTo>
                  <a:lnTo>
                    <a:pt x="3052" y="1986"/>
                  </a:lnTo>
                  <a:lnTo>
                    <a:pt x="3199" y="2188"/>
                  </a:lnTo>
                  <a:lnTo>
                    <a:pt x="3272" y="2354"/>
                  </a:lnTo>
                  <a:lnTo>
                    <a:pt x="3291" y="2427"/>
                  </a:lnTo>
                  <a:lnTo>
                    <a:pt x="3291" y="2482"/>
                  </a:lnTo>
                  <a:lnTo>
                    <a:pt x="3291" y="2537"/>
                  </a:lnTo>
                  <a:lnTo>
                    <a:pt x="3254" y="2593"/>
                  </a:lnTo>
                  <a:lnTo>
                    <a:pt x="3236" y="2629"/>
                  </a:lnTo>
                  <a:lnTo>
                    <a:pt x="3180" y="2666"/>
                  </a:lnTo>
                  <a:lnTo>
                    <a:pt x="3052" y="2721"/>
                  </a:lnTo>
                  <a:lnTo>
                    <a:pt x="2868" y="2740"/>
                  </a:lnTo>
                  <a:lnTo>
                    <a:pt x="2629" y="2740"/>
                  </a:lnTo>
                  <a:lnTo>
                    <a:pt x="2629" y="2740"/>
                  </a:lnTo>
                  <a:close/>
                  <a:moveTo>
                    <a:pt x="2850" y="2354"/>
                  </a:moveTo>
                  <a:lnTo>
                    <a:pt x="2850" y="2354"/>
                  </a:lnTo>
                  <a:lnTo>
                    <a:pt x="2280" y="1453"/>
                  </a:lnTo>
                  <a:lnTo>
                    <a:pt x="1747" y="534"/>
                  </a:lnTo>
                  <a:lnTo>
                    <a:pt x="1747" y="534"/>
                  </a:lnTo>
                  <a:lnTo>
                    <a:pt x="1434" y="957"/>
                  </a:lnTo>
                  <a:lnTo>
                    <a:pt x="1122" y="1379"/>
                  </a:lnTo>
                  <a:lnTo>
                    <a:pt x="478" y="2225"/>
                  </a:lnTo>
                  <a:lnTo>
                    <a:pt x="478" y="2225"/>
                  </a:lnTo>
                  <a:lnTo>
                    <a:pt x="772" y="2225"/>
                  </a:lnTo>
                  <a:lnTo>
                    <a:pt x="1067" y="2243"/>
                  </a:lnTo>
                  <a:lnTo>
                    <a:pt x="1655" y="2299"/>
                  </a:lnTo>
                  <a:lnTo>
                    <a:pt x="2243" y="2354"/>
                  </a:lnTo>
                  <a:lnTo>
                    <a:pt x="2555" y="2354"/>
                  </a:lnTo>
                  <a:lnTo>
                    <a:pt x="2850" y="2354"/>
                  </a:lnTo>
                  <a:lnTo>
                    <a:pt x="2850"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6"/>
            <p:cNvSpPr/>
            <p:nvPr/>
          </p:nvSpPr>
          <p:spPr>
            <a:xfrm>
              <a:off x="5144475"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2"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6" y="19"/>
                  </a:lnTo>
                  <a:lnTo>
                    <a:pt x="1802" y="1"/>
                  </a:lnTo>
                  <a:lnTo>
                    <a:pt x="1802" y="1"/>
                  </a:lnTo>
                  <a:lnTo>
                    <a:pt x="1876" y="1"/>
                  </a:lnTo>
                  <a:lnTo>
                    <a:pt x="1931" y="19"/>
                  </a:lnTo>
                  <a:lnTo>
                    <a:pt x="2023" y="74"/>
                  </a:lnTo>
                  <a:lnTo>
                    <a:pt x="2096" y="148"/>
                  </a:lnTo>
                  <a:lnTo>
                    <a:pt x="2152"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30"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6"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6"/>
            <p:cNvSpPr/>
            <p:nvPr/>
          </p:nvSpPr>
          <p:spPr>
            <a:xfrm>
              <a:off x="5225825" y="2506400"/>
              <a:ext cx="27125" cy="24850"/>
            </a:xfrm>
            <a:custGeom>
              <a:rect b="b" l="l" r="r" t="t"/>
              <a:pathLst>
                <a:path extrusionOk="0" h="994" w="1085">
                  <a:moveTo>
                    <a:pt x="460" y="975"/>
                  </a:moveTo>
                  <a:lnTo>
                    <a:pt x="460" y="975"/>
                  </a:lnTo>
                  <a:lnTo>
                    <a:pt x="368" y="901"/>
                  </a:lnTo>
                  <a:lnTo>
                    <a:pt x="295" y="828"/>
                  </a:lnTo>
                  <a:lnTo>
                    <a:pt x="184" y="625"/>
                  </a:lnTo>
                  <a:lnTo>
                    <a:pt x="74" y="423"/>
                  </a:lnTo>
                  <a:lnTo>
                    <a:pt x="0" y="221"/>
                  </a:lnTo>
                  <a:lnTo>
                    <a:pt x="0" y="221"/>
                  </a:lnTo>
                  <a:lnTo>
                    <a:pt x="0" y="166"/>
                  </a:lnTo>
                  <a:lnTo>
                    <a:pt x="19" y="129"/>
                  </a:lnTo>
                  <a:lnTo>
                    <a:pt x="56" y="92"/>
                  </a:lnTo>
                  <a:lnTo>
                    <a:pt x="92" y="56"/>
                  </a:lnTo>
                  <a:lnTo>
                    <a:pt x="148" y="37"/>
                  </a:lnTo>
                  <a:lnTo>
                    <a:pt x="184" y="37"/>
                  </a:lnTo>
                  <a:lnTo>
                    <a:pt x="239" y="37"/>
                  </a:lnTo>
                  <a:lnTo>
                    <a:pt x="295" y="74"/>
                  </a:lnTo>
                  <a:lnTo>
                    <a:pt x="295" y="74"/>
                  </a:lnTo>
                  <a:lnTo>
                    <a:pt x="423" y="37"/>
                  </a:lnTo>
                  <a:lnTo>
                    <a:pt x="570" y="19"/>
                  </a:lnTo>
                  <a:lnTo>
                    <a:pt x="736" y="0"/>
                  </a:lnTo>
                  <a:lnTo>
                    <a:pt x="883" y="19"/>
                  </a:lnTo>
                  <a:lnTo>
                    <a:pt x="956" y="37"/>
                  </a:lnTo>
                  <a:lnTo>
                    <a:pt x="1011" y="56"/>
                  </a:lnTo>
                  <a:lnTo>
                    <a:pt x="1048" y="92"/>
                  </a:lnTo>
                  <a:lnTo>
                    <a:pt x="1067" y="148"/>
                  </a:lnTo>
                  <a:lnTo>
                    <a:pt x="1085" y="203"/>
                  </a:lnTo>
                  <a:lnTo>
                    <a:pt x="1067" y="258"/>
                  </a:lnTo>
                  <a:lnTo>
                    <a:pt x="1030" y="350"/>
                  </a:lnTo>
                  <a:lnTo>
                    <a:pt x="975" y="423"/>
                  </a:lnTo>
                  <a:lnTo>
                    <a:pt x="975" y="423"/>
                  </a:lnTo>
                  <a:lnTo>
                    <a:pt x="920" y="515"/>
                  </a:lnTo>
                  <a:lnTo>
                    <a:pt x="864" y="607"/>
                  </a:lnTo>
                  <a:lnTo>
                    <a:pt x="773" y="809"/>
                  </a:lnTo>
                  <a:lnTo>
                    <a:pt x="699" y="901"/>
                  </a:lnTo>
                  <a:lnTo>
                    <a:pt x="644" y="956"/>
                  </a:lnTo>
                  <a:lnTo>
                    <a:pt x="589"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6"/>
            <p:cNvSpPr/>
            <p:nvPr/>
          </p:nvSpPr>
          <p:spPr>
            <a:xfrm>
              <a:off x="5113700"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7" y="92"/>
                  </a:lnTo>
                  <a:lnTo>
                    <a:pt x="1103" y="129"/>
                  </a:lnTo>
                  <a:lnTo>
                    <a:pt x="1122" y="184"/>
                  </a:lnTo>
                  <a:lnTo>
                    <a:pt x="1122" y="258"/>
                  </a:lnTo>
                  <a:lnTo>
                    <a:pt x="1103" y="331"/>
                  </a:lnTo>
                  <a:lnTo>
                    <a:pt x="1048" y="423"/>
                  </a:lnTo>
                  <a:lnTo>
                    <a:pt x="975" y="533"/>
                  </a:lnTo>
                  <a:lnTo>
                    <a:pt x="975" y="533"/>
                  </a:lnTo>
                  <a:lnTo>
                    <a:pt x="919" y="588"/>
                  </a:lnTo>
                  <a:lnTo>
                    <a:pt x="883" y="662"/>
                  </a:lnTo>
                  <a:lnTo>
                    <a:pt x="791" y="827"/>
                  </a:lnTo>
                  <a:lnTo>
                    <a:pt x="736" y="883"/>
                  </a:lnTo>
                  <a:lnTo>
                    <a:pt x="662" y="938"/>
                  </a:lnTo>
                  <a:lnTo>
                    <a:pt x="589" y="956"/>
                  </a:lnTo>
                  <a:lnTo>
                    <a:pt x="515" y="956"/>
                  </a:lnTo>
                  <a:lnTo>
                    <a:pt x="515" y="956"/>
                  </a:lnTo>
                  <a:lnTo>
                    <a:pt x="423" y="883"/>
                  </a:lnTo>
                  <a:lnTo>
                    <a:pt x="331" y="827"/>
                  </a:lnTo>
                  <a:lnTo>
                    <a:pt x="203"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6"/>
            <p:cNvSpPr/>
            <p:nvPr/>
          </p:nvSpPr>
          <p:spPr>
            <a:xfrm>
              <a:off x="5265350" y="2503175"/>
              <a:ext cx="82275" cy="68500"/>
            </a:xfrm>
            <a:custGeom>
              <a:rect b="b" l="l" r="r" t="t"/>
              <a:pathLst>
                <a:path extrusionOk="0" h="2740" w="3291">
                  <a:moveTo>
                    <a:pt x="2629" y="2740"/>
                  </a:moveTo>
                  <a:lnTo>
                    <a:pt x="2629" y="2740"/>
                  </a:lnTo>
                  <a:lnTo>
                    <a:pt x="2224" y="2740"/>
                  </a:lnTo>
                  <a:lnTo>
                    <a:pt x="1802" y="2703"/>
                  </a:lnTo>
                  <a:lnTo>
                    <a:pt x="1379" y="2666"/>
                  </a:lnTo>
                  <a:lnTo>
                    <a:pt x="975" y="2629"/>
                  </a:lnTo>
                  <a:lnTo>
                    <a:pt x="975" y="2629"/>
                  </a:lnTo>
                  <a:lnTo>
                    <a:pt x="772" y="2629"/>
                  </a:lnTo>
                  <a:lnTo>
                    <a:pt x="570" y="2629"/>
                  </a:lnTo>
                  <a:lnTo>
                    <a:pt x="386" y="2611"/>
                  </a:lnTo>
                  <a:lnTo>
                    <a:pt x="294" y="2593"/>
                  </a:lnTo>
                  <a:lnTo>
                    <a:pt x="203" y="2556"/>
                  </a:lnTo>
                  <a:lnTo>
                    <a:pt x="203" y="2556"/>
                  </a:lnTo>
                  <a:lnTo>
                    <a:pt x="111"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8" y="203"/>
                  </a:lnTo>
                  <a:lnTo>
                    <a:pt x="1563" y="93"/>
                  </a:lnTo>
                  <a:lnTo>
                    <a:pt x="1600"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1" y="2427"/>
                  </a:lnTo>
                  <a:lnTo>
                    <a:pt x="3291" y="2482"/>
                  </a:lnTo>
                  <a:lnTo>
                    <a:pt x="3291"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7" y="534"/>
                  </a:lnTo>
                  <a:lnTo>
                    <a:pt x="1747" y="534"/>
                  </a:lnTo>
                  <a:lnTo>
                    <a:pt x="1434" y="957"/>
                  </a:lnTo>
                  <a:lnTo>
                    <a:pt x="1122"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6"/>
            <p:cNvSpPr/>
            <p:nvPr/>
          </p:nvSpPr>
          <p:spPr>
            <a:xfrm>
              <a:off x="5381600" y="2504100"/>
              <a:ext cx="82300" cy="68500"/>
            </a:xfrm>
            <a:custGeom>
              <a:rect b="b" l="l" r="r" t="t"/>
              <a:pathLst>
                <a:path extrusionOk="0" h="2740" w="3292">
                  <a:moveTo>
                    <a:pt x="1600" y="2739"/>
                  </a:moveTo>
                  <a:lnTo>
                    <a:pt x="1600" y="2739"/>
                  </a:lnTo>
                  <a:lnTo>
                    <a:pt x="1453" y="2721"/>
                  </a:lnTo>
                  <a:lnTo>
                    <a:pt x="1288" y="2721"/>
                  </a:lnTo>
                  <a:lnTo>
                    <a:pt x="957" y="2703"/>
                  </a:lnTo>
                  <a:lnTo>
                    <a:pt x="791" y="2684"/>
                  </a:lnTo>
                  <a:lnTo>
                    <a:pt x="626" y="2666"/>
                  </a:lnTo>
                  <a:lnTo>
                    <a:pt x="479" y="2611"/>
                  </a:lnTo>
                  <a:lnTo>
                    <a:pt x="350" y="2537"/>
                  </a:lnTo>
                  <a:lnTo>
                    <a:pt x="350" y="2537"/>
                  </a:lnTo>
                  <a:lnTo>
                    <a:pt x="313" y="2592"/>
                  </a:lnTo>
                  <a:lnTo>
                    <a:pt x="277" y="2611"/>
                  </a:lnTo>
                  <a:lnTo>
                    <a:pt x="221" y="2629"/>
                  </a:lnTo>
                  <a:lnTo>
                    <a:pt x="166" y="2629"/>
                  </a:lnTo>
                  <a:lnTo>
                    <a:pt x="111" y="2611"/>
                  </a:lnTo>
                  <a:lnTo>
                    <a:pt x="74" y="2592"/>
                  </a:lnTo>
                  <a:lnTo>
                    <a:pt x="38"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02" y="1"/>
                  </a:lnTo>
                  <a:lnTo>
                    <a:pt x="1802" y="1"/>
                  </a:lnTo>
                  <a:lnTo>
                    <a:pt x="1876" y="1"/>
                  </a:lnTo>
                  <a:lnTo>
                    <a:pt x="1931" y="19"/>
                  </a:lnTo>
                  <a:lnTo>
                    <a:pt x="2023" y="74"/>
                  </a:lnTo>
                  <a:lnTo>
                    <a:pt x="2096" y="148"/>
                  </a:lnTo>
                  <a:lnTo>
                    <a:pt x="2151" y="258"/>
                  </a:lnTo>
                  <a:lnTo>
                    <a:pt x="2262" y="478"/>
                  </a:lnTo>
                  <a:lnTo>
                    <a:pt x="2299"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1" y="2537"/>
                  </a:lnTo>
                  <a:lnTo>
                    <a:pt x="2942" y="2592"/>
                  </a:lnTo>
                  <a:lnTo>
                    <a:pt x="2795" y="2648"/>
                  </a:lnTo>
                  <a:lnTo>
                    <a:pt x="2629" y="2666"/>
                  </a:lnTo>
                  <a:lnTo>
                    <a:pt x="2280" y="2721"/>
                  </a:lnTo>
                  <a:lnTo>
                    <a:pt x="1913"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60" y="920"/>
                  </a:lnTo>
                  <a:lnTo>
                    <a:pt x="1839" y="478"/>
                  </a:lnTo>
                  <a:lnTo>
                    <a:pt x="1839" y="478"/>
                  </a:lnTo>
                  <a:lnTo>
                    <a:pt x="516" y="2262"/>
                  </a:lnTo>
                  <a:lnTo>
                    <a:pt x="516"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6"/>
            <p:cNvSpPr/>
            <p:nvPr/>
          </p:nvSpPr>
          <p:spPr>
            <a:xfrm>
              <a:off x="5462950"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6" y="92"/>
                  </a:lnTo>
                  <a:lnTo>
                    <a:pt x="92" y="56"/>
                  </a:lnTo>
                  <a:lnTo>
                    <a:pt x="147" y="37"/>
                  </a:lnTo>
                  <a:lnTo>
                    <a:pt x="184" y="37"/>
                  </a:lnTo>
                  <a:lnTo>
                    <a:pt x="239" y="37"/>
                  </a:lnTo>
                  <a:lnTo>
                    <a:pt x="294" y="74"/>
                  </a:lnTo>
                  <a:lnTo>
                    <a:pt x="294" y="74"/>
                  </a:lnTo>
                  <a:lnTo>
                    <a:pt x="423" y="37"/>
                  </a:lnTo>
                  <a:lnTo>
                    <a:pt x="589" y="19"/>
                  </a:lnTo>
                  <a:lnTo>
                    <a:pt x="736" y="0"/>
                  </a:lnTo>
                  <a:lnTo>
                    <a:pt x="883" y="19"/>
                  </a:lnTo>
                  <a:lnTo>
                    <a:pt x="956" y="37"/>
                  </a:lnTo>
                  <a:lnTo>
                    <a:pt x="1011" y="56"/>
                  </a:lnTo>
                  <a:lnTo>
                    <a:pt x="1048" y="92"/>
                  </a:lnTo>
                  <a:lnTo>
                    <a:pt x="1066" y="148"/>
                  </a:lnTo>
                  <a:lnTo>
                    <a:pt x="1085" y="203"/>
                  </a:lnTo>
                  <a:lnTo>
                    <a:pt x="1066" y="258"/>
                  </a:lnTo>
                  <a:lnTo>
                    <a:pt x="1030" y="350"/>
                  </a:lnTo>
                  <a:lnTo>
                    <a:pt x="975" y="423"/>
                  </a:lnTo>
                  <a:lnTo>
                    <a:pt x="975"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6"/>
            <p:cNvSpPr/>
            <p:nvPr/>
          </p:nvSpPr>
          <p:spPr>
            <a:xfrm>
              <a:off x="5350825" y="2507325"/>
              <a:ext cx="28050" cy="23925"/>
            </a:xfrm>
            <a:custGeom>
              <a:rect b="b" l="l" r="r" t="t"/>
              <a:pathLst>
                <a:path extrusionOk="0" h="957" w="1122">
                  <a:moveTo>
                    <a:pt x="258" y="92"/>
                  </a:moveTo>
                  <a:lnTo>
                    <a:pt x="258" y="92"/>
                  </a:lnTo>
                  <a:lnTo>
                    <a:pt x="423" y="37"/>
                  </a:lnTo>
                  <a:lnTo>
                    <a:pt x="607" y="0"/>
                  </a:lnTo>
                  <a:lnTo>
                    <a:pt x="791" y="0"/>
                  </a:lnTo>
                  <a:lnTo>
                    <a:pt x="956" y="19"/>
                  </a:lnTo>
                  <a:lnTo>
                    <a:pt x="1030" y="55"/>
                  </a:lnTo>
                  <a:lnTo>
                    <a:pt x="1066" y="92"/>
                  </a:lnTo>
                  <a:lnTo>
                    <a:pt x="1103" y="129"/>
                  </a:lnTo>
                  <a:lnTo>
                    <a:pt x="1122" y="184"/>
                  </a:lnTo>
                  <a:lnTo>
                    <a:pt x="1122" y="258"/>
                  </a:lnTo>
                  <a:lnTo>
                    <a:pt x="1103" y="331"/>
                  </a:lnTo>
                  <a:lnTo>
                    <a:pt x="1048" y="423"/>
                  </a:lnTo>
                  <a:lnTo>
                    <a:pt x="974" y="533"/>
                  </a:lnTo>
                  <a:lnTo>
                    <a:pt x="974" y="533"/>
                  </a:lnTo>
                  <a:lnTo>
                    <a:pt x="919" y="588"/>
                  </a:lnTo>
                  <a:lnTo>
                    <a:pt x="883" y="662"/>
                  </a:lnTo>
                  <a:lnTo>
                    <a:pt x="791" y="827"/>
                  </a:lnTo>
                  <a:lnTo>
                    <a:pt x="736" y="883"/>
                  </a:lnTo>
                  <a:lnTo>
                    <a:pt x="662" y="938"/>
                  </a:lnTo>
                  <a:lnTo>
                    <a:pt x="588" y="956"/>
                  </a:lnTo>
                  <a:lnTo>
                    <a:pt x="515" y="956"/>
                  </a:lnTo>
                  <a:lnTo>
                    <a:pt x="515" y="956"/>
                  </a:lnTo>
                  <a:lnTo>
                    <a:pt x="423" y="883"/>
                  </a:lnTo>
                  <a:lnTo>
                    <a:pt x="331"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8" y="92"/>
                  </a:lnTo>
                  <a:lnTo>
                    <a:pt x="258"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6"/>
            <p:cNvSpPr/>
            <p:nvPr/>
          </p:nvSpPr>
          <p:spPr>
            <a:xfrm>
              <a:off x="5502475" y="2503175"/>
              <a:ext cx="82275" cy="68500"/>
            </a:xfrm>
            <a:custGeom>
              <a:rect b="b" l="l" r="r" t="t"/>
              <a:pathLst>
                <a:path extrusionOk="0" h="2740" w="3291">
                  <a:moveTo>
                    <a:pt x="2629" y="2740"/>
                  </a:moveTo>
                  <a:lnTo>
                    <a:pt x="2629" y="2740"/>
                  </a:lnTo>
                  <a:lnTo>
                    <a:pt x="2224" y="2740"/>
                  </a:lnTo>
                  <a:lnTo>
                    <a:pt x="1802" y="2703"/>
                  </a:lnTo>
                  <a:lnTo>
                    <a:pt x="1379" y="2666"/>
                  </a:lnTo>
                  <a:lnTo>
                    <a:pt x="974" y="2629"/>
                  </a:lnTo>
                  <a:lnTo>
                    <a:pt x="974" y="2629"/>
                  </a:lnTo>
                  <a:lnTo>
                    <a:pt x="772" y="2629"/>
                  </a:lnTo>
                  <a:lnTo>
                    <a:pt x="570" y="2629"/>
                  </a:lnTo>
                  <a:lnTo>
                    <a:pt x="386" y="2611"/>
                  </a:lnTo>
                  <a:lnTo>
                    <a:pt x="294" y="2593"/>
                  </a:lnTo>
                  <a:lnTo>
                    <a:pt x="202" y="2556"/>
                  </a:lnTo>
                  <a:lnTo>
                    <a:pt x="202" y="2556"/>
                  </a:lnTo>
                  <a:lnTo>
                    <a:pt x="110" y="2519"/>
                  </a:lnTo>
                  <a:lnTo>
                    <a:pt x="37" y="2482"/>
                  </a:lnTo>
                  <a:lnTo>
                    <a:pt x="0" y="2427"/>
                  </a:lnTo>
                  <a:lnTo>
                    <a:pt x="0" y="2354"/>
                  </a:lnTo>
                  <a:lnTo>
                    <a:pt x="0" y="2280"/>
                  </a:lnTo>
                  <a:lnTo>
                    <a:pt x="37" y="2207"/>
                  </a:lnTo>
                  <a:lnTo>
                    <a:pt x="147" y="2023"/>
                  </a:lnTo>
                  <a:lnTo>
                    <a:pt x="294" y="1839"/>
                  </a:lnTo>
                  <a:lnTo>
                    <a:pt x="441" y="1655"/>
                  </a:lnTo>
                  <a:lnTo>
                    <a:pt x="570" y="1490"/>
                  </a:lnTo>
                  <a:lnTo>
                    <a:pt x="662" y="1379"/>
                  </a:lnTo>
                  <a:lnTo>
                    <a:pt x="662" y="1379"/>
                  </a:lnTo>
                  <a:lnTo>
                    <a:pt x="1048" y="846"/>
                  </a:lnTo>
                  <a:lnTo>
                    <a:pt x="1250" y="589"/>
                  </a:lnTo>
                  <a:lnTo>
                    <a:pt x="1434" y="313"/>
                  </a:lnTo>
                  <a:lnTo>
                    <a:pt x="1434" y="313"/>
                  </a:lnTo>
                  <a:lnTo>
                    <a:pt x="1507" y="203"/>
                  </a:lnTo>
                  <a:lnTo>
                    <a:pt x="1563" y="93"/>
                  </a:lnTo>
                  <a:lnTo>
                    <a:pt x="1599" y="56"/>
                  </a:lnTo>
                  <a:lnTo>
                    <a:pt x="1655" y="19"/>
                  </a:lnTo>
                  <a:lnTo>
                    <a:pt x="1710" y="1"/>
                  </a:lnTo>
                  <a:lnTo>
                    <a:pt x="1765" y="19"/>
                  </a:lnTo>
                  <a:lnTo>
                    <a:pt x="1765" y="19"/>
                  </a:lnTo>
                  <a:lnTo>
                    <a:pt x="1857" y="56"/>
                  </a:lnTo>
                  <a:lnTo>
                    <a:pt x="1912" y="111"/>
                  </a:lnTo>
                  <a:lnTo>
                    <a:pt x="1967" y="166"/>
                  </a:lnTo>
                  <a:lnTo>
                    <a:pt x="2022" y="240"/>
                  </a:lnTo>
                  <a:lnTo>
                    <a:pt x="2188" y="534"/>
                  </a:lnTo>
                  <a:lnTo>
                    <a:pt x="2188" y="534"/>
                  </a:lnTo>
                  <a:lnTo>
                    <a:pt x="2610" y="1269"/>
                  </a:lnTo>
                  <a:lnTo>
                    <a:pt x="3052" y="1986"/>
                  </a:lnTo>
                  <a:lnTo>
                    <a:pt x="3052" y="1986"/>
                  </a:lnTo>
                  <a:lnTo>
                    <a:pt x="3199" y="2188"/>
                  </a:lnTo>
                  <a:lnTo>
                    <a:pt x="3272" y="2354"/>
                  </a:lnTo>
                  <a:lnTo>
                    <a:pt x="3290" y="2427"/>
                  </a:lnTo>
                  <a:lnTo>
                    <a:pt x="3290" y="2482"/>
                  </a:lnTo>
                  <a:lnTo>
                    <a:pt x="3290" y="2537"/>
                  </a:lnTo>
                  <a:lnTo>
                    <a:pt x="3254" y="2593"/>
                  </a:lnTo>
                  <a:lnTo>
                    <a:pt x="3235" y="2629"/>
                  </a:lnTo>
                  <a:lnTo>
                    <a:pt x="3180" y="2666"/>
                  </a:lnTo>
                  <a:lnTo>
                    <a:pt x="3052" y="2721"/>
                  </a:lnTo>
                  <a:lnTo>
                    <a:pt x="2868" y="2740"/>
                  </a:lnTo>
                  <a:lnTo>
                    <a:pt x="2629" y="2740"/>
                  </a:lnTo>
                  <a:lnTo>
                    <a:pt x="2629" y="2740"/>
                  </a:lnTo>
                  <a:close/>
                  <a:moveTo>
                    <a:pt x="2849" y="2354"/>
                  </a:moveTo>
                  <a:lnTo>
                    <a:pt x="2849" y="2354"/>
                  </a:lnTo>
                  <a:lnTo>
                    <a:pt x="2298" y="1453"/>
                  </a:lnTo>
                  <a:lnTo>
                    <a:pt x="1746" y="534"/>
                  </a:lnTo>
                  <a:lnTo>
                    <a:pt x="1746" y="534"/>
                  </a:lnTo>
                  <a:lnTo>
                    <a:pt x="1434" y="957"/>
                  </a:lnTo>
                  <a:lnTo>
                    <a:pt x="1121" y="1379"/>
                  </a:lnTo>
                  <a:lnTo>
                    <a:pt x="478" y="2225"/>
                  </a:lnTo>
                  <a:lnTo>
                    <a:pt x="478" y="2225"/>
                  </a:lnTo>
                  <a:lnTo>
                    <a:pt x="772" y="2225"/>
                  </a:lnTo>
                  <a:lnTo>
                    <a:pt x="1066" y="2243"/>
                  </a:lnTo>
                  <a:lnTo>
                    <a:pt x="1655" y="2299"/>
                  </a:lnTo>
                  <a:lnTo>
                    <a:pt x="2261" y="2354"/>
                  </a:lnTo>
                  <a:lnTo>
                    <a:pt x="2555" y="2354"/>
                  </a:lnTo>
                  <a:lnTo>
                    <a:pt x="2849" y="2354"/>
                  </a:lnTo>
                  <a:lnTo>
                    <a:pt x="2849" y="235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6"/>
            <p:cNvSpPr/>
            <p:nvPr/>
          </p:nvSpPr>
          <p:spPr>
            <a:xfrm>
              <a:off x="5618725" y="2504100"/>
              <a:ext cx="82275" cy="68500"/>
            </a:xfrm>
            <a:custGeom>
              <a:rect b="b" l="l" r="r" t="t"/>
              <a:pathLst>
                <a:path extrusionOk="0" h="2740" w="3291">
                  <a:moveTo>
                    <a:pt x="1600" y="2739"/>
                  </a:moveTo>
                  <a:lnTo>
                    <a:pt x="1600" y="2739"/>
                  </a:lnTo>
                  <a:lnTo>
                    <a:pt x="1453" y="2721"/>
                  </a:lnTo>
                  <a:lnTo>
                    <a:pt x="1287" y="2721"/>
                  </a:lnTo>
                  <a:lnTo>
                    <a:pt x="957" y="2703"/>
                  </a:lnTo>
                  <a:lnTo>
                    <a:pt x="791" y="2684"/>
                  </a:lnTo>
                  <a:lnTo>
                    <a:pt x="626" y="2666"/>
                  </a:lnTo>
                  <a:lnTo>
                    <a:pt x="479" y="2611"/>
                  </a:lnTo>
                  <a:lnTo>
                    <a:pt x="350" y="2537"/>
                  </a:lnTo>
                  <a:lnTo>
                    <a:pt x="350" y="2537"/>
                  </a:lnTo>
                  <a:lnTo>
                    <a:pt x="313" y="2592"/>
                  </a:lnTo>
                  <a:lnTo>
                    <a:pt x="276" y="2611"/>
                  </a:lnTo>
                  <a:lnTo>
                    <a:pt x="221" y="2629"/>
                  </a:lnTo>
                  <a:lnTo>
                    <a:pt x="166" y="2629"/>
                  </a:lnTo>
                  <a:lnTo>
                    <a:pt x="111" y="2611"/>
                  </a:lnTo>
                  <a:lnTo>
                    <a:pt x="74" y="2592"/>
                  </a:lnTo>
                  <a:lnTo>
                    <a:pt x="37" y="2556"/>
                  </a:lnTo>
                  <a:lnTo>
                    <a:pt x="1" y="2500"/>
                  </a:lnTo>
                  <a:lnTo>
                    <a:pt x="1" y="2500"/>
                  </a:lnTo>
                  <a:lnTo>
                    <a:pt x="1" y="2427"/>
                  </a:lnTo>
                  <a:lnTo>
                    <a:pt x="19" y="2353"/>
                  </a:lnTo>
                  <a:lnTo>
                    <a:pt x="74" y="2243"/>
                  </a:lnTo>
                  <a:lnTo>
                    <a:pt x="240" y="2004"/>
                  </a:lnTo>
                  <a:lnTo>
                    <a:pt x="240" y="2004"/>
                  </a:lnTo>
                  <a:lnTo>
                    <a:pt x="865" y="1159"/>
                  </a:lnTo>
                  <a:lnTo>
                    <a:pt x="1508" y="295"/>
                  </a:lnTo>
                  <a:lnTo>
                    <a:pt x="1508" y="295"/>
                  </a:lnTo>
                  <a:lnTo>
                    <a:pt x="1637" y="111"/>
                  </a:lnTo>
                  <a:lnTo>
                    <a:pt x="1710" y="37"/>
                  </a:lnTo>
                  <a:lnTo>
                    <a:pt x="1765" y="19"/>
                  </a:lnTo>
                  <a:lnTo>
                    <a:pt x="1820" y="1"/>
                  </a:lnTo>
                  <a:lnTo>
                    <a:pt x="1820" y="1"/>
                  </a:lnTo>
                  <a:lnTo>
                    <a:pt x="1876" y="1"/>
                  </a:lnTo>
                  <a:lnTo>
                    <a:pt x="1931" y="19"/>
                  </a:lnTo>
                  <a:lnTo>
                    <a:pt x="2023" y="74"/>
                  </a:lnTo>
                  <a:lnTo>
                    <a:pt x="2096" y="148"/>
                  </a:lnTo>
                  <a:lnTo>
                    <a:pt x="2151" y="258"/>
                  </a:lnTo>
                  <a:lnTo>
                    <a:pt x="2262" y="478"/>
                  </a:lnTo>
                  <a:lnTo>
                    <a:pt x="2298" y="589"/>
                  </a:lnTo>
                  <a:lnTo>
                    <a:pt x="2354" y="681"/>
                  </a:lnTo>
                  <a:lnTo>
                    <a:pt x="2354" y="681"/>
                  </a:lnTo>
                  <a:lnTo>
                    <a:pt x="2501" y="938"/>
                  </a:lnTo>
                  <a:lnTo>
                    <a:pt x="2648" y="1177"/>
                  </a:lnTo>
                  <a:lnTo>
                    <a:pt x="2979" y="1655"/>
                  </a:lnTo>
                  <a:lnTo>
                    <a:pt x="2979" y="1655"/>
                  </a:lnTo>
                  <a:lnTo>
                    <a:pt x="3126" y="1839"/>
                  </a:lnTo>
                  <a:lnTo>
                    <a:pt x="3236" y="2023"/>
                  </a:lnTo>
                  <a:lnTo>
                    <a:pt x="3291" y="2151"/>
                  </a:lnTo>
                  <a:lnTo>
                    <a:pt x="3291" y="2280"/>
                  </a:lnTo>
                  <a:lnTo>
                    <a:pt x="3254" y="2390"/>
                  </a:lnTo>
                  <a:lnTo>
                    <a:pt x="3181" y="2464"/>
                  </a:lnTo>
                  <a:lnTo>
                    <a:pt x="3070" y="2537"/>
                  </a:lnTo>
                  <a:lnTo>
                    <a:pt x="2942" y="2592"/>
                  </a:lnTo>
                  <a:lnTo>
                    <a:pt x="2795" y="2648"/>
                  </a:lnTo>
                  <a:lnTo>
                    <a:pt x="2629" y="2666"/>
                  </a:lnTo>
                  <a:lnTo>
                    <a:pt x="2280" y="2721"/>
                  </a:lnTo>
                  <a:lnTo>
                    <a:pt x="1912" y="2739"/>
                  </a:lnTo>
                  <a:lnTo>
                    <a:pt x="1600" y="2739"/>
                  </a:lnTo>
                  <a:lnTo>
                    <a:pt x="1600" y="2739"/>
                  </a:lnTo>
                  <a:close/>
                  <a:moveTo>
                    <a:pt x="2170" y="2335"/>
                  </a:moveTo>
                  <a:lnTo>
                    <a:pt x="2170" y="2335"/>
                  </a:lnTo>
                  <a:lnTo>
                    <a:pt x="2464" y="2298"/>
                  </a:lnTo>
                  <a:lnTo>
                    <a:pt x="2740" y="2262"/>
                  </a:lnTo>
                  <a:lnTo>
                    <a:pt x="2740" y="2262"/>
                  </a:lnTo>
                  <a:lnTo>
                    <a:pt x="2905" y="2206"/>
                  </a:lnTo>
                  <a:lnTo>
                    <a:pt x="2905" y="2206"/>
                  </a:lnTo>
                  <a:lnTo>
                    <a:pt x="2611" y="1784"/>
                  </a:lnTo>
                  <a:lnTo>
                    <a:pt x="2335" y="1361"/>
                  </a:lnTo>
                  <a:lnTo>
                    <a:pt x="2059" y="920"/>
                  </a:lnTo>
                  <a:lnTo>
                    <a:pt x="1839" y="478"/>
                  </a:lnTo>
                  <a:lnTo>
                    <a:pt x="1839" y="478"/>
                  </a:lnTo>
                  <a:lnTo>
                    <a:pt x="515" y="2262"/>
                  </a:lnTo>
                  <a:lnTo>
                    <a:pt x="515" y="2262"/>
                  </a:lnTo>
                  <a:lnTo>
                    <a:pt x="938" y="2280"/>
                  </a:lnTo>
                  <a:lnTo>
                    <a:pt x="1343" y="2335"/>
                  </a:lnTo>
                  <a:lnTo>
                    <a:pt x="1765" y="2353"/>
                  </a:lnTo>
                  <a:lnTo>
                    <a:pt x="1968" y="2353"/>
                  </a:lnTo>
                  <a:lnTo>
                    <a:pt x="2170" y="2335"/>
                  </a:lnTo>
                  <a:lnTo>
                    <a:pt x="2170" y="233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6"/>
            <p:cNvSpPr/>
            <p:nvPr/>
          </p:nvSpPr>
          <p:spPr>
            <a:xfrm>
              <a:off x="5700075" y="2506400"/>
              <a:ext cx="27125" cy="24850"/>
            </a:xfrm>
            <a:custGeom>
              <a:rect b="b" l="l" r="r" t="t"/>
              <a:pathLst>
                <a:path extrusionOk="0" h="994" w="1085">
                  <a:moveTo>
                    <a:pt x="460" y="975"/>
                  </a:moveTo>
                  <a:lnTo>
                    <a:pt x="460" y="975"/>
                  </a:lnTo>
                  <a:lnTo>
                    <a:pt x="368" y="901"/>
                  </a:lnTo>
                  <a:lnTo>
                    <a:pt x="294" y="828"/>
                  </a:lnTo>
                  <a:lnTo>
                    <a:pt x="184" y="625"/>
                  </a:lnTo>
                  <a:lnTo>
                    <a:pt x="74" y="423"/>
                  </a:lnTo>
                  <a:lnTo>
                    <a:pt x="0" y="221"/>
                  </a:lnTo>
                  <a:lnTo>
                    <a:pt x="0" y="221"/>
                  </a:lnTo>
                  <a:lnTo>
                    <a:pt x="0" y="166"/>
                  </a:lnTo>
                  <a:lnTo>
                    <a:pt x="19" y="129"/>
                  </a:lnTo>
                  <a:lnTo>
                    <a:pt x="55" y="92"/>
                  </a:lnTo>
                  <a:lnTo>
                    <a:pt x="92" y="56"/>
                  </a:lnTo>
                  <a:lnTo>
                    <a:pt x="147" y="37"/>
                  </a:lnTo>
                  <a:lnTo>
                    <a:pt x="202" y="37"/>
                  </a:lnTo>
                  <a:lnTo>
                    <a:pt x="239" y="37"/>
                  </a:lnTo>
                  <a:lnTo>
                    <a:pt x="294" y="74"/>
                  </a:lnTo>
                  <a:lnTo>
                    <a:pt x="294" y="74"/>
                  </a:lnTo>
                  <a:lnTo>
                    <a:pt x="423" y="37"/>
                  </a:lnTo>
                  <a:lnTo>
                    <a:pt x="588" y="19"/>
                  </a:lnTo>
                  <a:lnTo>
                    <a:pt x="735" y="0"/>
                  </a:lnTo>
                  <a:lnTo>
                    <a:pt x="883" y="19"/>
                  </a:lnTo>
                  <a:lnTo>
                    <a:pt x="956" y="37"/>
                  </a:lnTo>
                  <a:lnTo>
                    <a:pt x="1011" y="56"/>
                  </a:lnTo>
                  <a:lnTo>
                    <a:pt x="1048" y="92"/>
                  </a:lnTo>
                  <a:lnTo>
                    <a:pt x="1066" y="148"/>
                  </a:lnTo>
                  <a:lnTo>
                    <a:pt x="1085" y="203"/>
                  </a:lnTo>
                  <a:lnTo>
                    <a:pt x="1066" y="258"/>
                  </a:lnTo>
                  <a:lnTo>
                    <a:pt x="1048" y="350"/>
                  </a:lnTo>
                  <a:lnTo>
                    <a:pt x="974" y="423"/>
                  </a:lnTo>
                  <a:lnTo>
                    <a:pt x="974" y="423"/>
                  </a:lnTo>
                  <a:lnTo>
                    <a:pt x="919" y="515"/>
                  </a:lnTo>
                  <a:lnTo>
                    <a:pt x="864" y="607"/>
                  </a:lnTo>
                  <a:lnTo>
                    <a:pt x="772" y="809"/>
                  </a:lnTo>
                  <a:lnTo>
                    <a:pt x="699" y="901"/>
                  </a:lnTo>
                  <a:lnTo>
                    <a:pt x="644" y="956"/>
                  </a:lnTo>
                  <a:lnTo>
                    <a:pt x="607" y="975"/>
                  </a:lnTo>
                  <a:lnTo>
                    <a:pt x="552" y="993"/>
                  </a:lnTo>
                  <a:lnTo>
                    <a:pt x="515" y="993"/>
                  </a:lnTo>
                  <a:lnTo>
                    <a:pt x="460" y="975"/>
                  </a:lnTo>
                  <a:lnTo>
                    <a:pt x="460" y="97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6"/>
            <p:cNvSpPr/>
            <p:nvPr/>
          </p:nvSpPr>
          <p:spPr>
            <a:xfrm>
              <a:off x="5587950" y="2507325"/>
              <a:ext cx="28050" cy="23925"/>
            </a:xfrm>
            <a:custGeom>
              <a:rect b="b" l="l" r="r" t="t"/>
              <a:pathLst>
                <a:path extrusionOk="0" h="957" w="1122">
                  <a:moveTo>
                    <a:pt x="257" y="92"/>
                  </a:moveTo>
                  <a:lnTo>
                    <a:pt x="257" y="92"/>
                  </a:lnTo>
                  <a:lnTo>
                    <a:pt x="423" y="37"/>
                  </a:lnTo>
                  <a:lnTo>
                    <a:pt x="607" y="0"/>
                  </a:lnTo>
                  <a:lnTo>
                    <a:pt x="791" y="0"/>
                  </a:lnTo>
                  <a:lnTo>
                    <a:pt x="956" y="19"/>
                  </a:lnTo>
                  <a:lnTo>
                    <a:pt x="1030" y="55"/>
                  </a:lnTo>
                  <a:lnTo>
                    <a:pt x="1066" y="92"/>
                  </a:lnTo>
                  <a:lnTo>
                    <a:pt x="1103" y="129"/>
                  </a:lnTo>
                  <a:lnTo>
                    <a:pt x="1121" y="184"/>
                  </a:lnTo>
                  <a:lnTo>
                    <a:pt x="1121" y="258"/>
                  </a:lnTo>
                  <a:lnTo>
                    <a:pt x="1103" y="331"/>
                  </a:lnTo>
                  <a:lnTo>
                    <a:pt x="1048" y="423"/>
                  </a:lnTo>
                  <a:lnTo>
                    <a:pt x="974" y="533"/>
                  </a:lnTo>
                  <a:lnTo>
                    <a:pt x="974" y="533"/>
                  </a:lnTo>
                  <a:lnTo>
                    <a:pt x="919" y="588"/>
                  </a:lnTo>
                  <a:lnTo>
                    <a:pt x="882" y="662"/>
                  </a:lnTo>
                  <a:lnTo>
                    <a:pt x="791" y="827"/>
                  </a:lnTo>
                  <a:lnTo>
                    <a:pt x="735" y="883"/>
                  </a:lnTo>
                  <a:lnTo>
                    <a:pt x="662" y="938"/>
                  </a:lnTo>
                  <a:lnTo>
                    <a:pt x="588" y="956"/>
                  </a:lnTo>
                  <a:lnTo>
                    <a:pt x="515" y="956"/>
                  </a:lnTo>
                  <a:lnTo>
                    <a:pt x="515" y="956"/>
                  </a:lnTo>
                  <a:lnTo>
                    <a:pt x="423" y="883"/>
                  </a:lnTo>
                  <a:lnTo>
                    <a:pt x="349" y="827"/>
                  </a:lnTo>
                  <a:lnTo>
                    <a:pt x="202" y="662"/>
                  </a:lnTo>
                  <a:lnTo>
                    <a:pt x="92" y="460"/>
                  </a:lnTo>
                  <a:lnTo>
                    <a:pt x="0" y="258"/>
                  </a:lnTo>
                  <a:lnTo>
                    <a:pt x="0" y="258"/>
                  </a:lnTo>
                  <a:lnTo>
                    <a:pt x="0" y="221"/>
                  </a:lnTo>
                  <a:lnTo>
                    <a:pt x="19" y="166"/>
                  </a:lnTo>
                  <a:lnTo>
                    <a:pt x="37" y="129"/>
                  </a:lnTo>
                  <a:lnTo>
                    <a:pt x="74" y="111"/>
                  </a:lnTo>
                  <a:lnTo>
                    <a:pt x="129" y="74"/>
                  </a:lnTo>
                  <a:lnTo>
                    <a:pt x="166" y="74"/>
                  </a:lnTo>
                  <a:lnTo>
                    <a:pt x="221" y="74"/>
                  </a:lnTo>
                  <a:lnTo>
                    <a:pt x="257" y="92"/>
                  </a:lnTo>
                  <a:lnTo>
                    <a:pt x="257" y="9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6"/>
            <p:cNvSpPr/>
            <p:nvPr/>
          </p:nvSpPr>
          <p:spPr>
            <a:xfrm>
              <a:off x="5782325" y="2395200"/>
              <a:ext cx="27150" cy="27600"/>
            </a:xfrm>
            <a:custGeom>
              <a:rect b="b" l="l" r="r" t="t"/>
              <a:pathLst>
                <a:path extrusionOk="0" h="1104" w="1086">
                  <a:moveTo>
                    <a:pt x="883" y="313"/>
                  </a:moveTo>
                  <a:lnTo>
                    <a:pt x="883" y="313"/>
                  </a:lnTo>
                  <a:lnTo>
                    <a:pt x="956" y="349"/>
                  </a:lnTo>
                  <a:lnTo>
                    <a:pt x="1012" y="405"/>
                  </a:lnTo>
                  <a:lnTo>
                    <a:pt x="1067" y="478"/>
                  </a:lnTo>
                  <a:lnTo>
                    <a:pt x="1085" y="552"/>
                  </a:lnTo>
                  <a:lnTo>
                    <a:pt x="1085" y="552"/>
                  </a:lnTo>
                  <a:lnTo>
                    <a:pt x="1067" y="625"/>
                  </a:lnTo>
                  <a:lnTo>
                    <a:pt x="1030" y="680"/>
                  </a:lnTo>
                  <a:lnTo>
                    <a:pt x="993" y="717"/>
                  </a:lnTo>
                  <a:lnTo>
                    <a:pt x="938" y="772"/>
                  </a:lnTo>
                  <a:lnTo>
                    <a:pt x="828" y="846"/>
                  </a:lnTo>
                  <a:lnTo>
                    <a:pt x="699" y="901"/>
                  </a:lnTo>
                  <a:lnTo>
                    <a:pt x="699" y="901"/>
                  </a:lnTo>
                  <a:lnTo>
                    <a:pt x="589" y="993"/>
                  </a:lnTo>
                  <a:lnTo>
                    <a:pt x="460" y="1066"/>
                  </a:lnTo>
                  <a:lnTo>
                    <a:pt x="387" y="1103"/>
                  </a:lnTo>
                  <a:lnTo>
                    <a:pt x="331" y="1103"/>
                  </a:lnTo>
                  <a:lnTo>
                    <a:pt x="258" y="1085"/>
                  </a:lnTo>
                  <a:lnTo>
                    <a:pt x="203" y="1030"/>
                  </a:lnTo>
                  <a:lnTo>
                    <a:pt x="203" y="1030"/>
                  </a:lnTo>
                  <a:lnTo>
                    <a:pt x="166" y="993"/>
                  </a:lnTo>
                  <a:lnTo>
                    <a:pt x="166" y="938"/>
                  </a:lnTo>
                  <a:lnTo>
                    <a:pt x="166" y="938"/>
                  </a:lnTo>
                  <a:lnTo>
                    <a:pt x="111" y="882"/>
                  </a:lnTo>
                  <a:lnTo>
                    <a:pt x="74" y="809"/>
                  </a:lnTo>
                  <a:lnTo>
                    <a:pt x="37" y="717"/>
                  </a:lnTo>
                  <a:lnTo>
                    <a:pt x="19" y="643"/>
                  </a:lnTo>
                  <a:lnTo>
                    <a:pt x="1" y="294"/>
                  </a:lnTo>
                  <a:lnTo>
                    <a:pt x="1" y="294"/>
                  </a:lnTo>
                  <a:lnTo>
                    <a:pt x="19" y="184"/>
                  </a:lnTo>
                  <a:lnTo>
                    <a:pt x="56" y="74"/>
                  </a:lnTo>
                  <a:lnTo>
                    <a:pt x="92" y="37"/>
                  </a:lnTo>
                  <a:lnTo>
                    <a:pt x="129" y="19"/>
                  </a:lnTo>
                  <a:lnTo>
                    <a:pt x="184" y="0"/>
                  </a:lnTo>
                  <a:lnTo>
                    <a:pt x="239" y="0"/>
                  </a:lnTo>
                  <a:lnTo>
                    <a:pt x="239" y="0"/>
                  </a:lnTo>
                  <a:lnTo>
                    <a:pt x="405" y="55"/>
                  </a:lnTo>
                  <a:lnTo>
                    <a:pt x="570" y="147"/>
                  </a:lnTo>
                  <a:lnTo>
                    <a:pt x="717" y="239"/>
                  </a:lnTo>
                  <a:lnTo>
                    <a:pt x="883" y="313"/>
                  </a:lnTo>
                  <a:lnTo>
                    <a:pt x="883" y="31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6"/>
            <p:cNvSpPr/>
            <p:nvPr/>
          </p:nvSpPr>
          <p:spPr>
            <a:xfrm>
              <a:off x="5789675" y="2213225"/>
              <a:ext cx="24375" cy="23900"/>
            </a:xfrm>
            <a:custGeom>
              <a:rect b="b" l="l" r="r" t="t"/>
              <a:pathLst>
                <a:path extrusionOk="0" h="956" w="975">
                  <a:moveTo>
                    <a:pt x="754" y="294"/>
                  </a:moveTo>
                  <a:lnTo>
                    <a:pt x="754" y="294"/>
                  </a:lnTo>
                  <a:lnTo>
                    <a:pt x="883" y="368"/>
                  </a:lnTo>
                  <a:lnTo>
                    <a:pt x="938" y="441"/>
                  </a:lnTo>
                  <a:lnTo>
                    <a:pt x="975" y="515"/>
                  </a:lnTo>
                  <a:lnTo>
                    <a:pt x="975" y="588"/>
                  </a:lnTo>
                  <a:lnTo>
                    <a:pt x="920" y="662"/>
                  </a:lnTo>
                  <a:lnTo>
                    <a:pt x="865" y="735"/>
                  </a:lnTo>
                  <a:lnTo>
                    <a:pt x="754" y="790"/>
                  </a:lnTo>
                  <a:lnTo>
                    <a:pt x="644" y="827"/>
                  </a:lnTo>
                  <a:lnTo>
                    <a:pt x="644" y="827"/>
                  </a:lnTo>
                  <a:lnTo>
                    <a:pt x="387" y="937"/>
                  </a:lnTo>
                  <a:lnTo>
                    <a:pt x="240" y="956"/>
                  </a:lnTo>
                  <a:lnTo>
                    <a:pt x="184" y="956"/>
                  </a:lnTo>
                  <a:lnTo>
                    <a:pt x="111" y="956"/>
                  </a:lnTo>
                  <a:lnTo>
                    <a:pt x="111" y="956"/>
                  </a:lnTo>
                  <a:lnTo>
                    <a:pt x="74" y="937"/>
                  </a:lnTo>
                  <a:lnTo>
                    <a:pt x="37" y="901"/>
                  </a:lnTo>
                  <a:lnTo>
                    <a:pt x="1" y="827"/>
                  </a:lnTo>
                  <a:lnTo>
                    <a:pt x="1" y="735"/>
                  </a:lnTo>
                  <a:lnTo>
                    <a:pt x="19" y="699"/>
                  </a:lnTo>
                  <a:lnTo>
                    <a:pt x="37" y="662"/>
                  </a:lnTo>
                  <a:lnTo>
                    <a:pt x="37" y="662"/>
                  </a:lnTo>
                  <a:lnTo>
                    <a:pt x="74" y="625"/>
                  </a:lnTo>
                  <a:lnTo>
                    <a:pt x="74" y="625"/>
                  </a:lnTo>
                  <a:lnTo>
                    <a:pt x="74" y="625"/>
                  </a:lnTo>
                  <a:lnTo>
                    <a:pt x="74" y="625"/>
                  </a:lnTo>
                  <a:lnTo>
                    <a:pt x="56" y="478"/>
                  </a:lnTo>
                  <a:lnTo>
                    <a:pt x="56" y="478"/>
                  </a:lnTo>
                  <a:lnTo>
                    <a:pt x="56" y="478"/>
                  </a:lnTo>
                  <a:lnTo>
                    <a:pt x="56" y="478"/>
                  </a:lnTo>
                  <a:lnTo>
                    <a:pt x="56" y="294"/>
                  </a:lnTo>
                  <a:lnTo>
                    <a:pt x="74" y="184"/>
                  </a:lnTo>
                  <a:lnTo>
                    <a:pt x="111" y="110"/>
                  </a:lnTo>
                  <a:lnTo>
                    <a:pt x="166" y="37"/>
                  </a:lnTo>
                  <a:lnTo>
                    <a:pt x="240" y="0"/>
                  </a:lnTo>
                  <a:lnTo>
                    <a:pt x="313" y="0"/>
                  </a:lnTo>
                  <a:lnTo>
                    <a:pt x="423" y="55"/>
                  </a:lnTo>
                  <a:lnTo>
                    <a:pt x="423" y="55"/>
                  </a:lnTo>
                  <a:lnTo>
                    <a:pt x="589" y="184"/>
                  </a:lnTo>
                  <a:lnTo>
                    <a:pt x="754" y="294"/>
                  </a:lnTo>
                  <a:lnTo>
                    <a:pt x="754" y="29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6"/>
            <p:cNvSpPr/>
            <p:nvPr/>
          </p:nvSpPr>
          <p:spPr>
            <a:xfrm>
              <a:off x="5791525" y="2029400"/>
              <a:ext cx="19775" cy="24825"/>
            </a:xfrm>
            <a:custGeom>
              <a:rect b="b" l="l" r="r" t="t"/>
              <a:pathLst>
                <a:path extrusionOk="0" h="993" w="791">
                  <a:moveTo>
                    <a:pt x="644" y="258"/>
                  </a:moveTo>
                  <a:lnTo>
                    <a:pt x="644" y="258"/>
                  </a:lnTo>
                  <a:lnTo>
                    <a:pt x="717" y="313"/>
                  </a:lnTo>
                  <a:lnTo>
                    <a:pt x="754" y="386"/>
                  </a:lnTo>
                  <a:lnTo>
                    <a:pt x="791" y="442"/>
                  </a:lnTo>
                  <a:lnTo>
                    <a:pt x="791" y="515"/>
                  </a:lnTo>
                  <a:lnTo>
                    <a:pt x="791" y="589"/>
                  </a:lnTo>
                  <a:lnTo>
                    <a:pt x="754" y="644"/>
                  </a:lnTo>
                  <a:lnTo>
                    <a:pt x="699" y="699"/>
                  </a:lnTo>
                  <a:lnTo>
                    <a:pt x="644" y="754"/>
                  </a:lnTo>
                  <a:lnTo>
                    <a:pt x="644" y="754"/>
                  </a:lnTo>
                  <a:lnTo>
                    <a:pt x="515" y="864"/>
                  </a:lnTo>
                  <a:lnTo>
                    <a:pt x="368" y="975"/>
                  </a:lnTo>
                  <a:lnTo>
                    <a:pt x="313" y="993"/>
                  </a:lnTo>
                  <a:lnTo>
                    <a:pt x="239" y="993"/>
                  </a:lnTo>
                  <a:lnTo>
                    <a:pt x="184" y="956"/>
                  </a:lnTo>
                  <a:lnTo>
                    <a:pt x="110" y="883"/>
                  </a:lnTo>
                  <a:lnTo>
                    <a:pt x="110" y="883"/>
                  </a:lnTo>
                  <a:lnTo>
                    <a:pt x="55" y="809"/>
                  </a:lnTo>
                  <a:lnTo>
                    <a:pt x="19" y="699"/>
                  </a:lnTo>
                  <a:lnTo>
                    <a:pt x="0" y="589"/>
                  </a:lnTo>
                  <a:lnTo>
                    <a:pt x="0" y="460"/>
                  </a:lnTo>
                  <a:lnTo>
                    <a:pt x="0" y="350"/>
                  </a:lnTo>
                  <a:lnTo>
                    <a:pt x="37" y="239"/>
                  </a:lnTo>
                  <a:lnTo>
                    <a:pt x="92" y="129"/>
                  </a:lnTo>
                  <a:lnTo>
                    <a:pt x="147" y="56"/>
                  </a:lnTo>
                  <a:lnTo>
                    <a:pt x="147" y="56"/>
                  </a:lnTo>
                  <a:lnTo>
                    <a:pt x="221" y="19"/>
                  </a:lnTo>
                  <a:lnTo>
                    <a:pt x="294" y="0"/>
                  </a:lnTo>
                  <a:lnTo>
                    <a:pt x="349" y="19"/>
                  </a:lnTo>
                  <a:lnTo>
                    <a:pt x="423" y="56"/>
                  </a:lnTo>
                  <a:lnTo>
                    <a:pt x="533" y="147"/>
                  </a:lnTo>
                  <a:lnTo>
                    <a:pt x="644" y="258"/>
                  </a:lnTo>
                  <a:lnTo>
                    <a:pt x="644"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6"/>
            <p:cNvSpPr/>
            <p:nvPr/>
          </p:nvSpPr>
          <p:spPr>
            <a:xfrm>
              <a:off x="5785550" y="1833175"/>
              <a:ext cx="26675" cy="24850"/>
            </a:xfrm>
            <a:custGeom>
              <a:rect b="b" l="l" r="r" t="t"/>
              <a:pathLst>
                <a:path extrusionOk="0" h="994" w="1067">
                  <a:moveTo>
                    <a:pt x="938" y="258"/>
                  </a:moveTo>
                  <a:lnTo>
                    <a:pt x="938" y="258"/>
                  </a:lnTo>
                  <a:lnTo>
                    <a:pt x="1030" y="313"/>
                  </a:lnTo>
                  <a:lnTo>
                    <a:pt x="1066" y="386"/>
                  </a:lnTo>
                  <a:lnTo>
                    <a:pt x="1066" y="460"/>
                  </a:lnTo>
                  <a:lnTo>
                    <a:pt x="1048" y="534"/>
                  </a:lnTo>
                  <a:lnTo>
                    <a:pt x="1011" y="607"/>
                  </a:lnTo>
                  <a:lnTo>
                    <a:pt x="938" y="662"/>
                  </a:lnTo>
                  <a:lnTo>
                    <a:pt x="864" y="717"/>
                  </a:lnTo>
                  <a:lnTo>
                    <a:pt x="791" y="772"/>
                  </a:lnTo>
                  <a:lnTo>
                    <a:pt x="791" y="772"/>
                  </a:lnTo>
                  <a:lnTo>
                    <a:pt x="644" y="846"/>
                  </a:lnTo>
                  <a:lnTo>
                    <a:pt x="497" y="938"/>
                  </a:lnTo>
                  <a:lnTo>
                    <a:pt x="423" y="956"/>
                  </a:lnTo>
                  <a:lnTo>
                    <a:pt x="349" y="993"/>
                  </a:lnTo>
                  <a:lnTo>
                    <a:pt x="276" y="993"/>
                  </a:lnTo>
                  <a:lnTo>
                    <a:pt x="202" y="975"/>
                  </a:lnTo>
                  <a:lnTo>
                    <a:pt x="202" y="975"/>
                  </a:lnTo>
                  <a:lnTo>
                    <a:pt x="147" y="938"/>
                  </a:lnTo>
                  <a:lnTo>
                    <a:pt x="110" y="901"/>
                  </a:lnTo>
                  <a:lnTo>
                    <a:pt x="92" y="846"/>
                  </a:lnTo>
                  <a:lnTo>
                    <a:pt x="92" y="791"/>
                  </a:lnTo>
                  <a:lnTo>
                    <a:pt x="92" y="791"/>
                  </a:lnTo>
                  <a:lnTo>
                    <a:pt x="92" y="772"/>
                  </a:lnTo>
                  <a:lnTo>
                    <a:pt x="92" y="772"/>
                  </a:lnTo>
                  <a:lnTo>
                    <a:pt x="37" y="607"/>
                  </a:lnTo>
                  <a:lnTo>
                    <a:pt x="0" y="405"/>
                  </a:lnTo>
                  <a:lnTo>
                    <a:pt x="0" y="313"/>
                  </a:lnTo>
                  <a:lnTo>
                    <a:pt x="19" y="203"/>
                  </a:lnTo>
                  <a:lnTo>
                    <a:pt x="37" y="111"/>
                  </a:lnTo>
                  <a:lnTo>
                    <a:pt x="74" y="37"/>
                  </a:lnTo>
                  <a:lnTo>
                    <a:pt x="74" y="37"/>
                  </a:lnTo>
                  <a:lnTo>
                    <a:pt x="110" y="19"/>
                  </a:lnTo>
                  <a:lnTo>
                    <a:pt x="166" y="0"/>
                  </a:lnTo>
                  <a:lnTo>
                    <a:pt x="258" y="0"/>
                  </a:lnTo>
                  <a:lnTo>
                    <a:pt x="386" y="19"/>
                  </a:lnTo>
                  <a:lnTo>
                    <a:pt x="497" y="56"/>
                  </a:lnTo>
                  <a:lnTo>
                    <a:pt x="735" y="184"/>
                  </a:lnTo>
                  <a:lnTo>
                    <a:pt x="846" y="221"/>
                  </a:lnTo>
                  <a:lnTo>
                    <a:pt x="938" y="258"/>
                  </a:lnTo>
                  <a:lnTo>
                    <a:pt x="938" y="25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6"/>
            <p:cNvSpPr/>
            <p:nvPr/>
          </p:nvSpPr>
          <p:spPr>
            <a:xfrm>
              <a:off x="5780025" y="1596500"/>
              <a:ext cx="25750" cy="26700"/>
            </a:xfrm>
            <a:custGeom>
              <a:rect b="b" l="l" r="r" t="t"/>
              <a:pathLst>
                <a:path extrusionOk="0" h="1068" w="1030">
                  <a:moveTo>
                    <a:pt x="405" y="56"/>
                  </a:moveTo>
                  <a:lnTo>
                    <a:pt x="405" y="56"/>
                  </a:lnTo>
                  <a:lnTo>
                    <a:pt x="479" y="111"/>
                  </a:lnTo>
                  <a:lnTo>
                    <a:pt x="589" y="166"/>
                  </a:lnTo>
                  <a:lnTo>
                    <a:pt x="828" y="277"/>
                  </a:lnTo>
                  <a:lnTo>
                    <a:pt x="920" y="350"/>
                  </a:lnTo>
                  <a:lnTo>
                    <a:pt x="993" y="424"/>
                  </a:lnTo>
                  <a:lnTo>
                    <a:pt x="1012" y="460"/>
                  </a:lnTo>
                  <a:lnTo>
                    <a:pt x="1030" y="516"/>
                  </a:lnTo>
                  <a:lnTo>
                    <a:pt x="1030" y="552"/>
                  </a:lnTo>
                  <a:lnTo>
                    <a:pt x="1012" y="608"/>
                  </a:lnTo>
                  <a:lnTo>
                    <a:pt x="1012" y="608"/>
                  </a:lnTo>
                  <a:lnTo>
                    <a:pt x="901" y="718"/>
                  </a:lnTo>
                  <a:lnTo>
                    <a:pt x="791" y="791"/>
                  </a:lnTo>
                  <a:lnTo>
                    <a:pt x="552" y="920"/>
                  </a:lnTo>
                  <a:lnTo>
                    <a:pt x="552" y="920"/>
                  </a:lnTo>
                  <a:lnTo>
                    <a:pt x="423" y="994"/>
                  </a:lnTo>
                  <a:lnTo>
                    <a:pt x="276" y="1049"/>
                  </a:lnTo>
                  <a:lnTo>
                    <a:pt x="203" y="1067"/>
                  </a:lnTo>
                  <a:lnTo>
                    <a:pt x="148" y="1049"/>
                  </a:lnTo>
                  <a:lnTo>
                    <a:pt x="74" y="1030"/>
                  </a:lnTo>
                  <a:lnTo>
                    <a:pt x="19" y="975"/>
                  </a:lnTo>
                  <a:lnTo>
                    <a:pt x="19" y="975"/>
                  </a:lnTo>
                  <a:lnTo>
                    <a:pt x="1" y="920"/>
                  </a:lnTo>
                  <a:lnTo>
                    <a:pt x="1" y="865"/>
                  </a:lnTo>
                  <a:lnTo>
                    <a:pt x="1" y="828"/>
                  </a:lnTo>
                  <a:lnTo>
                    <a:pt x="19" y="773"/>
                  </a:lnTo>
                  <a:lnTo>
                    <a:pt x="19" y="773"/>
                  </a:lnTo>
                  <a:lnTo>
                    <a:pt x="56" y="718"/>
                  </a:lnTo>
                  <a:lnTo>
                    <a:pt x="56" y="718"/>
                  </a:lnTo>
                  <a:lnTo>
                    <a:pt x="19" y="424"/>
                  </a:lnTo>
                  <a:lnTo>
                    <a:pt x="1" y="277"/>
                  </a:lnTo>
                  <a:lnTo>
                    <a:pt x="37" y="130"/>
                  </a:lnTo>
                  <a:lnTo>
                    <a:pt x="37" y="130"/>
                  </a:lnTo>
                  <a:lnTo>
                    <a:pt x="56" y="93"/>
                  </a:lnTo>
                  <a:lnTo>
                    <a:pt x="93" y="38"/>
                  </a:lnTo>
                  <a:lnTo>
                    <a:pt x="148" y="19"/>
                  </a:lnTo>
                  <a:lnTo>
                    <a:pt x="184" y="1"/>
                  </a:lnTo>
                  <a:lnTo>
                    <a:pt x="240" y="1"/>
                  </a:lnTo>
                  <a:lnTo>
                    <a:pt x="295" y="1"/>
                  </a:lnTo>
                  <a:lnTo>
                    <a:pt x="350" y="19"/>
                  </a:lnTo>
                  <a:lnTo>
                    <a:pt x="405" y="56"/>
                  </a:lnTo>
                  <a:lnTo>
                    <a:pt x="40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6"/>
            <p:cNvSpPr/>
            <p:nvPr/>
          </p:nvSpPr>
          <p:spPr>
            <a:xfrm>
              <a:off x="5788300" y="1385575"/>
              <a:ext cx="23450" cy="23000"/>
            </a:xfrm>
            <a:custGeom>
              <a:rect b="b" l="l" r="r" t="t"/>
              <a:pathLst>
                <a:path extrusionOk="0" h="920" w="938">
                  <a:moveTo>
                    <a:pt x="920" y="405"/>
                  </a:moveTo>
                  <a:lnTo>
                    <a:pt x="920" y="405"/>
                  </a:lnTo>
                  <a:lnTo>
                    <a:pt x="938" y="460"/>
                  </a:lnTo>
                  <a:lnTo>
                    <a:pt x="920" y="515"/>
                  </a:lnTo>
                  <a:lnTo>
                    <a:pt x="883" y="571"/>
                  </a:lnTo>
                  <a:lnTo>
                    <a:pt x="846" y="607"/>
                  </a:lnTo>
                  <a:lnTo>
                    <a:pt x="754" y="681"/>
                  </a:lnTo>
                  <a:lnTo>
                    <a:pt x="644" y="736"/>
                  </a:lnTo>
                  <a:lnTo>
                    <a:pt x="644" y="736"/>
                  </a:lnTo>
                  <a:lnTo>
                    <a:pt x="515" y="810"/>
                  </a:lnTo>
                  <a:lnTo>
                    <a:pt x="368" y="883"/>
                  </a:lnTo>
                  <a:lnTo>
                    <a:pt x="313" y="902"/>
                  </a:lnTo>
                  <a:lnTo>
                    <a:pt x="239" y="920"/>
                  </a:lnTo>
                  <a:lnTo>
                    <a:pt x="166" y="920"/>
                  </a:lnTo>
                  <a:lnTo>
                    <a:pt x="92" y="902"/>
                  </a:lnTo>
                  <a:lnTo>
                    <a:pt x="92" y="902"/>
                  </a:lnTo>
                  <a:lnTo>
                    <a:pt x="37" y="846"/>
                  </a:lnTo>
                  <a:lnTo>
                    <a:pt x="0" y="791"/>
                  </a:lnTo>
                  <a:lnTo>
                    <a:pt x="0" y="791"/>
                  </a:lnTo>
                  <a:lnTo>
                    <a:pt x="0" y="736"/>
                  </a:lnTo>
                  <a:lnTo>
                    <a:pt x="0" y="681"/>
                  </a:lnTo>
                  <a:lnTo>
                    <a:pt x="19" y="644"/>
                  </a:lnTo>
                  <a:lnTo>
                    <a:pt x="56" y="607"/>
                  </a:lnTo>
                  <a:lnTo>
                    <a:pt x="56" y="607"/>
                  </a:lnTo>
                  <a:lnTo>
                    <a:pt x="19" y="387"/>
                  </a:lnTo>
                  <a:lnTo>
                    <a:pt x="0" y="221"/>
                  </a:lnTo>
                  <a:lnTo>
                    <a:pt x="37" y="93"/>
                  </a:lnTo>
                  <a:lnTo>
                    <a:pt x="56" y="56"/>
                  </a:lnTo>
                  <a:lnTo>
                    <a:pt x="92" y="19"/>
                  </a:lnTo>
                  <a:lnTo>
                    <a:pt x="129" y="1"/>
                  </a:lnTo>
                  <a:lnTo>
                    <a:pt x="184" y="1"/>
                  </a:lnTo>
                  <a:lnTo>
                    <a:pt x="295" y="19"/>
                  </a:lnTo>
                  <a:lnTo>
                    <a:pt x="460" y="93"/>
                  </a:lnTo>
                  <a:lnTo>
                    <a:pt x="644" y="203"/>
                  </a:lnTo>
                  <a:lnTo>
                    <a:pt x="644" y="203"/>
                  </a:lnTo>
                  <a:lnTo>
                    <a:pt x="809" y="277"/>
                  </a:lnTo>
                  <a:lnTo>
                    <a:pt x="883" y="313"/>
                  </a:lnTo>
                  <a:lnTo>
                    <a:pt x="901" y="350"/>
                  </a:lnTo>
                  <a:lnTo>
                    <a:pt x="920" y="405"/>
                  </a:lnTo>
                  <a:lnTo>
                    <a:pt x="920" y="40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6"/>
            <p:cNvSpPr/>
            <p:nvPr/>
          </p:nvSpPr>
          <p:spPr>
            <a:xfrm>
              <a:off x="5778200" y="1153975"/>
              <a:ext cx="25300" cy="28975"/>
            </a:xfrm>
            <a:custGeom>
              <a:rect b="b" l="l" r="r" t="t"/>
              <a:pathLst>
                <a:path extrusionOk="0" h="1159" w="1012">
                  <a:moveTo>
                    <a:pt x="717" y="295"/>
                  </a:moveTo>
                  <a:lnTo>
                    <a:pt x="717" y="295"/>
                  </a:lnTo>
                  <a:lnTo>
                    <a:pt x="809" y="368"/>
                  </a:lnTo>
                  <a:lnTo>
                    <a:pt x="901" y="423"/>
                  </a:lnTo>
                  <a:lnTo>
                    <a:pt x="974" y="497"/>
                  </a:lnTo>
                  <a:lnTo>
                    <a:pt x="1011" y="570"/>
                  </a:lnTo>
                  <a:lnTo>
                    <a:pt x="1011" y="644"/>
                  </a:lnTo>
                  <a:lnTo>
                    <a:pt x="993" y="717"/>
                  </a:lnTo>
                  <a:lnTo>
                    <a:pt x="919" y="809"/>
                  </a:lnTo>
                  <a:lnTo>
                    <a:pt x="809" y="883"/>
                  </a:lnTo>
                  <a:lnTo>
                    <a:pt x="809" y="883"/>
                  </a:lnTo>
                  <a:lnTo>
                    <a:pt x="662" y="975"/>
                  </a:lnTo>
                  <a:lnTo>
                    <a:pt x="496" y="1048"/>
                  </a:lnTo>
                  <a:lnTo>
                    <a:pt x="349" y="1122"/>
                  </a:lnTo>
                  <a:lnTo>
                    <a:pt x="257" y="1140"/>
                  </a:lnTo>
                  <a:lnTo>
                    <a:pt x="184" y="1159"/>
                  </a:lnTo>
                  <a:lnTo>
                    <a:pt x="184" y="1159"/>
                  </a:lnTo>
                  <a:lnTo>
                    <a:pt x="129" y="1140"/>
                  </a:lnTo>
                  <a:lnTo>
                    <a:pt x="74" y="1122"/>
                  </a:lnTo>
                  <a:lnTo>
                    <a:pt x="55" y="1085"/>
                  </a:lnTo>
                  <a:lnTo>
                    <a:pt x="18" y="1030"/>
                  </a:lnTo>
                  <a:lnTo>
                    <a:pt x="18" y="993"/>
                  </a:lnTo>
                  <a:lnTo>
                    <a:pt x="18" y="938"/>
                  </a:lnTo>
                  <a:lnTo>
                    <a:pt x="37" y="883"/>
                  </a:lnTo>
                  <a:lnTo>
                    <a:pt x="55" y="846"/>
                  </a:lnTo>
                  <a:lnTo>
                    <a:pt x="55" y="846"/>
                  </a:lnTo>
                  <a:lnTo>
                    <a:pt x="37" y="644"/>
                  </a:lnTo>
                  <a:lnTo>
                    <a:pt x="0" y="405"/>
                  </a:lnTo>
                  <a:lnTo>
                    <a:pt x="18" y="295"/>
                  </a:lnTo>
                  <a:lnTo>
                    <a:pt x="37" y="184"/>
                  </a:lnTo>
                  <a:lnTo>
                    <a:pt x="74" y="92"/>
                  </a:lnTo>
                  <a:lnTo>
                    <a:pt x="147" y="19"/>
                  </a:lnTo>
                  <a:lnTo>
                    <a:pt x="147" y="19"/>
                  </a:lnTo>
                  <a:lnTo>
                    <a:pt x="239" y="0"/>
                  </a:lnTo>
                  <a:lnTo>
                    <a:pt x="313" y="19"/>
                  </a:lnTo>
                  <a:lnTo>
                    <a:pt x="386" y="56"/>
                  </a:lnTo>
                  <a:lnTo>
                    <a:pt x="441" y="92"/>
                  </a:lnTo>
                  <a:lnTo>
                    <a:pt x="588" y="203"/>
                  </a:lnTo>
                  <a:lnTo>
                    <a:pt x="717" y="295"/>
                  </a:lnTo>
                  <a:lnTo>
                    <a:pt x="717"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6"/>
            <p:cNvSpPr/>
            <p:nvPr/>
          </p:nvSpPr>
          <p:spPr>
            <a:xfrm>
              <a:off x="5783250" y="938900"/>
              <a:ext cx="23450" cy="25300"/>
            </a:xfrm>
            <a:custGeom>
              <a:rect b="b" l="l" r="r" t="t"/>
              <a:pathLst>
                <a:path extrusionOk="0" h="1012" w="938">
                  <a:moveTo>
                    <a:pt x="864" y="332"/>
                  </a:moveTo>
                  <a:lnTo>
                    <a:pt x="864" y="332"/>
                  </a:lnTo>
                  <a:lnTo>
                    <a:pt x="901" y="369"/>
                  </a:lnTo>
                  <a:lnTo>
                    <a:pt x="938" y="424"/>
                  </a:lnTo>
                  <a:lnTo>
                    <a:pt x="938" y="479"/>
                  </a:lnTo>
                  <a:lnTo>
                    <a:pt x="938" y="534"/>
                  </a:lnTo>
                  <a:lnTo>
                    <a:pt x="919" y="589"/>
                  </a:lnTo>
                  <a:lnTo>
                    <a:pt x="883" y="626"/>
                  </a:lnTo>
                  <a:lnTo>
                    <a:pt x="846" y="681"/>
                  </a:lnTo>
                  <a:lnTo>
                    <a:pt x="791" y="699"/>
                  </a:lnTo>
                  <a:lnTo>
                    <a:pt x="791" y="699"/>
                  </a:lnTo>
                  <a:lnTo>
                    <a:pt x="570" y="828"/>
                  </a:lnTo>
                  <a:lnTo>
                    <a:pt x="368" y="938"/>
                  </a:lnTo>
                  <a:lnTo>
                    <a:pt x="368" y="938"/>
                  </a:lnTo>
                  <a:lnTo>
                    <a:pt x="276" y="994"/>
                  </a:lnTo>
                  <a:lnTo>
                    <a:pt x="184" y="1012"/>
                  </a:lnTo>
                  <a:lnTo>
                    <a:pt x="129" y="1012"/>
                  </a:lnTo>
                  <a:lnTo>
                    <a:pt x="92" y="994"/>
                  </a:lnTo>
                  <a:lnTo>
                    <a:pt x="55" y="957"/>
                  </a:lnTo>
                  <a:lnTo>
                    <a:pt x="19" y="902"/>
                  </a:lnTo>
                  <a:lnTo>
                    <a:pt x="19" y="902"/>
                  </a:lnTo>
                  <a:lnTo>
                    <a:pt x="19" y="865"/>
                  </a:lnTo>
                  <a:lnTo>
                    <a:pt x="19" y="828"/>
                  </a:lnTo>
                  <a:lnTo>
                    <a:pt x="37" y="736"/>
                  </a:lnTo>
                  <a:lnTo>
                    <a:pt x="37" y="736"/>
                  </a:lnTo>
                  <a:lnTo>
                    <a:pt x="55" y="718"/>
                  </a:lnTo>
                  <a:lnTo>
                    <a:pt x="55" y="718"/>
                  </a:lnTo>
                  <a:lnTo>
                    <a:pt x="0" y="442"/>
                  </a:lnTo>
                  <a:lnTo>
                    <a:pt x="0" y="295"/>
                  </a:lnTo>
                  <a:lnTo>
                    <a:pt x="19" y="166"/>
                  </a:lnTo>
                  <a:lnTo>
                    <a:pt x="37" y="111"/>
                  </a:lnTo>
                  <a:lnTo>
                    <a:pt x="55" y="56"/>
                  </a:lnTo>
                  <a:lnTo>
                    <a:pt x="92" y="19"/>
                  </a:lnTo>
                  <a:lnTo>
                    <a:pt x="129" y="1"/>
                  </a:lnTo>
                  <a:lnTo>
                    <a:pt x="184" y="1"/>
                  </a:lnTo>
                  <a:lnTo>
                    <a:pt x="239" y="1"/>
                  </a:lnTo>
                  <a:lnTo>
                    <a:pt x="313" y="38"/>
                  </a:lnTo>
                  <a:lnTo>
                    <a:pt x="405" y="93"/>
                  </a:lnTo>
                  <a:lnTo>
                    <a:pt x="405" y="93"/>
                  </a:lnTo>
                  <a:lnTo>
                    <a:pt x="644" y="221"/>
                  </a:lnTo>
                  <a:lnTo>
                    <a:pt x="864" y="332"/>
                  </a:lnTo>
                  <a:lnTo>
                    <a:pt x="864" y="33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6"/>
            <p:cNvSpPr/>
            <p:nvPr/>
          </p:nvSpPr>
          <p:spPr>
            <a:xfrm>
              <a:off x="5774975" y="703625"/>
              <a:ext cx="25750" cy="26225"/>
            </a:xfrm>
            <a:custGeom>
              <a:rect b="b" l="l" r="r" t="t"/>
              <a:pathLst>
                <a:path extrusionOk="0" h="1049" w="1030">
                  <a:moveTo>
                    <a:pt x="956" y="387"/>
                  </a:moveTo>
                  <a:lnTo>
                    <a:pt x="956" y="387"/>
                  </a:lnTo>
                  <a:lnTo>
                    <a:pt x="1011" y="460"/>
                  </a:lnTo>
                  <a:lnTo>
                    <a:pt x="1030" y="534"/>
                  </a:lnTo>
                  <a:lnTo>
                    <a:pt x="1011" y="589"/>
                  </a:lnTo>
                  <a:lnTo>
                    <a:pt x="975" y="644"/>
                  </a:lnTo>
                  <a:lnTo>
                    <a:pt x="938" y="699"/>
                  </a:lnTo>
                  <a:lnTo>
                    <a:pt x="883" y="754"/>
                  </a:lnTo>
                  <a:lnTo>
                    <a:pt x="754" y="828"/>
                  </a:lnTo>
                  <a:lnTo>
                    <a:pt x="754" y="828"/>
                  </a:lnTo>
                  <a:lnTo>
                    <a:pt x="570" y="901"/>
                  </a:lnTo>
                  <a:lnTo>
                    <a:pt x="386" y="1012"/>
                  </a:lnTo>
                  <a:lnTo>
                    <a:pt x="276" y="1048"/>
                  </a:lnTo>
                  <a:lnTo>
                    <a:pt x="184" y="1048"/>
                  </a:lnTo>
                  <a:lnTo>
                    <a:pt x="92" y="1030"/>
                  </a:lnTo>
                  <a:lnTo>
                    <a:pt x="56" y="1012"/>
                  </a:lnTo>
                  <a:lnTo>
                    <a:pt x="19" y="975"/>
                  </a:lnTo>
                  <a:lnTo>
                    <a:pt x="19" y="975"/>
                  </a:lnTo>
                  <a:lnTo>
                    <a:pt x="0" y="920"/>
                  </a:lnTo>
                  <a:lnTo>
                    <a:pt x="0" y="864"/>
                  </a:lnTo>
                  <a:lnTo>
                    <a:pt x="0" y="809"/>
                  </a:lnTo>
                  <a:lnTo>
                    <a:pt x="37" y="773"/>
                  </a:lnTo>
                  <a:lnTo>
                    <a:pt x="37" y="773"/>
                  </a:lnTo>
                  <a:lnTo>
                    <a:pt x="56" y="736"/>
                  </a:lnTo>
                  <a:lnTo>
                    <a:pt x="56" y="736"/>
                  </a:lnTo>
                  <a:lnTo>
                    <a:pt x="37" y="515"/>
                  </a:lnTo>
                  <a:lnTo>
                    <a:pt x="19" y="368"/>
                  </a:lnTo>
                  <a:lnTo>
                    <a:pt x="19" y="240"/>
                  </a:lnTo>
                  <a:lnTo>
                    <a:pt x="37" y="129"/>
                  </a:lnTo>
                  <a:lnTo>
                    <a:pt x="74" y="74"/>
                  </a:lnTo>
                  <a:lnTo>
                    <a:pt x="92" y="37"/>
                  </a:lnTo>
                  <a:lnTo>
                    <a:pt x="129" y="19"/>
                  </a:lnTo>
                  <a:lnTo>
                    <a:pt x="184" y="1"/>
                  </a:lnTo>
                  <a:lnTo>
                    <a:pt x="239" y="1"/>
                  </a:lnTo>
                  <a:lnTo>
                    <a:pt x="313" y="1"/>
                  </a:lnTo>
                  <a:lnTo>
                    <a:pt x="313" y="1"/>
                  </a:lnTo>
                  <a:lnTo>
                    <a:pt x="386" y="56"/>
                  </a:lnTo>
                  <a:lnTo>
                    <a:pt x="460" y="111"/>
                  </a:lnTo>
                  <a:lnTo>
                    <a:pt x="607" y="203"/>
                  </a:lnTo>
                  <a:lnTo>
                    <a:pt x="607" y="203"/>
                  </a:lnTo>
                  <a:lnTo>
                    <a:pt x="699" y="258"/>
                  </a:lnTo>
                  <a:lnTo>
                    <a:pt x="791" y="295"/>
                  </a:lnTo>
                  <a:lnTo>
                    <a:pt x="883" y="350"/>
                  </a:lnTo>
                  <a:lnTo>
                    <a:pt x="956" y="387"/>
                  </a:lnTo>
                  <a:lnTo>
                    <a:pt x="956" y="38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6"/>
            <p:cNvSpPr/>
            <p:nvPr/>
          </p:nvSpPr>
          <p:spPr>
            <a:xfrm>
              <a:off x="5779100" y="476625"/>
              <a:ext cx="24400" cy="28975"/>
            </a:xfrm>
            <a:custGeom>
              <a:rect b="b" l="l" r="r" t="t"/>
              <a:pathLst>
                <a:path extrusionOk="0" h="1159" w="976">
                  <a:moveTo>
                    <a:pt x="773" y="368"/>
                  </a:moveTo>
                  <a:lnTo>
                    <a:pt x="773" y="368"/>
                  </a:lnTo>
                  <a:lnTo>
                    <a:pt x="865" y="404"/>
                  </a:lnTo>
                  <a:lnTo>
                    <a:pt x="920" y="460"/>
                  </a:lnTo>
                  <a:lnTo>
                    <a:pt x="957" y="496"/>
                  </a:lnTo>
                  <a:lnTo>
                    <a:pt x="975" y="551"/>
                  </a:lnTo>
                  <a:lnTo>
                    <a:pt x="975" y="588"/>
                  </a:lnTo>
                  <a:lnTo>
                    <a:pt x="975" y="625"/>
                  </a:lnTo>
                  <a:lnTo>
                    <a:pt x="920" y="717"/>
                  </a:lnTo>
                  <a:lnTo>
                    <a:pt x="846" y="790"/>
                  </a:lnTo>
                  <a:lnTo>
                    <a:pt x="736" y="864"/>
                  </a:lnTo>
                  <a:lnTo>
                    <a:pt x="534" y="1011"/>
                  </a:lnTo>
                  <a:lnTo>
                    <a:pt x="534" y="1011"/>
                  </a:lnTo>
                  <a:lnTo>
                    <a:pt x="350" y="1121"/>
                  </a:lnTo>
                  <a:lnTo>
                    <a:pt x="258" y="1158"/>
                  </a:lnTo>
                  <a:lnTo>
                    <a:pt x="203" y="1158"/>
                  </a:lnTo>
                  <a:lnTo>
                    <a:pt x="148" y="1140"/>
                  </a:lnTo>
                  <a:lnTo>
                    <a:pt x="148" y="1140"/>
                  </a:lnTo>
                  <a:lnTo>
                    <a:pt x="74" y="1103"/>
                  </a:lnTo>
                  <a:lnTo>
                    <a:pt x="38" y="1029"/>
                  </a:lnTo>
                  <a:lnTo>
                    <a:pt x="38" y="1029"/>
                  </a:lnTo>
                  <a:lnTo>
                    <a:pt x="38" y="974"/>
                  </a:lnTo>
                  <a:lnTo>
                    <a:pt x="56" y="919"/>
                  </a:lnTo>
                  <a:lnTo>
                    <a:pt x="56" y="919"/>
                  </a:lnTo>
                  <a:lnTo>
                    <a:pt x="19" y="754"/>
                  </a:lnTo>
                  <a:lnTo>
                    <a:pt x="1" y="588"/>
                  </a:lnTo>
                  <a:lnTo>
                    <a:pt x="1" y="239"/>
                  </a:lnTo>
                  <a:lnTo>
                    <a:pt x="1" y="239"/>
                  </a:lnTo>
                  <a:lnTo>
                    <a:pt x="19" y="147"/>
                  </a:lnTo>
                  <a:lnTo>
                    <a:pt x="56" y="74"/>
                  </a:lnTo>
                  <a:lnTo>
                    <a:pt x="93" y="37"/>
                  </a:lnTo>
                  <a:lnTo>
                    <a:pt x="130" y="18"/>
                  </a:lnTo>
                  <a:lnTo>
                    <a:pt x="166" y="0"/>
                  </a:lnTo>
                  <a:lnTo>
                    <a:pt x="221" y="0"/>
                  </a:lnTo>
                  <a:lnTo>
                    <a:pt x="221" y="0"/>
                  </a:lnTo>
                  <a:lnTo>
                    <a:pt x="295" y="37"/>
                  </a:lnTo>
                  <a:lnTo>
                    <a:pt x="368" y="74"/>
                  </a:lnTo>
                  <a:lnTo>
                    <a:pt x="497" y="184"/>
                  </a:lnTo>
                  <a:lnTo>
                    <a:pt x="644" y="276"/>
                  </a:lnTo>
                  <a:lnTo>
                    <a:pt x="773" y="368"/>
                  </a:lnTo>
                  <a:lnTo>
                    <a:pt x="773"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6"/>
            <p:cNvSpPr/>
            <p:nvPr/>
          </p:nvSpPr>
          <p:spPr>
            <a:xfrm>
              <a:off x="4891275" y="324500"/>
              <a:ext cx="36800" cy="29450"/>
            </a:xfrm>
            <a:custGeom>
              <a:rect b="b" l="l" r="r" t="t"/>
              <a:pathLst>
                <a:path extrusionOk="0" h="1178" w="1472">
                  <a:moveTo>
                    <a:pt x="1196" y="368"/>
                  </a:moveTo>
                  <a:lnTo>
                    <a:pt x="1196" y="368"/>
                  </a:lnTo>
                  <a:lnTo>
                    <a:pt x="1287" y="515"/>
                  </a:lnTo>
                  <a:lnTo>
                    <a:pt x="1398" y="662"/>
                  </a:lnTo>
                  <a:lnTo>
                    <a:pt x="1435" y="754"/>
                  </a:lnTo>
                  <a:lnTo>
                    <a:pt x="1471" y="828"/>
                  </a:lnTo>
                  <a:lnTo>
                    <a:pt x="1471" y="920"/>
                  </a:lnTo>
                  <a:lnTo>
                    <a:pt x="1453" y="1012"/>
                  </a:lnTo>
                  <a:lnTo>
                    <a:pt x="1453" y="1012"/>
                  </a:lnTo>
                  <a:lnTo>
                    <a:pt x="1435" y="1048"/>
                  </a:lnTo>
                  <a:lnTo>
                    <a:pt x="1398" y="1085"/>
                  </a:lnTo>
                  <a:lnTo>
                    <a:pt x="1361" y="1104"/>
                  </a:lnTo>
                  <a:lnTo>
                    <a:pt x="1324"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1" y="993"/>
                  </a:lnTo>
                  <a:lnTo>
                    <a:pt x="1" y="938"/>
                  </a:lnTo>
                  <a:lnTo>
                    <a:pt x="19" y="883"/>
                  </a:lnTo>
                  <a:lnTo>
                    <a:pt x="93" y="736"/>
                  </a:lnTo>
                  <a:lnTo>
                    <a:pt x="185" y="607"/>
                  </a:lnTo>
                  <a:lnTo>
                    <a:pt x="295" y="460"/>
                  </a:lnTo>
                  <a:lnTo>
                    <a:pt x="405" y="350"/>
                  </a:lnTo>
                  <a:lnTo>
                    <a:pt x="479" y="240"/>
                  </a:lnTo>
                  <a:lnTo>
                    <a:pt x="479" y="240"/>
                  </a:lnTo>
                  <a:lnTo>
                    <a:pt x="571" y="111"/>
                  </a:lnTo>
                  <a:lnTo>
                    <a:pt x="662" y="38"/>
                  </a:lnTo>
                  <a:lnTo>
                    <a:pt x="773" y="1"/>
                  </a:lnTo>
                  <a:lnTo>
                    <a:pt x="865" y="19"/>
                  </a:lnTo>
                  <a:lnTo>
                    <a:pt x="938" y="56"/>
                  </a:lnTo>
                  <a:lnTo>
                    <a:pt x="1030" y="129"/>
                  </a:lnTo>
                  <a:lnTo>
                    <a:pt x="1122" y="240"/>
                  </a:lnTo>
                  <a:lnTo>
                    <a:pt x="1196" y="368"/>
                  </a:lnTo>
                  <a:lnTo>
                    <a:pt x="1196"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6"/>
            <p:cNvSpPr/>
            <p:nvPr/>
          </p:nvSpPr>
          <p:spPr>
            <a:xfrm>
              <a:off x="4642675" y="323125"/>
              <a:ext cx="29425" cy="26675"/>
            </a:xfrm>
            <a:custGeom>
              <a:rect b="b" l="l" r="r" t="t"/>
              <a:pathLst>
                <a:path extrusionOk="0" h="1067" w="1177">
                  <a:moveTo>
                    <a:pt x="883" y="56"/>
                  </a:moveTo>
                  <a:lnTo>
                    <a:pt x="883" y="56"/>
                  </a:lnTo>
                  <a:lnTo>
                    <a:pt x="956" y="166"/>
                  </a:lnTo>
                  <a:lnTo>
                    <a:pt x="1030" y="295"/>
                  </a:lnTo>
                  <a:lnTo>
                    <a:pt x="1103" y="460"/>
                  </a:lnTo>
                  <a:lnTo>
                    <a:pt x="1158" y="626"/>
                  </a:lnTo>
                  <a:lnTo>
                    <a:pt x="1177" y="791"/>
                  </a:lnTo>
                  <a:lnTo>
                    <a:pt x="1177" y="846"/>
                  </a:lnTo>
                  <a:lnTo>
                    <a:pt x="1158" y="901"/>
                  </a:lnTo>
                  <a:lnTo>
                    <a:pt x="1122" y="956"/>
                  </a:lnTo>
                  <a:lnTo>
                    <a:pt x="1085" y="993"/>
                  </a:lnTo>
                  <a:lnTo>
                    <a:pt x="1011" y="1012"/>
                  </a:lnTo>
                  <a:lnTo>
                    <a:pt x="919" y="1012"/>
                  </a:lnTo>
                  <a:lnTo>
                    <a:pt x="919" y="1012"/>
                  </a:lnTo>
                  <a:lnTo>
                    <a:pt x="791" y="1048"/>
                  </a:lnTo>
                  <a:lnTo>
                    <a:pt x="644" y="1067"/>
                  </a:lnTo>
                  <a:lnTo>
                    <a:pt x="350" y="1048"/>
                  </a:lnTo>
                  <a:lnTo>
                    <a:pt x="350" y="1048"/>
                  </a:lnTo>
                  <a:lnTo>
                    <a:pt x="239" y="1048"/>
                  </a:lnTo>
                  <a:lnTo>
                    <a:pt x="129" y="1012"/>
                  </a:lnTo>
                  <a:lnTo>
                    <a:pt x="55" y="956"/>
                  </a:lnTo>
                  <a:lnTo>
                    <a:pt x="19" y="883"/>
                  </a:lnTo>
                  <a:lnTo>
                    <a:pt x="0" y="791"/>
                  </a:lnTo>
                  <a:lnTo>
                    <a:pt x="19" y="699"/>
                  </a:lnTo>
                  <a:lnTo>
                    <a:pt x="74" y="607"/>
                  </a:lnTo>
                  <a:lnTo>
                    <a:pt x="166" y="515"/>
                  </a:lnTo>
                  <a:lnTo>
                    <a:pt x="166" y="515"/>
                  </a:lnTo>
                  <a:lnTo>
                    <a:pt x="239" y="442"/>
                  </a:lnTo>
                  <a:lnTo>
                    <a:pt x="313" y="331"/>
                  </a:lnTo>
                  <a:lnTo>
                    <a:pt x="478" y="129"/>
                  </a:lnTo>
                  <a:lnTo>
                    <a:pt x="570" y="56"/>
                  </a:lnTo>
                  <a:lnTo>
                    <a:pt x="662" y="1"/>
                  </a:lnTo>
                  <a:lnTo>
                    <a:pt x="717" y="1"/>
                  </a:lnTo>
                  <a:lnTo>
                    <a:pt x="772" y="1"/>
                  </a:lnTo>
                  <a:lnTo>
                    <a:pt x="828" y="19"/>
                  </a:lnTo>
                  <a:lnTo>
                    <a:pt x="883" y="56"/>
                  </a:lnTo>
                  <a:lnTo>
                    <a:pt x="883"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6"/>
            <p:cNvSpPr/>
            <p:nvPr/>
          </p:nvSpPr>
          <p:spPr>
            <a:xfrm>
              <a:off x="5456050" y="280400"/>
              <a:ext cx="83200" cy="64350"/>
            </a:xfrm>
            <a:custGeom>
              <a:rect b="b" l="l" r="r" t="t"/>
              <a:pathLst>
                <a:path extrusionOk="0" h="2574" w="3328">
                  <a:moveTo>
                    <a:pt x="1784" y="0"/>
                  </a:moveTo>
                  <a:lnTo>
                    <a:pt x="1784" y="0"/>
                  </a:lnTo>
                  <a:lnTo>
                    <a:pt x="2133" y="55"/>
                  </a:lnTo>
                  <a:lnTo>
                    <a:pt x="2648" y="129"/>
                  </a:lnTo>
                  <a:lnTo>
                    <a:pt x="2905" y="184"/>
                  </a:lnTo>
                  <a:lnTo>
                    <a:pt x="3126" y="239"/>
                  </a:lnTo>
                  <a:lnTo>
                    <a:pt x="3199" y="276"/>
                  </a:lnTo>
                  <a:lnTo>
                    <a:pt x="3254" y="313"/>
                  </a:lnTo>
                  <a:lnTo>
                    <a:pt x="3291" y="349"/>
                  </a:lnTo>
                  <a:lnTo>
                    <a:pt x="3309" y="386"/>
                  </a:lnTo>
                  <a:lnTo>
                    <a:pt x="3309" y="386"/>
                  </a:lnTo>
                  <a:lnTo>
                    <a:pt x="3328" y="478"/>
                  </a:lnTo>
                  <a:lnTo>
                    <a:pt x="3328" y="570"/>
                  </a:lnTo>
                  <a:lnTo>
                    <a:pt x="3291" y="680"/>
                  </a:lnTo>
                  <a:lnTo>
                    <a:pt x="3254" y="791"/>
                  </a:lnTo>
                  <a:lnTo>
                    <a:pt x="3107" y="1066"/>
                  </a:lnTo>
                  <a:lnTo>
                    <a:pt x="2905" y="1360"/>
                  </a:lnTo>
                  <a:lnTo>
                    <a:pt x="2501" y="1912"/>
                  </a:lnTo>
                  <a:lnTo>
                    <a:pt x="2317" y="2151"/>
                  </a:lnTo>
                  <a:lnTo>
                    <a:pt x="2188" y="2335"/>
                  </a:lnTo>
                  <a:lnTo>
                    <a:pt x="2188" y="2335"/>
                  </a:lnTo>
                  <a:lnTo>
                    <a:pt x="2133" y="2445"/>
                  </a:lnTo>
                  <a:lnTo>
                    <a:pt x="2041" y="2518"/>
                  </a:lnTo>
                  <a:lnTo>
                    <a:pt x="1949" y="2555"/>
                  </a:lnTo>
                  <a:lnTo>
                    <a:pt x="1839" y="2574"/>
                  </a:lnTo>
                  <a:lnTo>
                    <a:pt x="1729" y="2574"/>
                  </a:lnTo>
                  <a:lnTo>
                    <a:pt x="1618" y="2537"/>
                  </a:lnTo>
                  <a:lnTo>
                    <a:pt x="1526" y="2463"/>
                  </a:lnTo>
                  <a:lnTo>
                    <a:pt x="1434" y="2390"/>
                  </a:lnTo>
                  <a:lnTo>
                    <a:pt x="1434" y="2390"/>
                  </a:lnTo>
                  <a:lnTo>
                    <a:pt x="1104" y="1949"/>
                  </a:lnTo>
                  <a:lnTo>
                    <a:pt x="773" y="1563"/>
                  </a:lnTo>
                  <a:lnTo>
                    <a:pt x="460" y="1195"/>
                  </a:lnTo>
                  <a:lnTo>
                    <a:pt x="203" y="864"/>
                  </a:lnTo>
                  <a:lnTo>
                    <a:pt x="111" y="717"/>
                  </a:lnTo>
                  <a:lnTo>
                    <a:pt x="37" y="588"/>
                  </a:lnTo>
                  <a:lnTo>
                    <a:pt x="1" y="460"/>
                  </a:lnTo>
                  <a:lnTo>
                    <a:pt x="1" y="349"/>
                  </a:lnTo>
                  <a:lnTo>
                    <a:pt x="37" y="257"/>
                  </a:lnTo>
                  <a:lnTo>
                    <a:pt x="111" y="166"/>
                  </a:lnTo>
                  <a:lnTo>
                    <a:pt x="221" y="110"/>
                  </a:lnTo>
                  <a:lnTo>
                    <a:pt x="405" y="55"/>
                  </a:lnTo>
                  <a:lnTo>
                    <a:pt x="423" y="55"/>
                  </a:lnTo>
                  <a:lnTo>
                    <a:pt x="442" y="55"/>
                  </a:lnTo>
                  <a:lnTo>
                    <a:pt x="479" y="55"/>
                  </a:lnTo>
                  <a:lnTo>
                    <a:pt x="515" y="55"/>
                  </a:lnTo>
                  <a:lnTo>
                    <a:pt x="534" y="55"/>
                  </a:lnTo>
                  <a:lnTo>
                    <a:pt x="570" y="55"/>
                  </a:lnTo>
                  <a:lnTo>
                    <a:pt x="607" y="55"/>
                  </a:lnTo>
                  <a:lnTo>
                    <a:pt x="626" y="37"/>
                  </a:lnTo>
                  <a:lnTo>
                    <a:pt x="662" y="37"/>
                  </a:lnTo>
                  <a:lnTo>
                    <a:pt x="681" y="37"/>
                  </a:lnTo>
                  <a:lnTo>
                    <a:pt x="718" y="37"/>
                  </a:lnTo>
                  <a:lnTo>
                    <a:pt x="754" y="37"/>
                  </a:lnTo>
                  <a:lnTo>
                    <a:pt x="773" y="37"/>
                  </a:lnTo>
                  <a:lnTo>
                    <a:pt x="809" y="37"/>
                  </a:lnTo>
                  <a:lnTo>
                    <a:pt x="846" y="37"/>
                  </a:lnTo>
                  <a:lnTo>
                    <a:pt x="883" y="37"/>
                  </a:lnTo>
                  <a:lnTo>
                    <a:pt x="901" y="37"/>
                  </a:lnTo>
                  <a:lnTo>
                    <a:pt x="938" y="37"/>
                  </a:lnTo>
                  <a:lnTo>
                    <a:pt x="975" y="37"/>
                  </a:lnTo>
                  <a:lnTo>
                    <a:pt x="1012" y="37"/>
                  </a:lnTo>
                  <a:lnTo>
                    <a:pt x="1048" y="37"/>
                  </a:lnTo>
                  <a:lnTo>
                    <a:pt x="1085" y="37"/>
                  </a:lnTo>
                  <a:lnTo>
                    <a:pt x="1122" y="37"/>
                  </a:lnTo>
                  <a:lnTo>
                    <a:pt x="1159" y="37"/>
                  </a:lnTo>
                  <a:lnTo>
                    <a:pt x="1195" y="18"/>
                  </a:lnTo>
                  <a:lnTo>
                    <a:pt x="1232" y="18"/>
                  </a:lnTo>
                  <a:lnTo>
                    <a:pt x="1269" y="18"/>
                  </a:lnTo>
                  <a:lnTo>
                    <a:pt x="1306" y="18"/>
                  </a:lnTo>
                  <a:lnTo>
                    <a:pt x="1342" y="18"/>
                  </a:lnTo>
                  <a:lnTo>
                    <a:pt x="1379" y="18"/>
                  </a:lnTo>
                  <a:lnTo>
                    <a:pt x="1416" y="18"/>
                  </a:lnTo>
                  <a:lnTo>
                    <a:pt x="1471" y="18"/>
                  </a:lnTo>
                  <a:lnTo>
                    <a:pt x="1508" y="0"/>
                  </a:lnTo>
                  <a:lnTo>
                    <a:pt x="1563" y="0"/>
                  </a:lnTo>
                  <a:lnTo>
                    <a:pt x="1600" y="0"/>
                  </a:lnTo>
                  <a:lnTo>
                    <a:pt x="1655" y="0"/>
                  </a:lnTo>
                  <a:lnTo>
                    <a:pt x="1655" y="0"/>
                  </a:lnTo>
                  <a:lnTo>
                    <a:pt x="1655" y="0"/>
                  </a:lnTo>
                  <a:lnTo>
                    <a:pt x="1784" y="0"/>
                  </a:lnTo>
                  <a:lnTo>
                    <a:pt x="1784" y="0"/>
                  </a:lnTo>
                  <a:close/>
                  <a:moveTo>
                    <a:pt x="2942" y="588"/>
                  </a:moveTo>
                  <a:lnTo>
                    <a:pt x="2942" y="588"/>
                  </a:lnTo>
                  <a:lnTo>
                    <a:pt x="2390" y="496"/>
                  </a:lnTo>
                  <a:lnTo>
                    <a:pt x="1857" y="423"/>
                  </a:lnTo>
                  <a:lnTo>
                    <a:pt x="1581" y="386"/>
                  </a:lnTo>
                  <a:lnTo>
                    <a:pt x="1306" y="386"/>
                  </a:lnTo>
                  <a:lnTo>
                    <a:pt x="1030" y="386"/>
                  </a:lnTo>
                  <a:lnTo>
                    <a:pt x="754" y="386"/>
                  </a:lnTo>
                  <a:lnTo>
                    <a:pt x="754" y="386"/>
                  </a:lnTo>
                  <a:lnTo>
                    <a:pt x="460" y="423"/>
                  </a:lnTo>
                  <a:lnTo>
                    <a:pt x="460" y="423"/>
                  </a:lnTo>
                  <a:lnTo>
                    <a:pt x="387" y="460"/>
                  </a:lnTo>
                  <a:lnTo>
                    <a:pt x="387" y="460"/>
                  </a:lnTo>
                  <a:lnTo>
                    <a:pt x="736" y="901"/>
                  </a:lnTo>
                  <a:lnTo>
                    <a:pt x="1085" y="1360"/>
                  </a:lnTo>
                  <a:lnTo>
                    <a:pt x="1434" y="1783"/>
                  </a:lnTo>
                  <a:lnTo>
                    <a:pt x="1618" y="2004"/>
                  </a:lnTo>
                  <a:lnTo>
                    <a:pt x="1820" y="2206"/>
                  </a:lnTo>
                  <a:lnTo>
                    <a:pt x="1820" y="2206"/>
                  </a:lnTo>
                  <a:lnTo>
                    <a:pt x="2115" y="1820"/>
                  </a:lnTo>
                  <a:lnTo>
                    <a:pt x="2409" y="1415"/>
                  </a:lnTo>
                  <a:lnTo>
                    <a:pt x="2666" y="1011"/>
                  </a:lnTo>
                  <a:lnTo>
                    <a:pt x="2942" y="588"/>
                  </a:lnTo>
                  <a:lnTo>
                    <a:pt x="2942" y="5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6"/>
            <p:cNvSpPr/>
            <p:nvPr/>
          </p:nvSpPr>
          <p:spPr>
            <a:xfrm>
              <a:off x="5320950" y="279475"/>
              <a:ext cx="92400" cy="64825"/>
            </a:xfrm>
            <a:custGeom>
              <a:rect b="b" l="l" r="r" t="t"/>
              <a:pathLst>
                <a:path extrusionOk="0" h="2593" w="3696">
                  <a:moveTo>
                    <a:pt x="1122" y="0"/>
                  </a:moveTo>
                  <a:lnTo>
                    <a:pt x="1122" y="0"/>
                  </a:lnTo>
                  <a:lnTo>
                    <a:pt x="1710" y="37"/>
                  </a:lnTo>
                  <a:lnTo>
                    <a:pt x="2317" y="74"/>
                  </a:lnTo>
                  <a:lnTo>
                    <a:pt x="2923" y="129"/>
                  </a:lnTo>
                  <a:lnTo>
                    <a:pt x="3530" y="166"/>
                  </a:lnTo>
                  <a:lnTo>
                    <a:pt x="3530" y="166"/>
                  </a:lnTo>
                  <a:lnTo>
                    <a:pt x="3603" y="184"/>
                  </a:lnTo>
                  <a:lnTo>
                    <a:pt x="3677" y="239"/>
                  </a:lnTo>
                  <a:lnTo>
                    <a:pt x="3695" y="294"/>
                  </a:lnTo>
                  <a:lnTo>
                    <a:pt x="3695" y="368"/>
                  </a:lnTo>
                  <a:lnTo>
                    <a:pt x="3677" y="442"/>
                  </a:lnTo>
                  <a:lnTo>
                    <a:pt x="3640" y="497"/>
                  </a:lnTo>
                  <a:lnTo>
                    <a:pt x="3566" y="533"/>
                  </a:lnTo>
                  <a:lnTo>
                    <a:pt x="3475" y="533"/>
                  </a:lnTo>
                  <a:lnTo>
                    <a:pt x="3475" y="533"/>
                  </a:lnTo>
                  <a:lnTo>
                    <a:pt x="3401" y="699"/>
                  </a:lnTo>
                  <a:lnTo>
                    <a:pt x="3291" y="883"/>
                  </a:lnTo>
                  <a:lnTo>
                    <a:pt x="3089" y="1214"/>
                  </a:lnTo>
                  <a:lnTo>
                    <a:pt x="2868" y="1544"/>
                  </a:lnTo>
                  <a:lnTo>
                    <a:pt x="2647" y="1875"/>
                  </a:lnTo>
                  <a:lnTo>
                    <a:pt x="2647" y="1875"/>
                  </a:lnTo>
                  <a:lnTo>
                    <a:pt x="2482" y="2169"/>
                  </a:lnTo>
                  <a:lnTo>
                    <a:pt x="2372" y="2316"/>
                  </a:lnTo>
                  <a:lnTo>
                    <a:pt x="2261" y="2445"/>
                  </a:lnTo>
                  <a:lnTo>
                    <a:pt x="2151" y="2555"/>
                  </a:lnTo>
                  <a:lnTo>
                    <a:pt x="2078" y="2574"/>
                  </a:lnTo>
                  <a:lnTo>
                    <a:pt x="2004" y="2592"/>
                  </a:lnTo>
                  <a:lnTo>
                    <a:pt x="1931" y="2592"/>
                  </a:lnTo>
                  <a:lnTo>
                    <a:pt x="1857" y="2592"/>
                  </a:lnTo>
                  <a:lnTo>
                    <a:pt x="1783" y="2555"/>
                  </a:lnTo>
                  <a:lnTo>
                    <a:pt x="1692" y="2482"/>
                  </a:lnTo>
                  <a:lnTo>
                    <a:pt x="1692" y="2482"/>
                  </a:lnTo>
                  <a:lnTo>
                    <a:pt x="1508" y="2335"/>
                  </a:lnTo>
                  <a:lnTo>
                    <a:pt x="1324" y="2169"/>
                  </a:lnTo>
                  <a:lnTo>
                    <a:pt x="1011" y="1802"/>
                  </a:lnTo>
                  <a:lnTo>
                    <a:pt x="699" y="1416"/>
                  </a:lnTo>
                  <a:lnTo>
                    <a:pt x="386" y="1048"/>
                  </a:lnTo>
                  <a:lnTo>
                    <a:pt x="386" y="1048"/>
                  </a:lnTo>
                  <a:lnTo>
                    <a:pt x="258" y="901"/>
                  </a:lnTo>
                  <a:lnTo>
                    <a:pt x="148" y="772"/>
                  </a:lnTo>
                  <a:lnTo>
                    <a:pt x="74" y="644"/>
                  </a:lnTo>
                  <a:lnTo>
                    <a:pt x="19" y="533"/>
                  </a:lnTo>
                  <a:lnTo>
                    <a:pt x="0" y="442"/>
                  </a:lnTo>
                  <a:lnTo>
                    <a:pt x="0" y="350"/>
                  </a:lnTo>
                  <a:lnTo>
                    <a:pt x="19" y="276"/>
                  </a:lnTo>
                  <a:lnTo>
                    <a:pt x="56" y="221"/>
                  </a:lnTo>
                  <a:lnTo>
                    <a:pt x="111" y="166"/>
                  </a:lnTo>
                  <a:lnTo>
                    <a:pt x="184" y="111"/>
                  </a:lnTo>
                  <a:lnTo>
                    <a:pt x="276" y="74"/>
                  </a:lnTo>
                  <a:lnTo>
                    <a:pt x="386" y="55"/>
                  </a:lnTo>
                  <a:lnTo>
                    <a:pt x="625" y="19"/>
                  </a:lnTo>
                  <a:lnTo>
                    <a:pt x="920" y="0"/>
                  </a:lnTo>
                  <a:lnTo>
                    <a:pt x="920" y="0"/>
                  </a:lnTo>
                  <a:lnTo>
                    <a:pt x="1122" y="0"/>
                  </a:lnTo>
                  <a:lnTo>
                    <a:pt x="1122" y="0"/>
                  </a:lnTo>
                  <a:close/>
                  <a:moveTo>
                    <a:pt x="3089" y="515"/>
                  </a:moveTo>
                  <a:lnTo>
                    <a:pt x="3089" y="515"/>
                  </a:lnTo>
                  <a:lnTo>
                    <a:pt x="2482" y="497"/>
                  </a:lnTo>
                  <a:lnTo>
                    <a:pt x="1875" y="442"/>
                  </a:lnTo>
                  <a:lnTo>
                    <a:pt x="1269" y="386"/>
                  </a:lnTo>
                  <a:lnTo>
                    <a:pt x="975" y="386"/>
                  </a:lnTo>
                  <a:lnTo>
                    <a:pt x="681" y="386"/>
                  </a:lnTo>
                  <a:lnTo>
                    <a:pt x="681" y="386"/>
                  </a:lnTo>
                  <a:lnTo>
                    <a:pt x="478" y="423"/>
                  </a:lnTo>
                  <a:lnTo>
                    <a:pt x="478" y="423"/>
                  </a:lnTo>
                  <a:lnTo>
                    <a:pt x="386" y="442"/>
                  </a:lnTo>
                  <a:lnTo>
                    <a:pt x="386" y="442"/>
                  </a:lnTo>
                  <a:lnTo>
                    <a:pt x="772" y="901"/>
                  </a:lnTo>
                  <a:lnTo>
                    <a:pt x="1140" y="1379"/>
                  </a:lnTo>
                  <a:lnTo>
                    <a:pt x="1324" y="1618"/>
                  </a:lnTo>
                  <a:lnTo>
                    <a:pt x="1526" y="1839"/>
                  </a:lnTo>
                  <a:lnTo>
                    <a:pt x="1747" y="2041"/>
                  </a:lnTo>
                  <a:lnTo>
                    <a:pt x="1986" y="2225"/>
                  </a:lnTo>
                  <a:lnTo>
                    <a:pt x="1986" y="2225"/>
                  </a:lnTo>
                  <a:lnTo>
                    <a:pt x="2261" y="1802"/>
                  </a:lnTo>
                  <a:lnTo>
                    <a:pt x="2537"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6"/>
            <p:cNvSpPr/>
            <p:nvPr/>
          </p:nvSpPr>
          <p:spPr>
            <a:xfrm>
              <a:off x="5190900" y="279475"/>
              <a:ext cx="84125" cy="63425"/>
            </a:xfrm>
            <a:custGeom>
              <a:rect b="b" l="l" r="r" t="t"/>
              <a:pathLst>
                <a:path extrusionOk="0" h="2537" w="3365">
                  <a:moveTo>
                    <a:pt x="1545" y="0"/>
                  </a:moveTo>
                  <a:lnTo>
                    <a:pt x="1545" y="0"/>
                  </a:lnTo>
                  <a:lnTo>
                    <a:pt x="1747" y="19"/>
                  </a:lnTo>
                  <a:lnTo>
                    <a:pt x="2004" y="0"/>
                  </a:lnTo>
                  <a:lnTo>
                    <a:pt x="2004" y="0"/>
                  </a:lnTo>
                  <a:lnTo>
                    <a:pt x="2317" y="0"/>
                  </a:lnTo>
                  <a:lnTo>
                    <a:pt x="2464" y="0"/>
                  </a:lnTo>
                  <a:lnTo>
                    <a:pt x="2611" y="19"/>
                  </a:lnTo>
                  <a:lnTo>
                    <a:pt x="2739" y="55"/>
                  </a:lnTo>
                  <a:lnTo>
                    <a:pt x="2831" y="92"/>
                  </a:lnTo>
                  <a:lnTo>
                    <a:pt x="2905" y="147"/>
                  </a:lnTo>
                  <a:lnTo>
                    <a:pt x="2923" y="203"/>
                  </a:lnTo>
                  <a:lnTo>
                    <a:pt x="2942" y="239"/>
                  </a:lnTo>
                  <a:lnTo>
                    <a:pt x="2942" y="239"/>
                  </a:lnTo>
                  <a:lnTo>
                    <a:pt x="2923" y="313"/>
                  </a:lnTo>
                  <a:lnTo>
                    <a:pt x="2886" y="368"/>
                  </a:lnTo>
                  <a:lnTo>
                    <a:pt x="2850" y="405"/>
                  </a:lnTo>
                  <a:lnTo>
                    <a:pt x="2776" y="423"/>
                  </a:lnTo>
                  <a:lnTo>
                    <a:pt x="2647" y="442"/>
                  </a:lnTo>
                  <a:lnTo>
                    <a:pt x="2500" y="423"/>
                  </a:lnTo>
                  <a:lnTo>
                    <a:pt x="2500" y="423"/>
                  </a:lnTo>
                  <a:lnTo>
                    <a:pt x="2317" y="405"/>
                  </a:lnTo>
                  <a:lnTo>
                    <a:pt x="2317" y="405"/>
                  </a:lnTo>
                  <a:lnTo>
                    <a:pt x="1379" y="386"/>
                  </a:lnTo>
                  <a:lnTo>
                    <a:pt x="901" y="386"/>
                  </a:lnTo>
                  <a:lnTo>
                    <a:pt x="442" y="423"/>
                  </a:lnTo>
                  <a:lnTo>
                    <a:pt x="442" y="423"/>
                  </a:lnTo>
                  <a:lnTo>
                    <a:pt x="1103" y="1305"/>
                  </a:lnTo>
                  <a:lnTo>
                    <a:pt x="1453" y="1747"/>
                  </a:lnTo>
                  <a:lnTo>
                    <a:pt x="1655" y="1949"/>
                  </a:lnTo>
                  <a:lnTo>
                    <a:pt x="1857" y="2133"/>
                  </a:lnTo>
                  <a:lnTo>
                    <a:pt x="1857" y="2133"/>
                  </a:lnTo>
                  <a:lnTo>
                    <a:pt x="2170" y="1691"/>
                  </a:lnTo>
                  <a:lnTo>
                    <a:pt x="2500" y="1232"/>
                  </a:lnTo>
                  <a:lnTo>
                    <a:pt x="2794" y="772"/>
                  </a:lnTo>
                  <a:lnTo>
                    <a:pt x="3089" y="313"/>
                  </a:lnTo>
                  <a:lnTo>
                    <a:pt x="3089" y="313"/>
                  </a:lnTo>
                  <a:lnTo>
                    <a:pt x="3181" y="294"/>
                  </a:lnTo>
                  <a:lnTo>
                    <a:pt x="3254" y="313"/>
                  </a:lnTo>
                  <a:lnTo>
                    <a:pt x="3309" y="350"/>
                  </a:lnTo>
                  <a:lnTo>
                    <a:pt x="3346" y="405"/>
                  </a:lnTo>
                  <a:lnTo>
                    <a:pt x="3364" y="478"/>
                  </a:lnTo>
                  <a:lnTo>
                    <a:pt x="3364" y="552"/>
                  </a:lnTo>
                  <a:lnTo>
                    <a:pt x="3346" y="644"/>
                  </a:lnTo>
                  <a:lnTo>
                    <a:pt x="3291" y="699"/>
                  </a:lnTo>
                  <a:lnTo>
                    <a:pt x="3291" y="699"/>
                  </a:lnTo>
                  <a:lnTo>
                    <a:pt x="2703" y="1600"/>
                  </a:lnTo>
                  <a:lnTo>
                    <a:pt x="2372" y="2041"/>
                  </a:lnTo>
                  <a:lnTo>
                    <a:pt x="2059" y="2482"/>
                  </a:lnTo>
                  <a:lnTo>
                    <a:pt x="2059" y="2482"/>
                  </a:lnTo>
                  <a:lnTo>
                    <a:pt x="1986" y="2519"/>
                  </a:lnTo>
                  <a:lnTo>
                    <a:pt x="1912" y="2537"/>
                  </a:lnTo>
                  <a:lnTo>
                    <a:pt x="1857" y="2537"/>
                  </a:lnTo>
                  <a:lnTo>
                    <a:pt x="1784" y="2519"/>
                  </a:lnTo>
                  <a:lnTo>
                    <a:pt x="1655" y="2463"/>
                  </a:lnTo>
                  <a:lnTo>
                    <a:pt x="1545" y="2372"/>
                  </a:lnTo>
                  <a:lnTo>
                    <a:pt x="1416" y="2261"/>
                  </a:lnTo>
                  <a:lnTo>
                    <a:pt x="1324" y="2151"/>
                  </a:lnTo>
                  <a:lnTo>
                    <a:pt x="1122" y="1930"/>
                  </a:lnTo>
                  <a:lnTo>
                    <a:pt x="1122" y="1930"/>
                  </a:lnTo>
                  <a:lnTo>
                    <a:pt x="791" y="1489"/>
                  </a:lnTo>
                  <a:lnTo>
                    <a:pt x="460" y="1085"/>
                  </a:lnTo>
                  <a:lnTo>
                    <a:pt x="203" y="754"/>
                  </a:lnTo>
                  <a:lnTo>
                    <a:pt x="111" y="607"/>
                  </a:lnTo>
                  <a:lnTo>
                    <a:pt x="37" y="478"/>
                  </a:lnTo>
                  <a:lnTo>
                    <a:pt x="1" y="368"/>
                  </a:lnTo>
                  <a:lnTo>
                    <a:pt x="19" y="258"/>
                  </a:lnTo>
                  <a:lnTo>
                    <a:pt x="37" y="221"/>
                  </a:lnTo>
                  <a:lnTo>
                    <a:pt x="56" y="184"/>
                  </a:lnTo>
                  <a:lnTo>
                    <a:pt x="166" y="111"/>
                  </a:lnTo>
                  <a:lnTo>
                    <a:pt x="313" y="55"/>
                  </a:lnTo>
                  <a:lnTo>
                    <a:pt x="534" y="19"/>
                  </a:lnTo>
                  <a:lnTo>
                    <a:pt x="809" y="0"/>
                  </a:lnTo>
                  <a:lnTo>
                    <a:pt x="1140" y="0"/>
                  </a:lnTo>
                  <a:lnTo>
                    <a:pt x="1140" y="0"/>
                  </a:lnTo>
                  <a:lnTo>
                    <a:pt x="1545" y="0"/>
                  </a:lnTo>
                  <a:lnTo>
                    <a:pt x="15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6"/>
            <p:cNvSpPr/>
            <p:nvPr/>
          </p:nvSpPr>
          <p:spPr>
            <a:xfrm>
              <a:off x="5266725" y="281300"/>
              <a:ext cx="11975" cy="9675"/>
            </a:xfrm>
            <a:custGeom>
              <a:rect b="b" l="l" r="r" t="t"/>
              <a:pathLst>
                <a:path extrusionOk="0" h="387" w="479">
                  <a:moveTo>
                    <a:pt x="386" y="38"/>
                  </a:moveTo>
                  <a:lnTo>
                    <a:pt x="386" y="38"/>
                  </a:lnTo>
                  <a:lnTo>
                    <a:pt x="442" y="93"/>
                  </a:lnTo>
                  <a:lnTo>
                    <a:pt x="478" y="166"/>
                  </a:lnTo>
                  <a:lnTo>
                    <a:pt x="478" y="221"/>
                  </a:lnTo>
                  <a:lnTo>
                    <a:pt x="442" y="277"/>
                  </a:lnTo>
                  <a:lnTo>
                    <a:pt x="405" y="332"/>
                  </a:lnTo>
                  <a:lnTo>
                    <a:pt x="350" y="369"/>
                  </a:lnTo>
                  <a:lnTo>
                    <a:pt x="276" y="387"/>
                  </a:lnTo>
                  <a:lnTo>
                    <a:pt x="184" y="387"/>
                  </a:lnTo>
                  <a:lnTo>
                    <a:pt x="184" y="387"/>
                  </a:lnTo>
                  <a:lnTo>
                    <a:pt x="92" y="350"/>
                  </a:lnTo>
                  <a:lnTo>
                    <a:pt x="37" y="295"/>
                  </a:lnTo>
                  <a:lnTo>
                    <a:pt x="0" y="240"/>
                  </a:lnTo>
                  <a:lnTo>
                    <a:pt x="19" y="166"/>
                  </a:lnTo>
                  <a:lnTo>
                    <a:pt x="37" y="111"/>
                  </a:lnTo>
                  <a:lnTo>
                    <a:pt x="92" y="56"/>
                  </a:lnTo>
                  <a:lnTo>
                    <a:pt x="166" y="19"/>
                  </a:lnTo>
                  <a:lnTo>
                    <a:pt x="239" y="1"/>
                  </a:lnTo>
                  <a:lnTo>
                    <a:pt x="239" y="1"/>
                  </a:lnTo>
                  <a:lnTo>
                    <a:pt x="313" y="19"/>
                  </a:lnTo>
                  <a:lnTo>
                    <a:pt x="386" y="38"/>
                  </a:lnTo>
                  <a:lnTo>
                    <a:pt x="386" y="38"/>
                  </a:lnTo>
                  <a:close/>
                </a:path>
              </a:pathLst>
            </a:custGeom>
            <a:solidFill>
              <a:srgbClr val="FCB6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6"/>
            <p:cNvSpPr/>
            <p:nvPr/>
          </p:nvSpPr>
          <p:spPr>
            <a:xfrm>
              <a:off x="5253400" y="280850"/>
              <a:ext cx="24375" cy="10125"/>
            </a:xfrm>
            <a:custGeom>
              <a:rect b="b" l="l" r="r" t="t"/>
              <a:pathLst>
                <a:path extrusionOk="0" h="405" w="975">
                  <a:moveTo>
                    <a:pt x="460" y="0"/>
                  </a:moveTo>
                  <a:lnTo>
                    <a:pt x="460" y="0"/>
                  </a:lnTo>
                  <a:lnTo>
                    <a:pt x="644" y="0"/>
                  </a:lnTo>
                  <a:lnTo>
                    <a:pt x="791" y="19"/>
                  </a:lnTo>
                  <a:lnTo>
                    <a:pt x="864" y="37"/>
                  </a:lnTo>
                  <a:lnTo>
                    <a:pt x="901" y="74"/>
                  </a:lnTo>
                  <a:lnTo>
                    <a:pt x="938" y="129"/>
                  </a:lnTo>
                  <a:lnTo>
                    <a:pt x="975" y="203"/>
                  </a:lnTo>
                  <a:lnTo>
                    <a:pt x="975" y="203"/>
                  </a:lnTo>
                  <a:lnTo>
                    <a:pt x="938" y="276"/>
                  </a:lnTo>
                  <a:lnTo>
                    <a:pt x="901" y="331"/>
                  </a:lnTo>
                  <a:lnTo>
                    <a:pt x="846" y="368"/>
                  </a:lnTo>
                  <a:lnTo>
                    <a:pt x="791" y="387"/>
                  </a:lnTo>
                  <a:lnTo>
                    <a:pt x="644" y="405"/>
                  </a:lnTo>
                  <a:lnTo>
                    <a:pt x="478" y="368"/>
                  </a:lnTo>
                  <a:lnTo>
                    <a:pt x="478" y="368"/>
                  </a:lnTo>
                  <a:lnTo>
                    <a:pt x="313" y="350"/>
                  </a:lnTo>
                  <a:lnTo>
                    <a:pt x="184" y="368"/>
                  </a:lnTo>
                  <a:lnTo>
                    <a:pt x="184" y="368"/>
                  </a:lnTo>
                  <a:lnTo>
                    <a:pt x="111" y="350"/>
                  </a:lnTo>
                  <a:lnTo>
                    <a:pt x="56" y="295"/>
                  </a:lnTo>
                  <a:lnTo>
                    <a:pt x="19" y="239"/>
                  </a:lnTo>
                  <a:lnTo>
                    <a:pt x="0" y="184"/>
                  </a:lnTo>
                  <a:lnTo>
                    <a:pt x="19" y="111"/>
                  </a:lnTo>
                  <a:lnTo>
                    <a:pt x="56" y="56"/>
                  </a:lnTo>
                  <a:lnTo>
                    <a:pt x="111" y="19"/>
                  </a:lnTo>
                  <a:lnTo>
                    <a:pt x="184" y="0"/>
                  </a:lnTo>
                  <a:lnTo>
                    <a:pt x="184" y="0"/>
                  </a:lnTo>
                  <a:lnTo>
                    <a:pt x="313" y="19"/>
                  </a:lnTo>
                  <a:lnTo>
                    <a:pt x="460" y="0"/>
                  </a:lnTo>
                  <a:lnTo>
                    <a:pt x="46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6"/>
            <p:cNvSpPr/>
            <p:nvPr/>
          </p:nvSpPr>
          <p:spPr>
            <a:xfrm>
              <a:off x="5071425" y="284975"/>
              <a:ext cx="88700" cy="62525"/>
            </a:xfrm>
            <a:custGeom>
              <a:rect b="b" l="l" r="r" t="t"/>
              <a:pathLst>
                <a:path extrusionOk="0" h="2501" w="3548">
                  <a:moveTo>
                    <a:pt x="1728" y="1"/>
                  </a:moveTo>
                  <a:lnTo>
                    <a:pt x="1728" y="1"/>
                  </a:lnTo>
                  <a:lnTo>
                    <a:pt x="2133" y="1"/>
                  </a:lnTo>
                  <a:lnTo>
                    <a:pt x="2133" y="1"/>
                  </a:lnTo>
                  <a:lnTo>
                    <a:pt x="2316" y="19"/>
                  </a:lnTo>
                  <a:lnTo>
                    <a:pt x="2537" y="19"/>
                  </a:lnTo>
                  <a:lnTo>
                    <a:pt x="2537" y="19"/>
                  </a:lnTo>
                  <a:lnTo>
                    <a:pt x="2758" y="19"/>
                  </a:lnTo>
                  <a:lnTo>
                    <a:pt x="2978" y="38"/>
                  </a:lnTo>
                  <a:lnTo>
                    <a:pt x="3070" y="56"/>
                  </a:lnTo>
                  <a:lnTo>
                    <a:pt x="3162" y="93"/>
                  </a:lnTo>
                  <a:lnTo>
                    <a:pt x="3217" y="148"/>
                  </a:lnTo>
                  <a:lnTo>
                    <a:pt x="3254" y="222"/>
                  </a:lnTo>
                  <a:lnTo>
                    <a:pt x="3254" y="222"/>
                  </a:lnTo>
                  <a:lnTo>
                    <a:pt x="3309" y="185"/>
                  </a:lnTo>
                  <a:lnTo>
                    <a:pt x="3364" y="185"/>
                  </a:lnTo>
                  <a:lnTo>
                    <a:pt x="3419" y="185"/>
                  </a:lnTo>
                  <a:lnTo>
                    <a:pt x="3456" y="222"/>
                  </a:lnTo>
                  <a:lnTo>
                    <a:pt x="3493" y="240"/>
                  </a:lnTo>
                  <a:lnTo>
                    <a:pt x="3530" y="295"/>
                  </a:lnTo>
                  <a:lnTo>
                    <a:pt x="3548" y="332"/>
                  </a:lnTo>
                  <a:lnTo>
                    <a:pt x="3548" y="387"/>
                  </a:lnTo>
                  <a:lnTo>
                    <a:pt x="3548" y="387"/>
                  </a:lnTo>
                  <a:lnTo>
                    <a:pt x="3511" y="497"/>
                  </a:lnTo>
                  <a:lnTo>
                    <a:pt x="3438" y="608"/>
                  </a:lnTo>
                  <a:lnTo>
                    <a:pt x="3291" y="791"/>
                  </a:lnTo>
                  <a:lnTo>
                    <a:pt x="3291" y="791"/>
                  </a:lnTo>
                  <a:lnTo>
                    <a:pt x="2923" y="1232"/>
                  </a:lnTo>
                  <a:lnTo>
                    <a:pt x="2574" y="1692"/>
                  </a:lnTo>
                  <a:lnTo>
                    <a:pt x="2372" y="1913"/>
                  </a:lnTo>
                  <a:lnTo>
                    <a:pt x="2188" y="2133"/>
                  </a:lnTo>
                  <a:lnTo>
                    <a:pt x="1967" y="2335"/>
                  </a:lnTo>
                  <a:lnTo>
                    <a:pt x="1747" y="2501"/>
                  </a:lnTo>
                  <a:lnTo>
                    <a:pt x="1747" y="2501"/>
                  </a:lnTo>
                  <a:lnTo>
                    <a:pt x="1673" y="2501"/>
                  </a:lnTo>
                  <a:lnTo>
                    <a:pt x="1599" y="2464"/>
                  </a:lnTo>
                  <a:lnTo>
                    <a:pt x="1508" y="2427"/>
                  </a:lnTo>
                  <a:lnTo>
                    <a:pt x="1434" y="2354"/>
                  </a:lnTo>
                  <a:lnTo>
                    <a:pt x="1287" y="2207"/>
                  </a:lnTo>
                  <a:lnTo>
                    <a:pt x="1140" y="2023"/>
                  </a:lnTo>
                  <a:lnTo>
                    <a:pt x="883" y="1637"/>
                  </a:lnTo>
                  <a:lnTo>
                    <a:pt x="754" y="1453"/>
                  </a:lnTo>
                  <a:lnTo>
                    <a:pt x="644" y="1324"/>
                  </a:lnTo>
                  <a:lnTo>
                    <a:pt x="644" y="1324"/>
                  </a:lnTo>
                  <a:lnTo>
                    <a:pt x="570" y="1196"/>
                  </a:lnTo>
                  <a:lnTo>
                    <a:pt x="478" y="1085"/>
                  </a:lnTo>
                  <a:lnTo>
                    <a:pt x="258" y="846"/>
                  </a:lnTo>
                  <a:lnTo>
                    <a:pt x="166" y="736"/>
                  </a:lnTo>
                  <a:lnTo>
                    <a:pt x="74" y="608"/>
                  </a:lnTo>
                  <a:lnTo>
                    <a:pt x="19" y="479"/>
                  </a:lnTo>
                  <a:lnTo>
                    <a:pt x="0" y="350"/>
                  </a:lnTo>
                  <a:lnTo>
                    <a:pt x="0" y="350"/>
                  </a:lnTo>
                  <a:lnTo>
                    <a:pt x="37" y="295"/>
                  </a:lnTo>
                  <a:lnTo>
                    <a:pt x="74" y="240"/>
                  </a:lnTo>
                  <a:lnTo>
                    <a:pt x="203" y="166"/>
                  </a:lnTo>
                  <a:lnTo>
                    <a:pt x="368" y="93"/>
                  </a:lnTo>
                  <a:lnTo>
                    <a:pt x="552" y="56"/>
                  </a:lnTo>
                  <a:lnTo>
                    <a:pt x="754" y="19"/>
                  </a:lnTo>
                  <a:lnTo>
                    <a:pt x="956" y="1"/>
                  </a:lnTo>
                  <a:lnTo>
                    <a:pt x="1397" y="1"/>
                  </a:lnTo>
                  <a:lnTo>
                    <a:pt x="1397" y="1"/>
                  </a:lnTo>
                  <a:lnTo>
                    <a:pt x="1728" y="1"/>
                  </a:lnTo>
                  <a:lnTo>
                    <a:pt x="1728" y="1"/>
                  </a:lnTo>
                  <a:close/>
                  <a:moveTo>
                    <a:pt x="3088" y="442"/>
                  </a:moveTo>
                  <a:lnTo>
                    <a:pt x="3088" y="442"/>
                  </a:lnTo>
                  <a:lnTo>
                    <a:pt x="2096" y="387"/>
                  </a:lnTo>
                  <a:lnTo>
                    <a:pt x="1599" y="387"/>
                  </a:lnTo>
                  <a:lnTo>
                    <a:pt x="1103" y="387"/>
                  </a:lnTo>
                  <a:lnTo>
                    <a:pt x="1103" y="387"/>
                  </a:lnTo>
                  <a:lnTo>
                    <a:pt x="772" y="424"/>
                  </a:lnTo>
                  <a:lnTo>
                    <a:pt x="441" y="479"/>
                  </a:lnTo>
                  <a:lnTo>
                    <a:pt x="441" y="479"/>
                  </a:lnTo>
                  <a:lnTo>
                    <a:pt x="625" y="663"/>
                  </a:lnTo>
                  <a:lnTo>
                    <a:pt x="772" y="865"/>
                  </a:lnTo>
                  <a:lnTo>
                    <a:pt x="1085" y="1269"/>
                  </a:lnTo>
                  <a:lnTo>
                    <a:pt x="1379" y="1692"/>
                  </a:lnTo>
                  <a:lnTo>
                    <a:pt x="1544" y="1894"/>
                  </a:lnTo>
                  <a:lnTo>
                    <a:pt x="1691" y="2078"/>
                  </a:lnTo>
                  <a:lnTo>
                    <a:pt x="1691" y="2078"/>
                  </a:lnTo>
                  <a:lnTo>
                    <a:pt x="2077" y="1692"/>
                  </a:lnTo>
                  <a:lnTo>
                    <a:pt x="2408" y="1288"/>
                  </a:lnTo>
                  <a:lnTo>
                    <a:pt x="3088" y="442"/>
                  </a:lnTo>
                  <a:lnTo>
                    <a:pt x="3088" y="442"/>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p:nvPr/>
          </p:nvSpPr>
          <p:spPr>
            <a:xfrm>
              <a:off x="5288775" y="323125"/>
              <a:ext cx="31275" cy="28975"/>
            </a:xfrm>
            <a:custGeom>
              <a:rect b="b" l="l" r="r" t="t"/>
              <a:pathLst>
                <a:path extrusionOk="0" h="1159" w="1251">
                  <a:moveTo>
                    <a:pt x="681" y="1159"/>
                  </a:moveTo>
                  <a:lnTo>
                    <a:pt x="681" y="1159"/>
                  </a:lnTo>
                  <a:lnTo>
                    <a:pt x="497" y="1140"/>
                  </a:lnTo>
                  <a:lnTo>
                    <a:pt x="332" y="1103"/>
                  </a:lnTo>
                  <a:lnTo>
                    <a:pt x="185" y="1048"/>
                  </a:lnTo>
                  <a:lnTo>
                    <a:pt x="74" y="975"/>
                  </a:lnTo>
                  <a:lnTo>
                    <a:pt x="38" y="920"/>
                  </a:lnTo>
                  <a:lnTo>
                    <a:pt x="1" y="865"/>
                  </a:lnTo>
                  <a:lnTo>
                    <a:pt x="1" y="809"/>
                  </a:lnTo>
                  <a:lnTo>
                    <a:pt x="1" y="736"/>
                  </a:lnTo>
                  <a:lnTo>
                    <a:pt x="19" y="662"/>
                  </a:lnTo>
                  <a:lnTo>
                    <a:pt x="56" y="589"/>
                  </a:lnTo>
                  <a:lnTo>
                    <a:pt x="129" y="515"/>
                  </a:lnTo>
                  <a:lnTo>
                    <a:pt x="203" y="423"/>
                  </a:lnTo>
                  <a:lnTo>
                    <a:pt x="203" y="423"/>
                  </a:lnTo>
                  <a:lnTo>
                    <a:pt x="350" y="258"/>
                  </a:lnTo>
                  <a:lnTo>
                    <a:pt x="424" y="166"/>
                  </a:lnTo>
                  <a:lnTo>
                    <a:pt x="497" y="93"/>
                  </a:lnTo>
                  <a:lnTo>
                    <a:pt x="589" y="19"/>
                  </a:lnTo>
                  <a:lnTo>
                    <a:pt x="681" y="1"/>
                  </a:lnTo>
                  <a:lnTo>
                    <a:pt x="718" y="1"/>
                  </a:lnTo>
                  <a:lnTo>
                    <a:pt x="773" y="1"/>
                  </a:lnTo>
                  <a:lnTo>
                    <a:pt x="810" y="37"/>
                  </a:lnTo>
                  <a:lnTo>
                    <a:pt x="865" y="74"/>
                  </a:lnTo>
                  <a:lnTo>
                    <a:pt x="865" y="74"/>
                  </a:lnTo>
                  <a:lnTo>
                    <a:pt x="1030" y="331"/>
                  </a:lnTo>
                  <a:lnTo>
                    <a:pt x="1122" y="515"/>
                  </a:lnTo>
                  <a:lnTo>
                    <a:pt x="1214" y="699"/>
                  </a:lnTo>
                  <a:lnTo>
                    <a:pt x="1251" y="865"/>
                  </a:lnTo>
                  <a:lnTo>
                    <a:pt x="1251" y="938"/>
                  </a:lnTo>
                  <a:lnTo>
                    <a:pt x="1232" y="1012"/>
                  </a:lnTo>
                  <a:lnTo>
                    <a:pt x="1196" y="1048"/>
                  </a:lnTo>
                  <a:lnTo>
                    <a:pt x="1159" y="1085"/>
                  </a:lnTo>
                  <a:lnTo>
                    <a:pt x="1085" y="1085"/>
                  </a:lnTo>
                  <a:lnTo>
                    <a:pt x="975" y="1085"/>
                  </a:lnTo>
                  <a:lnTo>
                    <a:pt x="975" y="1085"/>
                  </a:lnTo>
                  <a:lnTo>
                    <a:pt x="920" y="1122"/>
                  </a:lnTo>
                  <a:lnTo>
                    <a:pt x="846" y="1159"/>
                  </a:lnTo>
                  <a:lnTo>
                    <a:pt x="754" y="1159"/>
                  </a:lnTo>
                  <a:lnTo>
                    <a:pt x="681" y="1159"/>
                  </a:lnTo>
                  <a:lnTo>
                    <a:pt x="681" y="1159"/>
                  </a:lnTo>
                  <a:close/>
                  <a:moveTo>
                    <a:pt x="442" y="736"/>
                  </a:moveTo>
                  <a:lnTo>
                    <a:pt x="442" y="736"/>
                  </a:lnTo>
                  <a:lnTo>
                    <a:pt x="442" y="736"/>
                  </a:lnTo>
                  <a:lnTo>
                    <a:pt x="442" y="736"/>
                  </a:lnTo>
                  <a:lnTo>
                    <a:pt x="442" y="717"/>
                  </a:lnTo>
                  <a:lnTo>
                    <a:pt x="442" y="717"/>
                  </a:lnTo>
                  <a:lnTo>
                    <a:pt x="442" y="736"/>
                  </a:lnTo>
                  <a:lnTo>
                    <a:pt x="442" y="736"/>
                  </a:lnTo>
                  <a:lnTo>
                    <a:pt x="442" y="736"/>
                  </a:lnTo>
                  <a:lnTo>
                    <a:pt x="442" y="736"/>
                  </a:lnTo>
                  <a:lnTo>
                    <a:pt x="442" y="736"/>
                  </a:lnTo>
                  <a:lnTo>
                    <a:pt x="442"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6"/>
            <p:cNvSpPr/>
            <p:nvPr/>
          </p:nvSpPr>
          <p:spPr>
            <a:xfrm>
              <a:off x="5034650" y="325425"/>
              <a:ext cx="34025" cy="26675"/>
            </a:xfrm>
            <a:custGeom>
              <a:rect b="b" l="l" r="r" t="t"/>
              <a:pathLst>
                <a:path extrusionOk="0" h="1067" w="1361">
                  <a:moveTo>
                    <a:pt x="424" y="1048"/>
                  </a:moveTo>
                  <a:lnTo>
                    <a:pt x="424" y="1048"/>
                  </a:lnTo>
                  <a:lnTo>
                    <a:pt x="313" y="1030"/>
                  </a:lnTo>
                  <a:lnTo>
                    <a:pt x="203" y="1011"/>
                  </a:lnTo>
                  <a:lnTo>
                    <a:pt x="111" y="956"/>
                  </a:lnTo>
                  <a:lnTo>
                    <a:pt x="56" y="883"/>
                  </a:lnTo>
                  <a:lnTo>
                    <a:pt x="1" y="791"/>
                  </a:lnTo>
                  <a:lnTo>
                    <a:pt x="1" y="699"/>
                  </a:lnTo>
                  <a:lnTo>
                    <a:pt x="38" y="607"/>
                  </a:lnTo>
                  <a:lnTo>
                    <a:pt x="129" y="497"/>
                  </a:lnTo>
                  <a:lnTo>
                    <a:pt x="129" y="497"/>
                  </a:lnTo>
                  <a:lnTo>
                    <a:pt x="258" y="350"/>
                  </a:lnTo>
                  <a:lnTo>
                    <a:pt x="387" y="184"/>
                  </a:lnTo>
                  <a:lnTo>
                    <a:pt x="460" y="111"/>
                  </a:lnTo>
                  <a:lnTo>
                    <a:pt x="552" y="56"/>
                  </a:lnTo>
                  <a:lnTo>
                    <a:pt x="626" y="19"/>
                  </a:lnTo>
                  <a:lnTo>
                    <a:pt x="736" y="1"/>
                  </a:lnTo>
                  <a:lnTo>
                    <a:pt x="736" y="1"/>
                  </a:lnTo>
                  <a:lnTo>
                    <a:pt x="828" y="56"/>
                  </a:lnTo>
                  <a:lnTo>
                    <a:pt x="920" y="129"/>
                  </a:lnTo>
                  <a:lnTo>
                    <a:pt x="1030" y="203"/>
                  </a:lnTo>
                  <a:lnTo>
                    <a:pt x="1104" y="313"/>
                  </a:lnTo>
                  <a:lnTo>
                    <a:pt x="1251" y="534"/>
                  </a:lnTo>
                  <a:lnTo>
                    <a:pt x="1361" y="754"/>
                  </a:lnTo>
                  <a:lnTo>
                    <a:pt x="1361" y="754"/>
                  </a:lnTo>
                  <a:lnTo>
                    <a:pt x="1361" y="809"/>
                  </a:lnTo>
                  <a:lnTo>
                    <a:pt x="1343" y="864"/>
                  </a:lnTo>
                  <a:lnTo>
                    <a:pt x="1306" y="901"/>
                  </a:lnTo>
                  <a:lnTo>
                    <a:pt x="1269" y="938"/>
                  </a:lnTo>
                  <a:lnTo>
                    <a:pt x="1232" y="956"/>
                  </a:lnTo>
                  <a:lnTo>
                    <a:pt x="1177" y="975"/>
                  </a:lnTo>
                  <a:lnTo>
                    <a:pt x="1122" y="975"/>
                  </a:lnTo>
                  <a:lnTo>
                    <a:pt x="1067" y="938"/>
                  </a:lnTo>
                  <a:lnTo>
                    <a:pt x="1067" y="938"/>
                  </a:lnTo>
                  <a:lnTo>
                    <a:pt x="993" y="1011"/>
                  </a:lnTo>
                  <a:lnTo>
                    <a:pt x="938" y="1048"/>
                  </a:lnTo>
                  <a:lnTo>
                    <a:pt x="846" y="1067"/>
                  </a:lnTo>
                  <a:lnTo>
                    <a:pt x="773" y="1067"/>
                  </a:lnTo>
                  <a:lnTo>
                    <a:pt x="589" y="1067"/>
                  </a:lnTo>
                  <a:lnTo>
                    <a:pt x="424" y="1048"/>
                  </a:lnTo>
                  <a:lnTo>
                    <a:pt x="424" y="1048"/>
                  </a:lnTo>
                  <a:close/>
                  <a:moveTo>
                    <a:pt x="883" y="644"/>
                  </a:moveTo>
                  <a:lnTo>
                    <a:pt x="883" y="644"/>
                  </a:lnTo>
                  <a:lnTo>
                    <a:pt x="865" y="625"/>
                  </a:lnTo>
                  <a:lnTo>
                    <a:pt x="865" y="625"/>
                  </a:lnTo>
                  <a:lnTo>
                    <a:pt x="846" y="644"/>
                  </a:lnTo>
                  <a:lnTo>
                    <a:pt x="846" y="644"/>
                  </a:lnTo>
                  <a:lnTo>
                    <a:pt x="883" y="644"/>
                  </a:lnTo>
                  <a:lnTo>
                    <a:pt x="883" y="644"/>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6"/>
            <p:cNvSpPr/>
            <p:nvPr/>
          </p:nvSpPr>
          <p:spPr>
            <a:xfrm>
              <a:off x="5413325" y="324500"/>
              <a:ext cx="36325" cy="29450"/>
            </a:xfrm>
            <a:custGeom>
              <a:rect b="b" l="l" r="r" t="t"/>
              <a:pathLst>
                <a:path extrusionOk="0" h="1178" w="1453">
                  <a:moveTo>
                    <a:pt x="1177" y="368"/>
                  </a:moveTo>
                  <a:lnTo>
                    <a:pt x="1177" y="368"/>
                  </a:lnTo>
                  <a:lnTo>
                    <a:pt x="1287" y="515"/>
                  </a:lnTo>
                  <a:lnTo>
                    <a:pt x="1379" y="662"/>
                  </a:lnTo>
                  <a:lnTo>
                    <a:pt x="1416" y="754"/>
                  </a:lnTo>
                  <a:lnTo>
                    <a:pt x="1452" y="828"/>
                  </a:lnTo>
                  <a:lnTo>
                    <a:pt x="1452" y="920"/>
                  </a:lnTo>
                  <a:lnTo>
                    <a:pt x="1452" y="1012"/>
                  </a:lnTo>
                  <a:lnTo>
                    <a:pt x="1452" y="1012"/>
                  </a:lnTo>
                  <a:lnTo>
                    <a:pt x="1416" y="1048"/>
                  </a:lnTo>
                  <a:lnTo>
                    <a:pt x="1379" y="1085"/>
                  </a:lnTo>
                  <a:lnTo>
                    <a:pt x="1342" y="1104"/>
                  </a:lnTo>
                  <a:lnTo>
                    <a:pt x="1305" y="1122"/>
                  </a:lnTo>
                  <a:lnTo>
                    <a:pt x="1213" y="1122"/>
                  </a:lnTo>
                  <a:lnTo>
                    <a:pt x="1177" y="1104"/>
                  </a:lnTo>
                  <a:lnTo>
                    <a:pt x="1140" y="1067"/>
                  </a:lnTo>
                  <a:lnTo>
                    <a:pt x="1140" y="1067"/>
                  </a:lnTo>
                  <a:lnTo>
                    <a:pt x="901" y="1140"/>
                  </a:lnTo>
                  <a:lnTo>
                    <a:pt x="680" y="1159"/>
                  </a:lnTo>
                  <a:lnTo>
                    <a:pt x="423" y="1177"/>
                  </a:lnTo>
                  <a:lnTo>
                    <a:pt x="202" y="1177"/>
                  </a:lnTo>
                  <a:lnTo>
                    <a:pt x="202" y="1177"/>
                  </a:lnTo>
                  <a:lnTo>
                    <a:pt x="110" y="1140"/>
                  </a:lnTo>
                  <a:lnTo>
                    <a:pt x="55" y="1104"/>
                  </a:lnTo>
                  <a:lnTo>
                    <a:pt x="19" y="1048"/>
                  </a:lnTo>
                  <a:lnTo>
                    <a:pt x="0" y="993"/>
                  </a:lnTo>
                  <a:lnTo>
                    <a:pt x="0" y="938"/>
                  </a:lnTo>
                  <a:lnTo>
                    <a:pt x="19" y="883"/>
                  </a:lnTo>
                  <a:lnTo>
                    <a:pt x="74" y="736"/>
                  </a:lnTo>
                  <a:lnTo>
                    <a:pt x="184" y="607"/>
                  </a:lnTo>
                  <a:lnTo>
                    <a:pt x="276" y="460"/>
                  </a:lnTo>
                  <a:lnTo>
                    <a:pt x="386" y="350"/>
                  </a:lnTo>
                  <a:lnTo>
                    <a:pt x="460" y="240"/>
                  </a:lnTo>
                  <a:lnTo>
                    <a:pt x="460" y="240"/>
                  </a:lnTo>
                  <a:lnTo>
                    <a:pt x="552" y="111"/>
                  </a:lnTo>
                  <a:lnTo>
                    <a:pt x="662" y="38"/>
                  </a:lnTo>
                  <a:lnTo>
                    <a:pt x="754" y="1"/>
                  </a:lnTo>
                  <a:lnTo>
                    <a:pt x="846" y="19"/>
                  </a:lnTo>
                  <a:lnTo>
                    <a:pt x="938" y="56"/>
                  </a:lnTo>
                  <a:lnTo>
                    <a:pt x="1011" y="129"/>
                  </a:lnTo>
                  <a:lnTo>
                    <a:pt x="1103" y="240"/>
                  </a:lnTo>
                  <a:lnTo>
                    <a:pt x="1177" y="368"/>
                  </a:lnTo>
                  <a:lnTo>
                    <a:pt x="1177"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6"/>
            <p:cNvSpPr/>
            <p:nvPr/>
          </p:nvSpPr>
          <p:spPr>
            <a:xfrm>
              <a:off x="5581500" y="279475"/>
              <a:ext cx="92850" cy="64825"/>
            </a:xfrm>
            <a:custGeom>
              <a:rect b="b" l="l" r="r" t="t"/>
              <a:pathLst>
                <a:path extrusionOk="0" h="2593" w="3714">
                  <a:moveTo>
                    <a:pt x="1122" y="0"/>
                  </a:moveTo>
                  <a:lnTo>
                    <a:pt x="1122" y="0"/>
                  </a:lnTo>
                  <a:lnTo>
                    <a:pt x="1729" y="37"/>
                  </a:lnTo>
                  <a:lnTo>
                    <a:pt x="2335" y="74"/>
                  </a:lnTo>
                  <a:lnTo>
                    <a:pt x="2942" y="129"/>
                  </a:lnTo>
                  <a:lnTo>
                    <a:pt x="3530" y="166"/>
                  </a:lnTo>
                  <a:lnTo>
                    <a:pt x="3530" y="166"/>
                  </a:lnTo>
                  <a:lnTo>
                    <a:pt x="3622" y="184"/>
                  </a:lnTo>
                  <a:lnTo>
                    <a:pt x="3677" y="239"/>
                  </a:lnTo>
                  <a:lnTo>
                    <a:pt x="3714" y="294"/>
                  </a:lnTo>
                  <a:lnTo>
                    <a:pt x="3714" y="368"/>
                  </a:lnTo>
                  <a:lnTo>
                    <a:pt x="3695" y="442"/>
                  </a:lnTo>
                  <a:lnTo>
                    <a:pt x="3640" y="497"/>
                  </a:lnTo>
                  <a:lnTo>
                    <a:pt x="3585" y="533"/>
                  </a:lnTo>
                  <a:lnTo>
                    <a:pt x="3493" y="533"/>
                  </a:lnTo>
                  <a:lnTo>
                    <a:pt x="3493" y="533"/>
                  </a:lnTo>
                  <a:lnTo>
                    <a:pt x="3401" y="699"/>
                  </a:lnTo>
                  <a:lnTo>
                    <a:pt x="3309" y="883"/>
                  </a:lnTo>
                  <a:lnTo>
                    <a:pt x="3107" y="1214"/>
                  </a:lnTo>
                  <a:lnTo>
                    <a:pt x="2868" y="1544"/>
                  </a:lnTo>
                  <a:lnTo>
                    <a:pt x="2666" y="1875"/>
                  </a:lnTo>
                  <a:lnTo>
                    <a:pt x="2666" y="1875"/>
                  </a:lnTo>
                  <a:lnTo>
                    <a:pt x="2482" y="2169"/>
                  </a:lnTo>
                  <a:lnTo>
                    <a:pt x="2390" y="2316"/>
                  </a:lnTo>
                  <a:lnTo>
                    <a:pt x="2280" y="2445"/>
                  </a:lnTo>
                  <a:lnTo>
                    <a:pt x="2151" y="2555"/>
                  </a:lnTo>
                  <a:lnTo>
                    <a:pt x="2096" y="2574"/>
                  </a:lnTo>
                  <a:lnTo>
                    <a:pt x="2023" y="2592"/>
                  </a:lnTo>
                  <a:lnTo>
                    <a:pt x="1949" y="2592"/>
                  </a:lnTo>
                  <a:lnTo>
                    <a:pt x="1876" y="2592"/>
                  </a:lnTo>
                  <a:lnTo>
                    <a:pt x="1784" y="2555"/>
                  </a:lnTo>
                  <a:lnTo>
                    <a:pt x="1692" y="2482"/>
                  </a:lnTo>
                  <a:lnTo>
                    <a:pt x="1692" y="2482"/>
                  </a:lnTo>
                  <a:lnTo>
                    <a:pt x="1508" y="2335"/>
                  </a:lnTo>
                  <a:lnTo>
                    <a:pt x="1343" y="2169"/>
                  </a:lnTo>
                  <a:lnTo>
                    <a:pt x="1012" y="1802"/>
                  </a:lnTo>
                  <a:lnTo>
                    <a:pt x="718" y="1416"/>
                  </a:lnTo>
                  <a:lnTo>
                    <a:pt x="405" y="1048"/>
                  </a:lnTo>
                  <a:lnTo>
                    <a:pt x="405" y="1048"/>
                  </a:lnTo>
                  <a:lnTo>
                    <a:pt x="277" y="901"/>
                  </a:lnTo>
                  <a:lnTo>
                    <a:pt x="166" y="772"/>
                  </a:lnTo>
                  <a:lnTo>
                    <a:pt x="93" y="644"/>
                  </a:lnTo>
                  <a:lnTo>
                    <a:pt x="38" y="533"/>
                  </a:lnTo>
                  <a:lnTo>
                    <a:pt x="1" y="442"/>
                  </a:lnTo>
                  <a:lnTo>
                    <a:pt x="1" y="350"/>
                  </a:lnTo>
                  <a:lnTo>
                    <a:pt x="19" y="276"/>
                  </a:lnTo>
                  <a:lnTo>
                    <a:pt x="56" y="221"/>
                  </a:lnTo>
                  <a:lnTo>
                    <a:pt x="129" y="166"/>
                  </a:lnTo>
                  <a:lnTo>
                    <a:pt x="203" y="111"/>
                  </a:lnTo>
                  <a:lnTo>
                    <a:pt x="295" y="74"/>
                  </a:lnTo>
                  <a:lnTo>
                    <a:pt x="387" y="55"/>
                  </a:lnTo>
                  <a:lnTo>
                    <a:pt x="644" y="19"/>
                  </a:lnTo>
                  <a:lnTo>
                    <a:pt x="938" y="0"/>
                  </a:lnTo>
                  <a:lnTo>
                    <a:pt x="938" y="0"/>
                  </a:lnTo>
                  <a:lnTo>
                    <a:pt x="1122" y="0"/>
                  </a:lnTo>
                  <a:lnTo>
                    <a:pt x="1122" y="0"/>
                  </a:lnTo>
                  <a:close/>
                  <a:moveTo>
                    <a:pt x="3089" y="515"/>
                  </a:moveTo>
                  <a:lnTo>
                    <a:pt x="3089" y="515"/>
                  </a:lnTo>
                  <a:lnTo>
                    <a:pt x="2482" y="497"/>
                  </a:lnTo>
                  <a:lnTo>
                    <a:pt x="1894" y="442"/>
                  </a:lnTo>
                  <a:lnTo>
                    <a:pt x="1288" y="386"/>
                  </a:lnTo>
                  <a:lnTo>
                    <a:pt x="993" y="386"/>
                  </a:lnTo>
                  <a:lnTo>
                    <a:pt x="681" y="386"/>
                  </a:lnTo>
                  <a:lnTo>
                    <a:pt x="681" y="386"/>
                  </a:lnTo>
                  <a:lnTo>
                    <a:pt x="479" y="423"/>
                  </a:lnTo>
                  <a:lnTo>
                    <a:pt x="479" y="423"/>
                  </a:lnTo>
                  <a:lnTo>
                    <a:pt x="405" y="442"/>
                  </a:lnTo>
                  <a:lnTo>
                    <a:pt x="405" y="442"/>
                  </a:lnTo>
                  <a:lnTo>
                    <a:pt x="773" y="901"/>
                  </a:lnTo>
                  <a:lnTo>
                    <a:pt x="1140" y="1379"/>
                  </a:lnTo>
                  <a:lnTo>
                    <a:pt x="1343" y="1618"/>
                  </a:lnTo>
                  <a:lnTo>
                    <a:pt x="1545" y="1839"/>
                  </a:lnTo>
                  <a:lnTo>
                    <a:pt x="1765" y="2041"/>
                  </a:lnTo>
                  <a:lnTo>
                    <a:pt x="1986" y="2225"/>
                  </a:lnTo>
                  <a:lnTo>
                    <a:pt x="1986" y="2225"/>
                  </a:lnTo>
                  <a:lnTo>
                    <a:pt x="2280" y="1802"/>
                  </a:lnTo>
                  <a:lnTo>
                    <a:pt x="2556" y="1379"/>
                  </a:lnTo>
                  <a:lnTo>
                    <a:pt x="3089" y="515"/>
                  </a:lnTo>
                  <a:lnTo>
                    <a:pt x="3089"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6"/>
            <p:cNvSpPr/>
            <p:nvPr/>
          </p:nvSpPr>
          <p:spPr>
            <a:xfrm>
              <a:off x="5723975" y="279475"/>
              <a:ext cx="92850" cy="64825"/>
            </a:xfrm>
            <a:custGeom>
              <a:rect b="b" l="l" r="r" t="t"/>
              <a:pathLst>
                <a:path extrusionOk="0" h="2593" w="3714">
                  <a:moveTo>
                    <a:pt x="1121" y="0"/>
                  </a:moveTo>
                  <a:lnTo>
                    <a:pt x="1121" y="0"/>
                  </a:lnTo>
                  <a:lnTo>
                    <a:pt x="1728" y="37"/>
                  </a:lnTo>
                  <a:lnTo>
                    <a:pt x="2316" y="74"/>
                  </a:lnTo>
                  <a:lnTo>
                    <a:pt x="2923" y="129"/>
                  </a:lnTo>
                  <a:lnTo>
                    <a:pt x="3529" y="166"/>
                  </a:lnTo>
                  <a:lnTo>
                    <a:pt x="3529" y="166"/>
                  </a:lnTo>
                  <a:lnTo>
                    <a:pt x="3621" y="184"/>
                  </a:lnTo>
                  <a:lnTo>
                    <a:pt x="3676" y="239"/>
                  </a:lnTo>
                  <a:lnTo>
                    <a:pt x="3695" y="294"/>
                  </a:lnTo>
                  <a:lnTo>
                    <a:pt x="3713" y="368"/>
                  </a:lnTo>
                  <a:lnTo>
                    <a:pt x="3676" y="442"/>
                  </a:lnTo>
                  <a:lnTo>
                    <a:pt x="3640" y="497"/>
                  </a:lnTo>
                  <a:lnTo>
                    <a:pt x="3566" y="533"/>
                  </a:lnTo>
                  <a:lnTo>
                    <a:pt x="3493" y="533"/>
                  </a:lnTo>
                  <a:lnTo>
                    <a:pt x="3493" y="533"/>
                  </a:lnTo>
                  <a:lnTo>
                    <a:pt x="3401" y="699"/>
                  </a:lnTo>
                  <a:lnTo>
                    <a:pt x="3309" y="883"/>
                  </a:lnTo>
                  <a:lnTo>
                    <a:pt x="3088" y="1214"/>
                  </a:lnTo>
                  <a:lnTo>
                    <a:pt x="2868" y="1544"/>
                  </a:lnTo>
                  <a:lnTo>
                    <a:pt x="2665" y="1875"/>
                  </a:lnTo>
                  <a:lnTo>
                    <a:pt x="2665" y="1875"/>
                  </a:lnTo>
                  <a:lnTo>
                    <a:pt x="2482" y="2169"/>
                  </a:lnTo>
                  <a:lnTo>
                    <a:pt x="2390" y="2316"/>
                  </a:lnTo>
                  <a:lnTo>
                    <a:pt x="2279" y="2445"/>
                  </a:lnTo>
                  <a:lnTo>
                    <a:pt x="2151" y="2555"/>
                  </a:lnTo>
                  <a:lnTo>
                    <a:pt x="2077" y="2574"/>
                  </a:lnTo>
                  <a:lnTo>
                    <a:pt x="2004" y="2592"/>
                  </a:lnTo>
                  <a:lnTo>
                    <a:pt x="1930" y="2592"/>
                  </a:lnTo>
                  <a:lnTo>
                    <a:pt x="1857" y="2592"/>
                  </a:lnTo>
                  <a:lnTo>
                    <a:pt x="1783" y="2555"/>
                  </a:lnTo>
                  <a:lnTo>
                    <a:pt x="1691" y="2482"/>
                  </a:lnTo>
                  <a:lnTo>
                    <a:pt x="1691" y="2482"/>
                  </a:lnTo>
                  <a:lnTo>
                    <a:pt x="1507" y="2335"/>
                  </a:lnTo>
                  <a:lnTo>
                    <a:pt x="1342" y="2169"/>
                  </a:lnTo>
                  <a:lnTo>
                    <a:pt x="1011" y="1802"/>
                  </a:lnTo>
                  <a:lnTo>
                    <a:pt x="699" y="1416"/>
                  </a:lnTo>
                  <a:lnTo>
                    <a:pt x="404" y="1048"/>
                  </a:lnTo>
                  <a:lnTo>
                    <a:pt x="404" y="1048"/>
                  </a:lnTo>
                  <a:lnTo>
                    <a:pt x="257" y="901"/>
                  </a:lnTo>
                  <a:lnTo>
                    <a:pt x="147" y="772"/>
                  </a:lnTo>
                  <a:lnTo>
                    <a:pt x="74" y="644"/>
                  </a:lnTo>
                  <a:lnTo>
                    <a:pt x="18" y="533"/>
                  </a:lnTo>
                  <a:lnTo>
                    <a:pt x="0" y="442"/>
                  </a:lnTo>
                  <a:lnTo>
                    <a:pt x="0" y="350"/>
                  </a:lnTo>
                  <a:lnTo>
                    <a:pt x="18" y="276"/>
                  </a:lnTo>
                  <a:lnTo>
                    <a:pt x="55" y="221"/>
                  </a:lnTo>
                  <a:lnTo>
                    <a:pt x="110" y="166"/>
                  </a:lnTo>
                  <a:lnTo>
                    <a:pt x="184" y="111"/>
                  </a:lnTo>
                  <a:lnTo>
                    <a:pt x="276" y="74"/>
                  </a:lnTo>
                  <a:lnTo>
                    <a:pt x="386" y="55"/>
                  </a:lnTo>
                  <a:lnTo>
                    <a:pt x="643" y="19"/>
                  </a:lnTo>
                  <a:lnTo>
                    <a:pt x="919" y="0"/>
                  </a:lnTo>
                  <a:lnTo>
                    <a:pt x="919" y="0"/>
                  </a:lnTo>
                  <a:lnTo>
                    <a:pt x="1121" y="0"/>
                  </a:lnTo>
                  <a:lnTo>
                    <a:pt x="1121" y="0"/>
                  </a:lnTo>
                  <a:close/>
                  <a:moveTo>
                    <a:pt x="3088" y="515"/>
                  </a:moveTo>
                  <a:lnTo>
                    <a:pt x="3088" y="515"/>
                  </a:lnTo>
                  <a:lnTo>
                    <a:pt x="2482" y="497"/>
                  </a:lnTo>
                  <a:lnTo>
                    <a:pt x="1875" y="442"/>
                  </a:lnTo>
                  <a:lnTo>
                    <a:pt x="1287" y="386"/>
                  </a:lnTo>
                  <a:lnTo>
                    <a:pt x="974" y="386"/>
                  </a:lnTo>
                  <a:lnTo>
                    <a:pt x="680" y="386"/>
                  </a:lnTo>
                  <a:lnTo>
                    <a:pt x="680" y="386"/>
                  </a:lnTo>
                  <a:lnTo>
                    <a:pt x="478" y="423"/>
                  </a:lnTo>
                  <a:lnTo>
                    <a:pt x="478" y="423"/>
                  </a:lnTo>
                  <a:lnTo>
                    <a:pt x="404" y="442"/>
                  </a:lnTo>
                  <a:lnTo>
                    <a:pt x="404" y="442"/>
                  </a:lnTo>
                  <a:lnTo>
                    <a:pt x="772" y="901"/>
                  </a:lnTo>
                  <a:lnTo>
                    <a:pt x="1140" y="1379"/>
                  </a:lnTo>
                  <a:lnTo>
                    <a:pt x="1342" y="1618"/>
                  </a:lnTo>
                  <a:lnTo>
                    <a:pt x="1544" y="1839"/>
                  </a:lnTo>
                  <a:lnTo>
                    <a:pt x="1746" y="2041"/>
                  </a:lnTo>
                  <a:lnTo>
                    <a:pt x="1985" y="2225"/>
                  </a:lnTo>
                  <a:lnTo>
                    <a:pt x="1985" y="2225"/>
                  </a:lnTo>
                  <a:lnTo>
                    <a:pt x="2279" y="1802"/>
                  </a:lnTo>
                  <a:lnTo>
                    <a:pt x="2555" y="1379"/>
                  </a:lnTo>
                  <a:lnTo>
                    <a:pt x="3088" y="515"/>
                  </a:lnTo>
                  <a:lnTo>
                    <a:pt x="3088" y="51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6"/>
            <p:cNvSpPr/>
            <p:nvPr/>
          </p:nvSpPr>
          <p:spPr>
            <a:xfrm>
              <a:off x="5549350" y="323125"/>
              <a:ext cx="31725" cy="28975"/>
            </a:xfrm>
            <a:custGeom>
              <a:rect b="b" l="l" r="r" t="t"/>
              <a:pathLst>
                <a:path extrusionOk="0" h="1159" w="1269">
                  <a:moveTo>
                    <a:pt x="699" y="1159"/>
                  </a:moveTo>
                  <a:lnTo>
                    <a:pt x="699" y="1159"/>
                  </a:lnTo>
                  <a:lnTo>
                    <a:pt x="515" y="1140"/>
                  </a:lnTo>
                  <a:lnTo>
                    <a:pt x="331" y="1103"/>
                  </a:lnTo>
                  <a:lnTo>
                    <a:pt x="184" y="1048"/>
                  </a:lnTo>
                  <a:lnTo>
                    <a:pt x="74" y="975"/>
                  </a:lnTo>
                  <a:lnTo>
                    <a:pt x="37" y="920"/>
                  </a:lnTo>
                  <a:lnTo>
                    <a:pt x="18" y="865"/>
                  </a:lnTo>
                  <a:lnTo>
                    <a:pt x="0" y="809"/>
                  </a:lnTo>
                  <a:lnTo>
                    <a:pt x="0" y="736"/>
                  </a:lnTo>
                  <a:lnTo>
                    <a:pt x="37" y="662"/>
                  </a:lnTo>
                  <a:lnTo>
                    <a:pt x="74" y="589"/>
                  </a:lnTo>
                  <a:lnTo>
                    <a:pt x="129" y="515"/>
                  </a:lnTo>
                  <a:lnTo>
                    <a:pt x="221" y="423"/>
                  </a:lnTo>
                  <a:lnTo>
                    <a:pt x="221" y="423"/>
                  </a:lnTo>
                  <a:lnTo>
                    <a:pt x="349" y="258"/>
                  </a:lnTo>
                  <a:lnTo>
                    <a:pt x="423" y="166"/>
                  </a:lnTo>
                  <a:lnTo>
                    <a:pt x="515" y="93"/>
                  </a:lnTo>
                  <a:lnTo>
                    <a:pt x="588" y="19"/>
                  </a:lnTo>
                  <a:lnTo>
                    <a:pt x="680" y="1"/>
                  </a:lnTo>
                  <a:lnTo>
                    <a:pt x="735" y="1"/>
                  </a:lnTo>
                  <a:lnTo>
                    <a:pt x="772" y="1"/>
                  </a:lnTo>
                  <a:lnTo>
                    <a:pt x="827" y="37"/>
                  </a:lnTo>
                  <a:lnTo>
                    <a:pt x="882" y="74"/>
                  </a:lnTo>
                  <a:lnTo>
                    <a:pt x="882" y="74"/>
                  </a:lnTo>
                  <a:lnTo>
                    <a:pt x="1048" y="331"/>
                  </a:lnTo>
                  <a:lnTo>
                    <a:pt x="1140" y="515"/>
                  </a:lnTo>
                  <a:lnTo>
                    <a:pt x="1213" y="699"/>
                  </a:lnTo>
                  <a:lnTo>
                    <a:pt x="1250" y="865"/>
                  </a:lnTo>
                  <a:lnTo>
                    <a:pt x="1268" y="938"/>
                  </a:lnTo>
                  <a:lnTo>
                    <a:pt x="1250" y="1012"/>
                  </a:lnTo>
                  <a:lnTo>
                    <a:pt x="1213" y="1048"/>
                  </a:lnTo>
                  <a:lnTo>
                    <a:pt x="1158" y="1085"/>
                  </a:lnTo>
                  <a:lnTo>
                    <a:pt x="1085" y="1085"/>
                  </a:lnTo>
                  <a:lnTo>
                    <a:pt x="993" y="1085"/>
                  </a:lnTo>
                  <a:lnTo>
                    <a:pt x="993" y="1085"/>
                  </a:lnTo>
                  <a:lnTo>
                    <a:pt x="919" y="1122"/>
                  </a:lnTo>
                  <a:lnTo>
                    <a:pt x="846" y="1159"/>
                  </a:lnTo>
                  <a:lnTo>
                    <a:pt x="772" y="1159"/>
                  </a:lnTo>
                  <a:lnTo>
                    <a:pt x="699" y="1159"/>
                  </a:lnTo>
                  <a:lnTo>
                    <a:pt x="699" y="1159"/>
                  </a:lnTo>
                  <a:close/>
                  <a:moveTo>
                    <a:pt x="460" y="736"/>
                  </a:moveTo>
                  <a:lnTo>
                    <a:pt x="460" y="736"/>
                  </a:lnTo>
                  <a:lnTo>
                    <a:pt x="460" y="736"/>
                  </a:lnTo>
                  <a:lnTo>
                    <a:pt x="460" y="736"/>
                  </a:lnTo>
                  <a:lnTo>
                    <a:pt x="460" y="717"/>
                  </a:lnTo>
                  <a:lnTo>
                    <a:pt x="460" y="717"/>
                  </a:lnTo>
                  <a:lnTo>
                    <a:pt x="441" y="736"/>
                  </a:lnTo>
                  <a:lnTo>
                    <a:pt x="441" y="736"/>
                  </a:lnTo>
                  <a:lnTo>
                    <a:pt x="460" y="736"/>
                  </a:lnTo>
                  <a:lnTo>
                    <a:pt x="460" y="736"/>
                  </a:lnTo>
                  <a:lnTo>
                    <a:pt x="460" y="736"/>
                  </a:lnTo>
                  <a:lnTo>
                    <a:pt x="460" y="736"/>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6"/>
            <p:cNvSpPr/>
            <p:nvPr/>
          </p:nvSpPr>
          <p:spPr>
            <a:xfrm>
              <a:off x="5673875" y="324500"/>
              <a:ext cx="36775" cy="29450"/>
            </a:xfrm>
            <a:custGeom>
              <a:rect b="b" l="l" r="r" t="t"/>
              <a:pathLst>
                <a:path extrusionOk="0" h="1178" w="1471">
                  <a:moveTo>
                    <a:pt x="1195" y="368"/>
                  </a:moveTo>
                  <a:lnTo>
                    <a:pt x="1195" y="368"/>
                  </a:lnTo>
                  <a:lnTo>
                    <a:pt x="1287" y="515"/>
                  </a:lnTo>
                  <a:lnTo>
                    <a:pt x="1397" y="662"/>
                  </a:lnTo>
                  <a:lnTo>
                    <a:pt x="1434" y="754"/>
                  </a:lnTo>
                  <a:lnTo>
                    <a:pt x="1453" y="828"/>
                  </a:lnTo>
                  <a:lnTo>
                    <a:pt x="1471" y="920"/>
                  </a:lnTo>
                  <a:lnTo>
                    <a:pt x="1453" y="1012"/>
                  </a:lnTo>
                  <a:lnTo>
                    <a:pt x="1453" y="1012"/>
                  </a:lnTo>
                  <a:lnTo>
                    <a:pt x="1434" y="1048"/>
                  </a:lnTo>
                  <a:lnTo>
                    <a:pt x="1397" y="1085"/>
                  </a:lnTo>
                  <a:lnTo>
                    <a:pt x="1306" y="1122"/>
                  </a:lnTo>
                  <a:lnTo>
                    <a:pt x="1232" y="1122"/>
                  </a:lnTo>
                  <a:lnTo>
                    <a:pt x="1177" y="1104"/>
                  </a:lnTo>
                  <a:lnTo>
                    <a:pt x="1140" y="1067"/>
                  </a:lnTo>
                  <a:lnTo>
                    <a:pt x="1140" y="1067"/>
                  </a:lnTo>
                  <a:lnTo>
                    <a:pt x="920" y="1140"/>
                  </a:lnTo>
                  <a:lnTo>
                    <a:pt x="681" y="1159"/>
                  </a:lnTo>
                  <a:lnTo>
                    <a:pt x="442" y="1177"/>
                  </a:lnTo>
                  <a:lnTo>
                    <a:pt x="203" y="1177"/>
                  </a:lnTo>
                  <a:lnTo>
                    <a:pt x="203" y="1177"/>
                  </a:lnTo>
                  <a:lnTo>
                    <a:pt x="129" y="1140"/>
                  </a:lnTo>
                  <a:lnTo>
                    <a:pt x="56" y="1104"/>
                  </a:lnTo>
                  <a:lnTo>
                    <a:pt x="19" y="1048"/>
                  </a:lnTo>
                  <a:lnTo>
                    <a:pt x="0" y="993"/>
                  </a:lnTo>
                  <a:lnTo>
                    <a:pt x="0" y="938"/>
                  </a:lnTo>
                  <a:lnTo>
                    <a:pt x="19" y="883"/>
                  </a:lnTo>
                  <a:lnTo>
                    <a:pt x="92" y="736"/>
                  </a:lnTo>
                  <a:lnTo>
                    <a:pt x="184" y="607"/>
                  </a:lnTo>
                  <a:lnTo>
                    <a:pt x="295" y="460"/>
                  </a:lnTo>
                  <a:lnTo>
                    <a:pt x="405" y="350"/>
                  </a:lnTo>
                  <a:lnTo>
                    <a:pt x="478" y="240"/>
                  </a:lnTo>
                  <a:lnTo>
                    <a:pt x="478" y="240"/>
                  </a:lnTo>
                  <a:lnTo>
                    <a:pt x="570" y="111"/>
                  </a:lnTo>
                  <a:lnTo>
                    <a:pt x="662" y="38"/>
                  </a:lnTo>
                  <a:lnTo>
                    <a:pt x="773" y="1"/>
                  </a:lnTo>
                  <a:lnTo>
                    <a:pt x="864" y="19"/>
                  </a:lnTo>
                  <a:lnTo>
                    <a:pt x="938" y="56"/>
                  </a:lnTo>
                  <a:lnTo>
                    <a:pt x="1030" y="129"/>
                  </a:lnTo>
                  <a:lnTo>
                    <a:pt x="1122" y="240"/>
                  </a:lnTo>
                  <a:lnTo>
                    <a:pt x="1195" y="368"/>
                  </a:lnTo>
                  <a:lnTo>
                    <a:pt x="1195"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6"/>
            <p:cNvSpPr/>
            <p:nvPr/>
          </p:nvSpPr>
          <p:spPr>
            <a:xfrm>
              <a:off x="5164700" y="323125"/>
              <a:ext cx="29450" cy="26675"/>
            </a:xfrm>
            <a:custGeom>
              <a:rect b="b" l="l" r="r" t="t"/>
              <a:pathLst>
                <a:path extrusionOk="0" h="1067" w="1178">
                  <a:moveTo>
                    <a:pt x="865" y="56"/>
                  </a:moveTo>
                  <a:lnTo>
                    <a:pt x="865" y="56"/>
                  </a:lnTo>
                  <a:lnTo>
                    <a:pt x="938" y="166"/>
                  </a:lnTo>
                  <a:lnTo>
                    <a:pt x="1012" y="295"/>
                  </a:lnTo>
                  <a:lnTo>
                    <a:pt x="1085" y="460"/>
                  </a:lnTo>
                  <a:lnTo>
                    <a:pt x="1140" y="626"/>
                  </a:lnTo>
                  <a:lnTo>
                    <a:pt x="1177" y="791"/>
                  </a:lnTo>
                  <a:lnTo>
                    <a:pt x="1159" y="846"/>
                  </a:lnTo>
                  <a:lnTo>
                    <a:pt x="1140" y="901"/>
                  </a:lnTo>
                  <a:lnTo>
                    <a:pt x="1122" y="956"/>
                  </a:lnTo>
                  <a:lnTo>
                    <a:pt x="1067" y="993"/>
                  </a:lnTo>
                  <a:lnTo>
                    <a:pt x="993" y="1012"/>
                  </a:lnTo>
                  <a:lnTo>
                    <a:pt x="901" y="1012"/>
                  </a:lnTo>
                  <a:lnTo>
                    <a:pt x="901" y="1012"/>
                  </a:lnTo>
                  <a:lnTo>
                    <a:pt x="773" y="1048"/>
                  </a:lnTo>
                  <a:lnTo>
                    <a:pt x="626" y="1067"/>
                  </a:lnTo>
                  <a:lnTo>
                    <a:pt x="350" y="1048"/>
                  </a:lnTo>
                  <a:lnTo>
                    <a:pt x="350" y="1048"/>
                  </a:lnTo>
                  <a:lnTo>
                    <a:pt x="221" y="1048"/>
                  </a:lnTo>
                  <a:lnTo>
                    <a:pt x="111" y="1012"/>
                  </a:lnTo>
                  <a:lnTo>
                    <a:pt x="56" y="956"/>
                  </a:lnTo>
                  <a:lnTo>
                    <a:pt x="1" y="883"/>
                  </a:lnTo>
                  <a:lnTo>
                    <a:pt x="1" y="791"/>
                  </a:lnTo>
                  <a:lnTo>
                    <a:pt x="19" y="699"/>
                  </a:lnTo>
                  <a:lnTo>
                    <a:pt x="56" y="607"/>
                  </a:lnTo>
                  <a:lnTo>
                    <a:pt x="148" y="515"/>
                  </a:lnTo>
                  <a:lnTo>
                    <a:pt x="148" y="515"/>
                  </a:lnTo>
                  <a:lnTo>
                    <a:pt x="221" y="442"/>
                  </a:lnTo>
                  <a:lnTo>
                    <a:pt x="295" y="331"/>
                  </a:lnTo>
                  <a:lnTo>
                    <a:pt x="460" y="129"/>
                  </a:lnTo>
                  <a:lnTo>
                    <a:pt x="552" y="56"/>
                  </a:lnTo>
                  <a:lnTo>
                    <a:pt x="644" y="1"/>
                  </a:lnTo>
                  <a:lnTo>
                    <a:pt x="699" y="1"/>
                  </a:lnTo>
                  <a:lnTo>
                    <a:pt x="754" y="1"/>
                  </a:lnTo>
                  <a:lnTo>
                    <a:pt x="810" y="19"/>
                  </a:lnTo>
                  <a:lnTo>
                    <a:pt x="865" y="56"/>
                  </a:lnTo>
                  <a:lnTo>
                    <a:pt x="865" y="56"/>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6"/>
            <p:cNvSpPr/>
            <p:nvPr/>
          </p:nvSpPr>
          <p:spPr>
            <a:xfrm>
              <a:off x="4387625" y="324500"/>
              <a:ext cx="30825" cy="23925"/>
            </a:xfrm>
            <a:custGeom>
              <a:rect b="b" l="l" r="r" t="t"/>
              <a:pathLst>
                <a:path extrusionOk="0" h="957" w="1233">
                  <a:moveTo>
                    <a:pt x="865" y="74"/>
                  </a:moveTo>
                  <a:lnTo>
                    <a:pt x="865" y="74"/>
                  </a:lnTo>
                  <a:lnTo>
                    <a:pt x="938" y="185"/>
                  </a:lnTo>
                  <a:lnTo>
                    <a:pt x="1030" y="313"/>
                  </a:lnTo>
                  <a:lnTo>
                    <a:pt x="1122" y="460"/>
                  </a:lnTo>
                  <a:lnTo>
                    <a:pt x="1195" y="607"/>
                  </a:lnTo>
                  <a:lnTo>
                    <a:pt x="1232" y="736"/>
                  </a:lnTo>
                  <a:lnTo>
                    <a:pt x="1232" y="810"/>
                  </a:lnTo>
                  <a:lnTo>
                    <a:pt x="1214" y="846"/>
                  </a:lnTo>
                  <a:lnTo>
                    <a:pt x="1177" y="883"/>
                  </a:lnTo>
                  <a:lnTo>
                    <a:pt x="1122" y="920"/>
                  </a:lnTo>
                  <a:lnTo>
                    <a:pt x="1048" y="920"/>
                  </a:lnTo>
                  <a:lnTo>
                    <a:pt x="956" y="920"/>
                  </a:lnTo>
                  <a:lnTo>
                    <a:pt x="956" y="920"/>
                  </a:lnTo>
                  <a:lnTo>
                    <a:pt x="901" y="938"/>
                  </a:lnTo>
                  <a:lnTo>
                    <a:pt x="846" y="957"/>
                  </a:lnTo>
                  <a:lnTo>
                    <a:pt x="736" y="957"/>
                  </a:lnTo>
                  <a:lnTo>
                    <a:pt x="736" y="957"/>
                  </a:lnTo>
                  <a:lnTo>
                    <a:pt x="534" y="938"/>
                  </a:lnTo>
                  <a:lnTo>
                    <a:pt x="350" y="920"/>
                  </a:lnTo>
                  <a:lnTo>
                    <a:pt x="184" y="865"/>
                  </a:lnTo>
                  <a:lnTo>
                    <a:pt x="129" y="828"/>
                  </a:lnTo>
                  <a:lnTo>
                    <a:pt x="74" y="773"/>
                  </a:lnTo>
                  <a:lnTo>
                    <a:pt x="37" y="718"/>
                  </a:lnTo>
                  <a:lnTo>
                    <a:pt x="1" y="662"/>
                  </a:lnTo>
                  <a:lnTo>
                    <a:pt x="1" y="607"/>
                  </a:lnTo>
                  <a:lnTo>
                    <a:pt x="19" y="552"/>
                  </a:lnTo>
                  <a:lnTo>
                    <a:pt x="37" y="479"/>
                  </a:lnTo>
                  <a:lnTo>
                    <a:pt x="92" y="405"/>
                  </a:lnTo>
                  <a:lnTo>
                    <a:pt x="184" y="332"/>
                  </a:lnTo>
                  <a:lnTo>
                    <a:pt x="276" y="240"/>
                  </a:lnTo>
                  <a:lnTo>
                    <a:pt x="276" y="240"/>
                  </a:lnTo>
                  <a:lnTo>
                    <a:pt x="405" y="129"/>
                  </a:lnTo>
                  <a:lnTo>
                    <a:pt x="479" y="74"/>
                  </a:lnTo>
                  <a:lnTo>
                    <a:pt x="552" y="38"/>
                  </a:lnTo>
                  <a:lnTo>
                    <a:pt x="626" y="1"/>
                  </a:lnTo>
                  <a:lnTo>
                    <a:pt x="717" y="1"/>
                  </a:lnTo>
                  <a:lnTo>
                    <a:pt x="791" y="19"/>
                  </a:lnTo>
                  <a:lnTo>
                    <a:pt x="865" y="74"/>
                  </a:lnTo>
                  <a:lnTo>
                    <a:pt x="865" y="74"/>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6"/>
            <p:cNvSpPr/>
            <p:nvPr/>
          </p:nvSpPr>
          <p:spPr>
            <a:xfrm>
              <a:off x="4140850" y="324050"/>
              <a:ext cx="32200" cy="24375"/>
            </a:xfrm>
            <a:custGeom>
              <a:rect b="b" l="l" r="r" t="t"/>
              <a:pathLst>
                <a:path extrusionOk="0" h="975" w="1288">
                  <a:moveTo>
                    <a:pt x="791" y="37"/>
                  </a:moveTo>
                  <a:lnTo>
                    <a:pt x="791" y="37"/>
                  </a:lnTo>
                  <a:lnTo>
                    <a:pt x="865" y="92"/>
                  </a:lnTo>
                  <a:lnTo>
                    <a:pt x="975" y="203"/>
                  </a:lnTo>
                  <a:lnTo>
                    <a:pt x="1104" y="331"/>
                  </a:lnTo>
                  <a:lnTo>
                    <a:pt x="1196" y="460"/>
                  </a:lnTo>
                  <a:lnTo>
                    <a:pt x="1269" y="607"/>
                  </a:lnTo>
                  <a:lnTo>
                    <a:pt x="1287" y="662"/>
                  </a:lnTo>
                  <a:lnTo>
                    <a:pt x="1287" y="717"/>
                  </a:lnTo>
                  <a:lnTo>
                    <a:pt x="1269" y="772"/>
                  </a:lnTo>
                  <a:lnTo>
                    <a:pt x="1232" y="809"/>
                  </a:lnTo>
                  <a:lnTo>
                    <a:pt x="1177" y="846"/>
                  </a:lnTo>
                  <a:lnTo>
                    <a:pt x="1085" y="864"/>
                  </a:lnTo>
                  <a:lnTo>
                    <a:pt x="1085" y="864"/>
                  </a:lnTo>
                  <a:lnTo>
                    <a:pt x="1030" y="919"/>
                  </a:lnTo>
                  <a:lnTo>
                    <a:pt x="957" y="956"/>
                  </a:lnTo>
                  <a:lnTo>
                    <a:pt x="883" y="975"/>
                  </a:lnTo>
                  <a:lnTo>
                    <a:pt x="809" y="975"/>
                  </a:lnTo>
                  <a:lnTo>
                    <a:pt x="809" y="975"/>
                  </a:lnTo>
                  <a:lnTo>
                    <a:pt x="626" y="975"/>
                  </a:lnTo>
                  <a:lnTo>
                    <a:pt x="423" y="956"/>
                  </a:lnTo>
                  <a:lnTo>
                    <a:pt x="258" y="901"/>
                  </a:lnTo>
                  <a:lnTo>
                    <a:pt x="111" y="846"/>
                  </a:lnTo>
                  <a:lnTo>
                    <a:pt x="56" y="809"/>
                  </a:lnTo>
                  <a:lnTo>
                    <a:pt x="19" y="754"/>
                  </a:lnTo>
                  <a:lnTo>
                    <a:pt x="1" y="699"/>
                  </a:lnTo>
                  <a:lnTo>
                    <a:pt x="1" y="644"/>
                  </a:lnTo>
                  <a:lnTo>
                    <a:pt x="19" y="570"/>
                  </a:lnTo>
                  <a:lnTo>
                    <a:pt x="56" y="497"/>
                  </a:lnTo>
                  <a:lnTo>
                    <a:pt x="129" y="405"/>
                  </a:lnTo>
                  <a:lnTo>
                    <a:pt x="221" y="313"/>
                  </a:lnTo>
                  <a:lnTo>
                    <a:pt x="221" y="313"/>
                  </a:lnTo>
                  <a:lnTo>
                    <a:pt x="350" y="203"/>
                  </a:lnTo>
                  <a:lnTo>
                    <a:pt x="479" y="74"/>
                  </a:lnTo>
                  <a:lnTo>
                    <a:pt x="552" y="37"/>
                  </a:lnTo>
                  <a:lnTo>
                    <a:pt x="626" y="19"/>
                  </a:lnTo>
                  <a:lnTo>
                    <a:pt x="699" y="0"/>
                  </a:lnTo>
                  <a:lnTo>
                    <a:pt x="791" y="37"/>
                  </a:lnTo>
                  <a:lnTo>
                    <a:pt x="791" y="3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6"/>
            <p:cNvSpPr/>
            <p:nvPr/>
          </p:nvSpPr>
          <p:spPr>
            <a:xfrm>
              <a:off x="3901425" y="326800"/>
              <a:ext cx="29900" cy="23925"/>
            </a:xfrm>
            <a:custGeom>
              <a:rect b="b" l="l" r="r" t="t"/>
              <a:pathLst>
                <a:path extrusionOk="0" h="957" w="1196">
                  <a:moveTo>
                    <a:pt x="1122" y="552"/>
                  </a:moveTo>
                  <a:lnTo>
                    <a:pt x="1122" y="552"/>
                  </a:lnTo>
                  <a:lnTo>
                    <a:pt x="1159" y="626"/>
                  </a:lnTo>
                  <a:lnTo>
                    <a:pt x="1177" y="699"/>
                  </a:lnTo>
                  <a:lnTo>
                    <a:pt x="1196" y="773"/>
                  </a:lnTo>
                  <a:lnTo>
                    <a:pt x="1177" y="846"/>
                  </a:lnTo>
                  <a:lnTo>
                    <a:pt x="1177" y="846"/>
                  </a:lnTo>
                  <a:lnTo>
                    <a:pt x="1159" y="901"/>
                  </a:lnTo>
                  <a:lnTo>
                    <a:pt x="1122" y="938"/>
                  </a:lnTo>
                  <a:lnTo>
                    <a:pt x="1067" y="956"/>
                  </a:lnTo>
                  <a:lnTo>
                    <a:pt x="1030" y="956"/>
                  </a:lnTo>
                  <a:lnTo>
                    <a:pt x="975" y="956"/>
                  </a:lnTo>
                  <a:lnTo>
                    <a:pt x="938" y="956"/>
                  </a:lnTo>
                  <a:lnTo>
                    <a:pt x="883" y="920"/>
                  </a:lnTo>
                  <a:lnTo>
                    <a:pt x="846" y="883"/>
                  </a:lnTo>
                  <a:lnTo>
                    <a:pt x="846" y="883"/>
                  </a:lnTo>
                  <a:lnTo>
                    <a:pt x="846" y="883"/>
                  </a:lnTo>
                  <a:lnTo>
                    <a:pt x="846" y="883"/>
                  </a:lnTo>
                  <a:lnTo>
                    <a:pt x="571" y="920"/>
                  </a:lnTo>
                  <a:lnTo>
                    <a:pt x="350" y="920"/>
                  </a:lnTo>
                  <a:lnTo>
                    <a:pt x="240" y="901"/>
                  </a:lnTo>
                  <a:lnTo>
                    <a:pt x="166" y="865"/>
                  </a:lnTo>
                  <a:lnTo>
                    <a:pt x="93" y="846"/>
                  </a:lnTo>
                  <a:lnTo>
                    <a:pt x="38" y="791"/>
                  </a:lnTo>
                  <a:lnTo>
                    <a:pt x="1" y="754"/>
                  </a:lnTo>
                  <a:lnTo>
                    <a:pt x="1" y="681"/>
                  </a:lnTo>
                  <a:lnTo>
                    <a:pt x="1" y="626"/>
                  </a:lnTo>
                  <a:lnTo>
                    <a:pt x="38" y="534"/>
                  </a:lnTo>
                  <a:lnTo>
                    <a:pt x="74" y="460"/>
                  </a:lnTo>
                  <a:lnTo>
                    <a:pt x="166" y="350"/>
                  </a:lnTo>
                  <a:lnTo>
                    <a:pt x="258" y="258"/>
                  </a:lnTo>
                  <a:lnTo>
                    <a:pt x="387" y="129"/>
                  </a:lnTo>
                  <a:lnTo>
                    <a:pt x="387" y="129"/>
                  </a:lnTo>
                  <a:lnTo>
                    <a:pt x="460" y="74"/>
                  </a:lnTo>
                  <a:lnTo>
                    <a:pt x="516" y="19"/>
                  </a:lnTo>
                  <a:lnTo>
                    <a:pt x="571" y="1"/>
                  </a:lnTo>
                  <a:lnTo>
                    <a:pt x="626" y="1"/>
                  </a:lnTo>
                  <a:lnTo>
                    <a:pt x="681" y="1"/>
                  </a:lnTo>
                  <a:lnTo>
                    <a:pt x="736" y="19"/>
                  </a:lnTo>
                  <a:lnTo>
                    <a:pt x="828" y="93"/>
                  </a:lnTo>
                  <a:lnTo>
                    <a:pt x="920" y="184"/>
                  </a:lnTo>
                  <a:lnTo>
                    <a:pt x="994" y="313"/>
                  </a:lnTo>
                  <a:lnTo>
                    <a:pt x="1122" y="552"/>
                  </a:lnTo>
                  <a:lnTo>
                    <a:pt x="1122" y="55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6"/>
            <p:cNvSpPr/>
            <p:nvPr/>
          </p:nvSpPr>
          <p:spPr>
            <a:xfrm>
              <a:off x="3666150" y="320825"/>
              <a:ext cx="33125" cy="23925"/>
            </a:xfrm>
            <a:custGeom>
              <a:rect b="b" l="l" r="r" t="t"/>
              <a:pathLst>
                <a:path extrusionOk="0" h="957" w="1325">
                  <a:moveTo>
                    <a:pt x="1306" y="607"/>
                  </a:moveTo>
                  <a:lnTo>
                    <a:pt x="1306" y="607"/>
                  </a:lnTo>
                  <a:lnTo>
                    <a:pt x="1324" y="681"/>
                  </a:lnTo>
                  <a:lnTo>
                    <a:pt x="1324" y="754"/>
                  </a:lnTo>
                  <a:lnTo>
                    <a:pt x="1287" y="809"/>
                  </a:lnTo>
                  <a:lnTo>
                    <a:pt x="1232" y="865"/>
                  </a:lnTo>
                  <a:lnTo>
                    <a:pt x="1177" y="883"/>
                  </a:lnTo>
                  <a:lnTo>
                    <a:pt x="1103" y="883"/>
                  </a:lnTo>
                  <a:lnTo>
                    <a:pt x="1030" y="865"/>
                  </a:lnTo>
                  <a:lnTo>
                    <a:pt x="956" y="828"/>
                  </a:lnTo>
                  <a:lnTo>
                    <a:pt x="956" y="828"/>
                  </a:lnTo>
                  <a:lnTo>
                    <a:pt x="920" y="883"/>
                  </a:lnTo>
                  <a:lnTo>
                    <a:pt x="846" y="901"/>
                  </a:lnTo>
                  <a:lnTo>
                    <a:pt x="791" y="938"/>
                  </a:lnTo>
                  <a:lnTo>
                    <a:pt x="717" y="938"/>
                  </a:lnTo>
                  <a:lnTo>
                    <a:pt x="570" y="957"/>
                  </a:lnTo>
                  <a:lnTo>
                    <a:pt x="423" y="957"/>
                  </a:lnTo>
                  <a:lnTo>
                    <a:pt x="423" y="957"/>
                  </a:lnTo>
                  <a:lnTo>
                    <a:pt x="258" y="938"/>
                  </a:lnTo>
                  <a:lnTo>
                    <a:pt x="129" y="901"/>
                  </a:lnTo>
                  <a:lnTo>
                    <a:pt x="74" y="883"/>
                  </a:lnTo>
                  <a:lnTo>
                    <a:pt x="37" y="846"/>
                  </a:lnTo>
                  <a:lnTo>
                    <a:pt x="19" y="809"/>
                  </a:lnTo>
                  <a:lnTo>
                    <a:pt x="1" y="754"/>
                  </a:lnTo>
                  <a:lnTo>
                    <a:pt x="1" y="662"/>
                  </a:lnTo>
                  <a:lnTo>
                    <a:pt x="56" y="552"/>
                  </a:lnTo>
                  <a:lnTo>
                    <a:pt x="129" y="423"/>
                  </a:lnTo>
                  <a:lnTo>
                    <a:pt x="240" y="313"/>
                  </a:lnTo>
                  <a:lnTo>
                    <a:pt x="240" y="313"/>
                  </a:lnTo>
                  <a:lnTo>
                    <a:pt x="313" y="203"/>
                  </a:lnTo>
                  <a:lnTo>
                    <a:pt x="405" y="93"/>
                  </a:lnTo>
                  <a:lnTo>
                    <a:pt x="460" y="37"/>
                  </a:lnTo>
                  <a:lnTo>
                    <a:pt x="515" y="19"/>
                  </a:lnTo>
                  <a:lnTo>
                    <a:pt x="570" y="1"/>
                  </a:lnTo>
                  <a:lnTo>
                    <a:pt x="644" y="19"/>
                  </a:lnTo>
                  <a:lnTo>
                    <a:pt x="644" y="19"/>
                  </a:lnTo>
                  <a:lnTo>
                    <a:pt x="736" y="74"/>
                  </a:lnTo>
                  <a:lnTo>
                    <a:pt x="828" y="148"/>
                  </a:lnTo>
                  <a:lnTo>
                    <a:pt x="993" y="295"/>
                  </a:lnTo>
                  <a:lnTo>
                    <a:pt x="1140" y="460"/>
                  </a:lnTo>
                  <a:lnTo>
                    <a:pt x="1306" y="607"/>
                  </a:lnTo>
                  <a:lnTo>
                    <a:pt x="1306" y="607"/>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6"/>
            <p:cNvSpPr/>
            <p:nvPr/>
          </p:nvSpPr>
          <p:spPr>
            <a:xfrm>
              <a:off x="3436850" y="314850"/>
              <a:ext cx="29875" cy="25300"/>
            </a:xfrm>
            <a:custGeom>
              <a:rect b="b" l="l" r="r" t="t"/>
              <a:pathLst>
                <a:path extrusionOk="0" h="1012" w="1195">
                  <a:moveTo>
                    <a:pt x="1030" y="368"/>
                  </a:moveTo>
                  <a:lnTo>
                    <a:pt x="1030" y="368"/>
                  </a:lnTo>
                  <a:lnTo>
                    <a:pt x="1085" y="442"/>
                  </a:lnTo>
                  <a:lnTo>
                    <a:pt x="1140" y="534"/>
                  </a:lnTo>
                  <a:lnTo>
                    <a:pt x="1177" y="626"/>
                  </a:lnTo>
                  <a:lnTo>
                    <a:pt x="1195" y="718"/>
                  </a:lnTo>
                  <a:lnTo>
                    <a:pt x="1177" y="791"/>
                  </a:lnTo>
                  <a:lnTo>
                    <a:pt x="1140" y="865"/>
                  </a:lnTo>
                  <a:lnTo>
                    <a:pt x="1121" y="883"/>
                  </a:lnTo>
                  <a:lnTo>
                    <a:pt x="1066" y="901"/>
                  </a:lnTo>
                  <a:lnTo>
                    <a:pt x="956" y="901"/>
                  </a:lnTo>
                  <a:lnTo>
                    <a:pt x="956" y="901"/>
                  </a:lnTo>
                  <a:lnTo>
                    <a:pt x="864" y="938"/>
                  </a:lnTo>
                  <a:lnTo>
                    <a:pt x="772" y="975"/>
                  </a:lnTo>
                  <a:lnTo>
                    <a:pt x="680" y="993"/>
                  </a:lnTo>
                  <a:lnTo>
                    <a:pt x="570" y="1012"/>
                  </a:lnTo>
                  <a:lnTo>
                    <a:pt x="368" y="993"/>
                  </a:lnTo>
                  <a:lnTo>
                    <a:pt x="166" y="975"/>
                  </a:lnTo>
                  <a:lnTo>
                    <a:pt x="166" y="975"/>
                  </a:lnTo>
                  <a:lnTo>
                    <a:pt x="74" y="920"/>
                  </a:lnTo>
                  <a:lnTo>
                    <a:pt x="19" y="865"/>
                  </a:lnTo>
                  <a:lnTo>
                    <a:pt x="0" y="791"/>
                  </a:lnTo>
                  <a:lnTo>
                    <a:pt x="19" y="718"/>
                  </a:lnTo>
                  <a:lnTo>
                    <a:pt x="55" y="626"/>
                  </a:lnTo>
                  <a:lnTo>
                    <a:pt x="92" y="552"/>
                  </a:lnTo>
                  <a:lnTo>
                    <a:pt x="221" y="424"/>
                  </a:lnTo>
                  <a:lnTo>
                    <a:pt x="221" y="424"/>
                  </a:lnTo>
                  <a:lnTo>
                    <a:pt x="313" y="295"/>
                  </a:lnTo>
                  <a:lnTo>
                    <a:pt x="405" y="166"/>
                  </a:lnTo>
                  <a:lnTo>
                    <a:pt x="460" y="111"/>
                  </a:lnTo>
                  <a:lnTo>
                    <a:pt x="515" y="56"/>
                  </a:lnTo>
                  <a:lnTo>
                    <a:pt x="570" y="19"/>
                  </a:lnTo>
                  <a:lnTo>
                    <a:pt x="644" y="1"/>
                  </a:lnTo>
                  <a:lnTo>
                    <a:pt x="644" y="1"/>
                  </a:lnTo>
                  <a:lnTo>
                    <a:pt x="717" y="19"/>
                  </a:lnTo>
                  <a:lnTo>
                    <a:pt x="772" y="37"/>
                  </a:lnTo>
                  <a:lnTo>
                    <a:pt x="827" y="93"/>
                  </a:lnTo>
                  <a:lnTo>
                    <a:pt x="864" y="148"/>
                  </a:lnTo>
                  <a:lnTo>
                    <a:pt x="956" y="258"/>
                  </a:lnTo>
                  <a:lnTo>
                    <a:pt x="1030" y="368"/>
                  </a:lnTo>
                  <a:lnTo>
                    <a:pt x="1030" y="368"/>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6"/>
            <p:cNvSpPr/>
            <p:nvPr/>
          </p:nvSpPr>
          <p:spPr>
            <a:xfrm>
              <a:off x="3183175" y="315775"/>
              <a:ext cx="28975" cy="22550"/>
            </a:xfrm>
            <a:custGeom>
              <a:rect b="b" l="l" r="r" t="t"/>
              <a:pathLst>
                <a:path extrusionOk="0" h="902" w="1159">
                  <a:moveTo>
                    <a:pt x="1159" y="662"/>
                  </a:moveTo>
                  <a:lnTo>
                    <a:pt x="1159" y="662"/>
                  </a:lnTo>
                  <a:lnTo>
                    <a:pt x="1159" y="717"/>
                  </a:lnTo>
                  <a:lnTo>
                    <a:pt x="1159" y="773"/>
                  </a:lnTo>
                  <a:lnTo>
                    <a:pt x="1122" y="828"/>
                  </a:lnTo>
                  <a:lnTo>
                    <a:pt x="1085" y="864"/>
                  </a:lnTo>
                  <a:lnTo>
                    <a:pt x="1030" y="901"/>
                  </a:lnTo>
                  <a:lnTo>
                    <a:pt x="975" y="901"/>
                  </a:lnTo>
                  <a:lnTo>
                    <a:pt x="901" y="901"/>
                  </a:lnTo>
                  <a:lnTo>
                    <a:pt x="846" y="864"/>
                  </a:lnTo>
                  <a:lnTo>
                    <a:pt x="846" y="864"/>
                  </a:lnTo>
                  <a:lnTo>
                    <a:pt x="809" y="846"/>
                  </a:lnTo>
                  <a:lnTo>
                    <a:pt x="809" y="846"/>
                  </a:lnTo>
                  <a:lnTo>
                    <a:pt x="570" y="864"/>
                  </a:lnTo>
                  <a:lnTo>
                    <a:pt x="405" y="864"/>
                  </a:lnTo>
                  <a:lnTo>
                    <a:pt x="276" y="846"/>
                  </a:lnTo>
                  <a:lnTo>
                    <a:pt x="148" y="809"/>
                  </a:lnTo>
                  <a:lnTo>
                    <a:pt x="93" y="773"/>
                  </a:lnTo>
                  <a:lnTo>
                    <a:pt x="56" y="736"/>
                  </a:lnTo>
                  <a:lnTo>
                    <a:pt x="19" y="681"/>
                  </a:lnTo>
                  <a:lnTo>
                    <a:pt x="1" y="625"/>
                  </a:lnTo>
                  <a:lnTo>
                    <a:pt x="1" y="570"/>
                  </a:lnTo>
                  <a:lnTo>
                    <a:pt x="19" y="497"/>
                  </a:lnTo>
                  <a:lnTo>
                    <a:pt x="19" y="497"/>
                  </a:lnTo>
                  <a:lnTo>
                    <a:pt x="166" y="276"/>
                  </a:lnTo>
                  <a:lnTo>
                    <a:pt x="258" y="166"/>
                  </a:lnTo>
                  <a:lnTo>
                    <a:pt x="350" y="74"/>
                  </a:lnTo>
                  <a:lnTo>
                    <a:pt x="442" y="19"/>
                  </a:lnTo>
                  <a:lnTo>
                    <a:pt x="497" y="0"/>
                  </a:lnTo>
                  <a:lnTo>
                    <a:pt x="552" y="0"/>
                  </a:lnTo>
                  <a:lnTo>
                    <a:pt x="607" y="0"/>
                  </a:lnTo>
                  <a:lnTo>
                    <a:pt x="644" y="37"/>
                  </a:lnTo>
                  <a:lnTo>
                    <a:pt x="699" y="74"/>
                  </a:lnTo>
                  <a:lnTo>
                    <a:pt x="754" y="148"/>
                  </a:lnTo>
                  <a:lnTo>
                    <a:pt x="754" y="148"/>
                  </a:lnTo>
                  <a:lnTo>
                    <a:pt x="846" y="295"/>
                  </a:lnTo>
                  <a:lnTo>
                    <a:pt x="938" y="423"/>
                  </a:lnTo>
                  <a:lnTo>
                    <a:pt x="1159" y="662"/>
                  </a:lnTo>
                  <a:lnTo>
                    <a:pt x="1159" y="662"/>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6"/>
            <p:cNvSpPr/>
            <p:nvPr/>
          </p:nvSpPr>
          <p:spPr>
            <a:xfrm>
              <a:off x="2930900" y="311650"/>
              <a:ext cx="29425" cy="24825"/>
            </a:xfrm>
            <a:custGeom>
              <a:rect b="b" l="l" r="r" t="t"/>
              <a:pathLst>
                <a:path extrusionOk="0" h="993" w="1177">
                  <a:moveTo>
                    <a:pt x="956" y="349"/>
                  </a:moveTo>
                  <a:lnTo>
                    <a:pt x="956" y="349"/>
                  </a:lnTo>
                  <a:lnTo>
                    <a:pt x="1121" y="570"/>
                  </a:lnTo>
                  <a:lnTo>
                    <a:pt x="1140" y="625"/>
                  </a:lnTo>
                  <a:lnTo>
                    <a:pt x="1158" y="680"/>
                  </a:lnTo>
                  <a:lnTo>
                    <a:pt x="1177" y="754"/>
                  </a:lnTo>
                  <a:lnTo>
                    <a:pt x="1158" y="809"/>
                  </a:lnTo>
                  <a:lnTo>
                    <a:pt x="1158" y="809"/>
                  </a:lnTo>
                  <a:lnTo>
                    <a:pt x="1121" y="864"/>
                  </a:lnTo>
                  <a:lnTo>
                    <a:pt x="1066" y="901"/>
                  </a:lnTo>
                  <a:lnTo>
                    <a:pt x="993" y="919"/>
                  </a:lnTo>
                  <a:lnTo>
                    <a:pt x="919" y="919"/>
                  </a:lnTo>
                  <a:lnTo>
                    <a:pt x="919" y="919"/>
                  </a:lnTo>
                  <a:lnTo>
                    <a:pt x="827" y="974"/>
                  </a:lnTo>
                  <a:lnTo>
                    <a:pt x="717" y="993"/>
                  </a:lnTo>
                  <a:lnTo>
                    <a:pt x="478" y="993"/>
                  </a:lnTo>
                  <a:lnTo>
                    <a:pt x="478" y="993"/>
                  </a:lnTo>
                  <a:lnTo>
                    <a:pt x="349" y="974"/>
                  </a:lnTo>
                  <a:lnTo>
                    <a:pt x="221" y="956"/>
                  </a:lnTo>
                  <a:lnTo>
                    <a:pt x="110" y="901"/>
                  </a:lnTo>
                  <a:lnTo>
                    <a:pt x="37" y="846"/>
                  </a:lnTo>
                  <a:lnTo>
                    <a:pt x="0" y="772"/>
                  </a:lnTo>
                  <a:lnTo>
                    <a:pt x="0" y="717"/>
                  </a:lnTo>
                  <a:lnTo>
                    <a:pt x="0" y="662"/>
                  </a:lnTo>
                  <a:lnTo>
                    <a:pt x="55" y="552"/>
                  </a:lnTo>
                  <a:lnTo>
                    <a:pt x="166" y="441"/>
                  </a:lnTo>
                  <a:lnTo>
                    <a:pt x="166" y="441"/>
                  </a:lnTo>
                  <a:lnTo>
                    <a:pt x="239" y="331"/>
                  </a:lnTo>
                  <a:lnTo>
                    <a:pt x="331" y="202"/>
                  </a:lnTo>
                  <a:lnTo>
                    <a:pt x="405" y="92"/>
                  </a:lnTo>
                  <a:lnTo>
                    <a:pt x="460" y="37"/>
                  </a:lnTo>
                  <a:lnTo>
                    <a:pt x="515" y="0"/>
                  </a:lnTo>
                  <a:lnTo>
                    <a:pt x="515" y="0"/>
                  </a:lnTo>
                  <a:lnTo>
                    <a:pt x="607" y="0"/>
                  </a:lnTo>
                  <a:lnTo>
                    <a:pt x="662" y="0"/>
                  </a:lnTo>
                  <a:lnTo>
                    <a:pt x="735" y="37"/>
                  </a:lnTo>
                  <a:lnTo>
                    <a:pt x="791" y="92"/>
                  </a:lnTo>
                  <a:lnTo>
                    <a:pt x="882" y="221"/>
                  </a:lnTo>
                  <a:lnTo>
                    <a:pt x="956" y="349"/>
                  </a:lnTo>
                  <a:lnTo>
                    <a:pt x="956" y="34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6"/>
            <p:cNvSpPr/>
            <p:nvPr/>
          </p:nvSpPr>
          <p:spPr>
            <a:xfrm>
              <a:off x="2679975" y="309800"/>
              <a:ext cx="30350" cy="24375"/>
            </a:xfrm>
            <a:custGeom>
              <a:rect b="b" l="l" r="r" t="t"/>
              <a:pathLst>
                <a:path extrusionOk="0" h="975" w="1214">
                  <a:moveTo>
                    <a:pt x="902" y="239"/>
                  </a:moveTo>
                  <a:lnTo>
                    <a:pt x="902" y="239"/>
                  </a:lnTo>
                  <a:lnTo>
                    <a:pt x="1012" y="387"/>
                  </a:lnTo>
                  <a:lnTo>
                    <a:pt x="1140" y="552"/>
                  </a:lnTo>
                  <a:lnTo>
                    <a:pt x="1177" y="644"/>
                  </a:lnTo>
                  <a:lnTo>
                    <a:pt x="1214" y="717"/>
                  </a:lnTo>
                  <a:lnTo>
                    <a:pt x="1214" y="809"/>
                  </a:lnTo>
                  <a:lnTo>
                    <a:pt x="1177" y="901"/>
                  </a:lnTo>
                  <a:lnTo>
                    <a:pt x="1177" y="901"/>
                  </a:lnTo>
                  <a:lnTo>
                    <a:pt x="1122" y="956"/>
                  </a:lnTo>
                  <a:lnTo>
                    <a:pt x="1049" y="975"/>
                  </a:lnTo>
                  <a:lnTo>
                    <a:pt x="957" y="956"/>
                  </a:lnTo>
                  <a:lnTo>
                    <a:pt x="902" y="920"/>
                  </a:lnTo>
                  <a:lnTo>
                    <a:pt x="902" y="920"/>
                  </a:lnTo>
                  <a:lnTo>
                    <a:pt x="497" y="956"/>
                  </a:lnTo>
                  <a:lnTo>
                    <a:pt x="295" y="975"/>
                  </a:lnTo>
                  <a:lnTo>
                    <a:pt x="203" y="956"/>
                  </a:lnTo>
                  <a:lnTo>
                    <a:pt x="111" y="938"/>
                  </a:lnTo>
                  <a:lnTo>
                    <a:pt x="111" y="938"/>
                  </a:lnTo>
                  <a:lnTo>
                    <a:pt x="38" y="883"/>
                  </a:lnTo>
                  <a:lnTo>
                    <a:pt x="19" y="828"/>
                  </a:lnTo>
                  <a:lnTo>
                    <a:pt x="1" y="754"/>
                  </a:lnTo>
                  <a:lnTo>
                    <a:pt x="19" y="681"/>
                  </a:lnTo>
                  <a:lnTo>
                    <a:pt x="56" y="607"/>
                  </a:lnTo>
                  <a:lnTo>
                    <a:pt x="111" y="534"/>
                  </a:lnTo>
                  <a:lnTo>
                    <a:pt x="203" y="423"/>
                  </a:lnTo>
                  <a:lnTo>
                    <a:pt x="203" y="423"/>
                  </a:lnTo>
                  <a:lnTo>
                    <a:pt x="350" y="166"/>
                  </a:lnTo>
                  <a:lnTo>
                    <a:pt x="424" y="74"/>
                  </a:lnTo>
                  <a:lnTo>
                    <a:pt x="516" y="19"/>
                  </a:lnTo>
                  <a:lnTo>
                    <a:pt x="552" y="1"/>
                  </a:lnTo>
                  <a:lnTo>
                    <a:pt x="589" y="1"/>
                  </a:lnTo>
                  <a:lnTo>
                    <a:pt x="644" y="1"/>
                  </a:lnTo>
                  <a:lnTo>
                    <a:pt x="681" y="19"/>
                  </a:lnTo>
                  <a:lnTo>
                    <a:pt x="791" y="111"/>
                  </a:lnTo>
                  <a:lnTo>
                    <a:pt x="902" y="239"/>
                  </a:lnTo>
                  <a:lnTo>
                    <a:pt x="902" y="23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6"/>
            <p:cNvSpPr/>
            <p:nvPr/>
          </p:nvSpPr>
          <p:spPr>
            <a:xfrm>
              <a:off x="2441475" y="306575"/>
              <a:ext cx="27150" cy="25300"/>
            </a:xfrm>
            <a:custGeom>
              <a:rect b="b" l="l" r="r" t="t"/>
              <a:pathLst>
                <a:path extrusionOk="0" h="1012" w="1086">
                  <a:moveTo>
                    <a:pt x="1067" y="699"/>
                  </a:moveTo>
                  <a:lnTo>
                    <a:pt x="1067" y="699"/>
                  </a:lnTo>
                  <a:lnTo>
                    <a:pt x="1085" y="755"/>
                  </a:lnTo>
                  <a:lnTo>
                    <a:pt x="1067" y="810"/>
                  </a:lnTo>
                  <a:lnTo>
                    <a:pt x="1049" y="865"/>
                  </a:lnTo>
                  <a:lnTo>
                    <a:pt x="1012" y="902"/>
                  </a:lnTo>
                  <a:lnTo>
                    <a:pt x="975" y="938"/>
                  </a:lnTo>
                  <a:lnTo>
                    <a:pt x="920" y="938"/>
                  </a:lnTo>
                  <a:lnTo>
                    <a:pt x="865" y="938"/>
                  </a:lnTo>
                  <a:lnTo>
                    <a:pt x="810" y="920"/>
                  </a:lnTo>
                  <a:lnTo>
                    <a:pt x="810" y="920"/>
                  </a:lnTo>
                  <a:lnTo>
                    <a:pt x="699" y="975"/>
                  </a:lnTo>
                  <a:lnTo>
                    <a:pt x="589" y="1012"/>
                  </a:lnTo>
                  <a:lnTo>
                    <a:pt x="350" y="1012"/>
                  </a:lnTo>
                  <a:lnTo>
                    <a:pt x="350" y="1012"/>
                  </a:lnTo>
                  <a:lnTo>
                    <a:pt x="203" y="1012"/>
                  </a:lnTo>
                  <a:lnTo>
                    <a:pt x="111" y="975"/>
                  </a:lnTo>
                  <a:lnTo>
                    <a:pt x="38" y="902"/>
                  </a:lnTo>
                  <a:lnTo>
                    <a:pt x="1" y="828"/>
                  </a:lnTo>
                  <a:lnTo>
                    <a:pt x="1" y="736"/>
                  </a:lnTo>
                  <a:lnTo>
                    <a:pt x="38" y="626"/>
                  </a:lnTo>
                  <a:lnTo>
                    <a:pt x="93" y="516"/>
                  </a:lnTo>
                  <a:lnTo>
                    <a:pt x="148" y="405"/>
                  </a:lnTo>
                  <a:lnTo>
                    <a:pt x="148" y="405"/>
                  </a:lnTo>
                  <a:lnTo>
                    <a:pt x="221" y="277"/>
                  </a:lnTo>
                  <a:lnTo>
                    <a:pt x="277" y="148"/>
                  </a:lnTo>
                  <a:lnTo>
                    <a:pt x="313" y="93"/>
                  </a:lnTo>
                  <a:lnTo>
                    <a:pt x="368" y="38"/>
                  </a:lnTo>
                  <a:lnTo>
                    <a:pt x="424" y="1"/>
                  </a:lnTo>
                  <a:lnTo>
                    <a:pt x="497" y="1"/>
                  </a:lnTo>
                  <a:lnTo>
                    <a:pt x="497" y="1"/>
                  </a:lnTo>
                  <a:lnTo>
                    <a:pt x="607" y="38"/>
                  </a:lnTo>
                  <a:lnTo>
                    <a:pt x="681" y="93"/>
                  </a:lnTo>
                  <a:lnTo>
                    <a:pt x="754" y="185"/>
                  </a:lnTo>
                  <a:lnTo>
                    <a:pt x="828" y="295"/>
                  </a:lnTo>
                  <a:lnTo>
                    <a:pt x="938" y="497"/>
                  </a:lnTo>
                  <a:lnTo>
                    <a:pt x="1012" y="607"/>
                  </a:lnTo>
                  <a:lnTo>
                    <a:pt x="1067" y="699"/>
                  </a:lnTo>
                  <a:lnTo>
                    <a:pt x="1067" y="699"/>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6"/>
            <p:cNvSpPr/>
            <p:nvPr/>
          </p:nvSpPr>
          <p:spPr>
            <a:xfrm>
              <a:off x="2190575" y="311175"/>
              <a:ext cx="30350" cy="26675"/>
            </a:xfrm>
            <a:custGeom>
              <a:rect b="b" l="l" r="r" t="t"/>
              <a:pathLst>
                <a:path extrusionOk="0" h="1067" w="1214">
                  <a:moveTo>
                    <a:pt x="975" y="295"/>
                  </a:moveTo>
                  <a:lnTo>
                    <a:pt x="975" y="295"/>
                  </a:lnTo>
                  <a:lnTo>
                    <a:pt x="1067" y="442"/>
                  </a:lnTo>
                  <a:lnTo>
                    <a:pt x="1177" y="626"/>
                  </a:lnTo>
                  <a:lnTo>
                    <a:pt x="1195" y="718"/>
                  </a:lnTo>
                  <a:lnTo>
                    <a:pt x="1214" y="809"/>
                  </a:lnTo>
                  <a:lnTo>
                    <a:pt x="1195" y="901"/>
                  </a:lnTo>
                  <a:lnTo>
                    <a:pt x="1140" y="975"/>
                  </a:lnTo>
                  <a:lnTo>
                    <a:pt x="1140" y="975"/>
                  </a:lnTo>
                  <a:lnTo>
                    <a:pt x="1085" y="993"/>
                  </a:lnTo>
                  <a:lnTo>
                    <a:pt x="1011" y="1012"/>
                  </a:lnTo>
                  <a:lnTo>
                    <a:pt x="956" y="993"/>
                  </a:lnTo>
                  <a:lnTo>
                    <a:pt x="901" y="957"/>
                  </a:lnTo>
                  <a:lnTo>
                    <a:pt x="901" y="957"/>
                  </a:lnTo>
                  <a:lnTo>
                    <a:pt x="846" y="993"/>
                  </a:lnTo>
                  <a:lnTo>
                    <a:pt x="773" y="1030"/>
                  </a:lnTo>
                  <a:lnTo>
                    <a:pt x="625" y="1048"/>
                  </a:lnTo>
                  <a:lnTo>
                    <a:pt x="478" y="1067"/>
                  </a:lnTo>
                  <a:lnTo>
                    <a:pt x="331" y="1067"/>
                  </a:lnTo>
                  <a:lnTo>
                    <a:pt x="331" y="1067"/>
                  </a:lnTo>
                  <a:lnTo>
                    <a:pt x="203" y="1048"/>
                  </a:lnTo>
                  <a:lnTo>
                    <a:pt x="111" y="1012"/>
                  </a:lnTo>
                  <a:lnTo>
                    <a:pt x="56" y="975"/>
                  </a:lnTo>
                  <a:lnTo>
                    <a:pt x="19" y="938"/>
                  </a:lnTo>
                  <a:lnTo>
                    <a:pt x="0" y="883"/>
                  </a:lnTo>
                  <a:lnTo>
                    <a:pt x="0" y="809"/>
                  </a:lnTo>
                  <a:lnTo>
                    <a:pt x="19" y="754"/>
                  </a:lnTo>
                  <a:lnTo>
                    <a:pt x="56" y="681"/>
                  </a:lnTo>
                  <a:lnTo>
                    <a:pt x="166" y="515"/>
                  </a:lnTo>
                  <a:lnTo>
                    <a:pt x="276" y="368"/>
                  </a:lnTo>
                  <a:lnTo>
                    <a:pt x="387" y="221"/>
                  </a:lnTo>
                  <a:lnTo>
                    <a:pt x="478" y="93"/>
                  </a:lnTo>
                  <a:lnTo>
                    <a:pt x="478" y="93"/>
                  </a:lnTo>
                  <a:lnTo>
                    <a:pt x="552" y="37"/>
                  </a:lnTo>
                  <a:lnTo>
                    <a:pt x="625" y="1"/>
                  </a:lnTo>
                  <a:lnTo>
                    <a:pt x="681" y="1"/>
                  </a:lnTo>
                  <a:lnTo>
                    <a:pt x="754" y="37"/>
                  </a:lnTo>
                  <a:lnTo>
                    <a:pt x="828" y="93"/>
                  </a:lnTo>
                  <a:lnTo>
                    <a:pt x="883" y="148"/>
                  </a:lnTo>
                  <a:lnTo>
                    <a:pt x="975" y="295"/>
                  </a:lnTo>
                  <a:lnTo>
                    <a:pt x="975" y="295"/>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6"/>
            <p:cNvSpPr/>
            <p:nvPr/>
          </p:nvSpPr>
          <p:spPr>
            <a:xfrm>
              <a:off x="1946100" y="313925"/>
              <a:ext cx="27600" cy="25775"/>
            </a:xfrm>
            <a:custGeom>
              <a:rect b="b" l="l" r="r" t="t"/>
              <a:pathLst>
                <a:path extrusionOk="0" h="1031" w="1104">
                  <a:moveTo>
                    <a:pt x="1103" y="773"/>
                  </a:moveTo>
                  <a:lnTo>
                    <a:pt x="1103" y="773"/>
                  </a:lnTo>
                  <a:lnTo>
                    <a:pt x="1103" y="810"/>
                  </a:lnTo>
                  <a:lnTo>
                    <a:pt x="1085" y="865"/>
                  </a:lnTo>
                  <a:lnTo>
                    <a:pt x="1067" y="902"/>
                  </a:lnTo>
                  <a:lnTo>
                    <a:pt x="1030" y="938"/>
                  </a:lnTo>
                  <a:lnTo>
                    <a:pt x="993" y="957"/>
                  </a:lnTo>
                  <a:lnTo>
                    <a:pt x="938" y="975"/>
                  </a:lnTo>
                  <a:lnTo>
                    <a:pt x="901" y="975"/>
                  </a:lnTo>
                  <a:lnTo>
                    <a:pt x="846" y="957"/>
                  </a:lnTo>
                  <a:lnTo>
                    <a:pt x="846" y="957"/>
                  </a:lnTo>
                  <a:lnTo>
                    <a:pt x="791" y="994"/>
                  </a:lnTo>
                  <a:lnTo>
                    <a:pt x="717" y="1012"/>
                  </a:lnTo>
                  <a:lnTo>
                    <a:pt x="589" y="1030"/>
                  </a:lnTo>
                  <a:lnTo>
                    <a:pt x="313" y="1030"/>
                  </a:lnTo>
                  <a:lnTo>
                    <a:pt x="313" y="1030"/>
                  </a:lnTo>
                  <a:lnTo>
                    <a:pt x="184" y="1012"/>
                  </a:lnTo>
                  <a:lnTo>
                    <a:pt x="92" y="975"/>
                  </a:lnTo>
                  <a:lnTo>
                    <a:pt x="19" y="920"/>
                  </a:lnTo>
                  <a:lnTo>
                    <a:pt x="1" y="847"/>
                  </a:lnTo>
                  <a:lnTo>
                    <a:pt x="1" y="755"/>
                  </a:lnTo>
                  <a:lnTo>
                    <a:pt x="19" y="663"/>
                  </a:lnTo>
                  <a:lnTo>
                    <a:pt x="74" y="571"/>
                  </a:lnTo>
                  <a:lnTo>
                    <a:pt x="129" y="479"/>
                  </a:lnTo>
                  <a:lnTo>
                    <a:pt x="129" y="479"/>
                  </a:lnTo>
                  <a:lnTo>
                    <a:pt x="221" y="350"/>
                  </a:lnTo>
                  <a:lnTo>
                    <a:pt x="276" y="222"/>
                  </a:lnTo>
                  <a:lnTo>
                    <a:pt x="368" y="93"/>
                  </a:lnTo>
                  <a:lnTo>
                    <a:pt x="405" y="38"/>
                  </a:lnTo>
                  <a:lnTo>
                    <a:pt x="478" y="1"/>
                  </a:lnTo>
                  <a:lnTo>
                    <a:pt x="478" y="1"/>
                  </a:lnTo>
                  <a:lnTo>
                    <a:pt x="570" y="1"/>
                  </a:lnTo>
                  <a:lnTo>
                    <a:pt x="662" y="19"/>
                  </a:lnTo>
                  <a:lnTo>
                    <a:pt x="717" y="74"/>
                  </a:lnTo>
                  <a:lnTo>
                    <a:pt x="791" y="148"/>
                  </a:lnTo>
                  <a:lnTo>
                    <a:pt x="883" y="332"/>
                  </a:lnTo>
                  <a:lnTo>
                    <a:pt x="975" y="497"/>
                  </a:lnTo>
                  <a:lnTo>
                    <a:pt x="975" y="497"/>
                  </a:lnTo>
                  <a:lnTo>
                    <a:pt x="1048" y="626"/>
                  </a:lnTo>
                  <a:lnTo>
                    <a:pt x="1085" y="699"/>
                  </a:lnTo>
                  <a:lnTo>
                    <a:pt x="1103" y="773"/>
                  </a:lnTo>
                  <a:lnTo>
                    <a:pt x="1103" y="773"/>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6"/>
            <p:cNvSpPr/>
            <p:nvPr/>
          </p:nvSpPr>
          <p:spPr>
            <a:xfrm>
              <a:off x="1716800" y="316700"/>
              <a:ext cx="24375" cy="23000"/>
            </a:xfrm>
            <a:custGeom>
              <a:rect b="b" l="l" r="r" t="t"/>
              <a:pathLst>
                <a:path extrusionOk="0" h="920" w="975">
                  <a:moveTo>
                    <a:pt x="864" y="350"/>
                  </a:moveTo>
                  <a:lnTo>
                    <a:pt x="864" y="350"/>
                  </a:lnTo>
                  <a:lnTo>
                    <a:pt x="938" y="552"/>
                  </a:lnTo>
                  <a:lnTo>
                    <a:pt x="974" y="644"/>
                  </a:lnTo>
                  <a:lnTo>
                    <a:pt x="956" y="754"/>
                  </a:lnTo>
                  <a:lnTo>
                    <a:pt x="956" y="754"/>
                  </a:lnTo>
                  <a:lnTo>
                    <a:pt x="919" y="809"/>
                  </a:lnTo>
                  <a:lnTo>
                    <a:pt x="864" y="864"/>
                  </a:lnTo>
                  <a:lnTo>
                    <a:pt x="791" y="883"/>
                  </a:lnTo>
                  <a:lnTo>
                    <a:pt x="717" y="864"/>
                  </a:lnTo>
                  <a:lnTo>
                    <a:pt x="717" y="864"/>
                  </a:lnTo>
                  <a:lnTo>
                    <a:pt x="607" y="901"/>
                  </a:lnTo>
                  <a:lnTo>
                    <a:pt x="478" y="919"/>
                  </a:lnTo>
                  <a:lnTo>
                    <a:pt x="239" y="919"/>
                  </a:lnTo>
                  <a:lnTo>
                    <a:pt x="239" y="919"/>
                  </a:lnTo>
                  <a:lnTo>
                    <a:pt x="147" y="901"/>
                  </a:lnTo>
                  <a:lnTo>
                    <a:pt x="74" y="864"/>
                  </a:lnTo>
                  <a:lnTo>
                    <a:pt x="19" y="809"/>
                  </a:lnTo>
                  <a:lnTo>
                    <a:pt x="0" y="754"/>
                  </a:lnTo>
                  <a:lnTo>
                    <a:pt x="0" y="680"/>
                  </a:lnTo>
                  <a:lnTo>
                    <a:pt x="19" y="607"/>
                  </a:lnTo>
                  <a:lnTo>
                    <a:pt x="55" y="533"/>
                  </a:lnTo>
                  <a:lnTo>
                    <a:pt x="110" y="460"/>
                  </a:lnTo>
                  <a:lnTo>
                    <a:pt x="110" y="460"/>
                  </a:lnTo>
                  <a:lnTo>
                    <a:pt x="276" y="239"/>
                  </a:lnTo>
                  <a:lnTo>
                    <a:pt x="368" y="129"/>
                  </a:lnTo>
                  <a:lnTo>
                    <a:pt x="460" y="19"/>
                  </a:lnTo>
                  <a:lnTo>
                    <a:pt x="460" y="19"/>
                  </a:lnTo>
                  <a:lnTo>
                    <a:pt x="533" y="0"/>
                  </a:lnTo>
                  <a:lnTo>
                    <a:pt x="607" y="0"/>
                  </a:lnTo>
                  <a:lnTo>
                    <a:pt x="662" y="37"/>
                  </a:lnTo>
                  <a:lnTo>
                    <a:pt x="717" y="74"/>
                  </a:lnTo>
                  <a:lnTo>
                    <a:pt x="809" y="202"/>
                  </a:lnTo>
                  <a:lnTo>
                    <a:pt x="864" y="350"/>
                  </a:lnTo>
                  <a:lnTo>
                    <a:pt x="864" y="350"/>
                  </a:lnTo>
                  <a:close/>
                </a:path>
              </a:pathLst>
            </a:custGeom>
            <a:solidFill>
              <a:srgbClr val="EA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31" name="Shape 531"/>
        <p:cNvGrpSpPr/>
        <p:nvPr/>
      </p:nvGrpSpPr>
      <p:grpSpPr>
        <a:xfrm>
          <a:off x="0" y="0"/>
          <a:ext cx="0" cy="0"/>
          <a:chOff x="0" y="0"/>
          <a:chExt cx="0" cy="0"/>
        </a:xfrm>
      </p:grpSpPr>
      <p:sp>
        <p:nvSpPr>
          <p:cNvPr id="532" name="Google Shape;532;p18"/>
          <p:cNvSpPr txBox="1"/>
          <p:nvPr>
            <p:ph type="title"/>
          </p:nvPr>
        </p:nvSpPr>
        <p:spPr>
          <a:xfrm>
            <a:off x="720000" y="429000"/>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33" name="Google Shape;533;p18"/>
          <p:cNvSpPr txBox="1"/>
          <p:nvPr>
            <p:ph idx="1" type="subTitle"/>
          </p:nvPr>
        </p:nvSpPr>
        <p:spPr>
          <a:xfrm>
            <a:off x="1591225" y="399271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34" name="Google Shape;534;p18"/>
          <p:cNvSpPr txBox="1"/>
          <p:nvPr>
            <p:ph idx="2" type="title"/>
          </p:nvPr>
        </p:nvSpPr>
        <p:spPr>
          <a:xfrm>
            <a:off x="783900" y="3901938"/>
            <a:ext cx="5085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35" name="Google Shape;535;p18"/>
          <p:cNvSpPr txBox="1"/>
          <p:nvPr>
            <p:ph idx="3" type="subTitle"/>
          </p:nvPr>
        </p:nvSpPr>
        <p:spPr>
          <a:xfrm>
            <a:off x="1591225" y="369333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36" name="Google Shape;536;p18"/>
          <p:cNvSpPr txBox="1"/>
          <p:nvPr>
            <p:ph idx="4" type="subTitle"/>
          </p:nvPr>
        </p:nvSpPr>
        <p:spPr>
          <a:xfrm>
            <a:off x="5756100" y="399271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37" name="Google Shape;537;p18"/>
          <p:cNvSpPr txBox="1"/>
          <p:nvPr>
            <p:ph idx="5" type="title"/>
          </p:nvPr>
        </p:nvSpPr>
        <p:spPr>
          <a:xfrm>
            <a:off x="4884900" y="3901950"/>
            <a:ext cx="6363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38" name="Google Shape;538;p18"/>
          <p:cNvSpPr txBox="1"/>
          <p:nvPr>
            <p:ph idx="6" type="subTitle"/>
          </p:nvPr>
        </p:nvSpPr>
        <p:spPr>
          <a:xfrm>
            <a:off x="5756100" y="369333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39" name="Google Shape;539;p18"/>
          <p:cNvSpPr txBox="1"/>
          <p:nvPr>
            <p:ph idx="7" type="subTitle"/>
          </p:nvPr>
        </p:nvSpPr>
        <p:spPr>
          <a:xfrm>
            <a:off x="1591225" y="276296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0" name="Google Shape;540;p18"/>
          <p:cNvSpPr txBox="1"/>
          <p:nvPr>
            <p:ph idx="8" type="title"/>
          </p:nvPr>
        </p:nvSpPr>
        <p:spPr>
          <a:xfrm>
            <a:off x="783925" y="2672213"/>
            <a:ext cx="5085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41" name="Google Shape;541;p18"/>
          <p:cNvSpPr txBox="1"/>
          <p:nvPr>
            <p:ph idx="9" type="subTitle"/>
          </p:nvPr>
        </p:nvSpPr>
        <p:spPr>
          <a:xfrm>
            <a:off x="1591225" y="246358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42" name="Google Shape;542;p18"/>
          <p:cNvSpPr txBox="1"/>
          <p:nvPr>
            <p:ph idx="13" type="subTitle"/>
          </p:nvPr>
        </p:nvSpPr>
        <p:spPr>
          <a:xfrm>
            <a:off x="5756100" y="2762963"/>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3" name="Google Shape;543;p18"/>
          <p:cNvSpPr txBox="1"/>
          <p:nvPr>
            <p:ph idx="14" type="title"/>
          </p:nvPr>
        </p:nvSpPr>
        <p:spPr>
          <a:xfrm>
            <a:off x="4884900" y="2672225"/>
            <a:ext cx="6363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44" name="Google Shape;544;p18"/>
          <p:cNvSpPr txBox="1"/>
          <p:nvPr>
            <p:ph idx="15" type="subTitle"/>
          </p:nvPr>
        </p:nvSpPr>
        <p:spPr>
          <a:xfrm>
            <a:off x="5756100" y="2463588"/>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45" name="Google Shape;545;p18"/>
          <p:cNvSpPr txBox="1"/>
          <p:nvPr>
            <p:ph idx="16" type="subTitle"/>
          </p:nvPr>
        </p:nvSpPr>
        <p:spPr>
          <a:xfrm>
            <a:off x="1591213" y="1533200"/>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6" name="Google Shape;546;p18"/>
          <p:cNvSpPr txBox="1"/>
          <p:nvPr>
            <p:ph idx="17" type="title"/>
          </p:nvPr>
        </p:nvSpPr>
        <p:spPr>
          <a:xfrm>
            <a:off x="783888" y="1442475"/>
            <a:ext cx="5085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47" name="Google Shape;547;p18"/>
          <p:cNvSpPr txBox="1"/>
          <p:nvPr>
            <p:ph idx="18" type="subTitle"/>
          </p:nvPr>
        </p:nvSpPr>
        <p:spPr>
          <a:xfrm>
            <a:off x="1591213" y="1233825"/>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
        <p:nvSpPr>
          <p:cNvPr id="548" name="Google Shape;548;p18"/>
          <p:cNvSpPr txBox="1"/>
          <p:nvPr>
            <p:ph idx="19" type="subTitle"/>
          </p:nvPr>
        </p:nvSpPr>
        <p:spPr>
          <a:xfrm>
            <a:off x="5756088" y="1533200"/>
            <a:ext cx="26679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49" name="Google Shape;549;p18"/>
          <p:cNvSpPr txBox="1"/>
          <p:nvPr>
            <p:ph idx="20" type="title"/>
          </p:nvPr>
        </p:nvSpPr>
        <p:spPr>
          <a:xfrm>
            <a:off x="4884888" y="1442488"/>
            <a:ext cx="636300" cy="45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accent1"/>
              </a:buClr>
              <a:buSzPts val="3000"/>
              <a:buNone/>
              <a:defRPr sz="2500">
                <a:solidFill>
                  <a:schemeClr val="accent1"/>
                </a:solidFill>
              </a:defRPr>
            </a:lvl1pPr>
            <a:lvl2pPr lvl="1" algn="ctr">
              <a:lnSpc>
                <a:spcPct val="100000"/>
              </a:lnSpc>
              <a:spcBef>
                <a:spcPts val="0"/>
              </a:spcBef>
              <a:spcAft>
                <a:spcPts val="0"/>
              </a:spcAft>
              <a:buClr>
                <a:schemeClr val="accent1"/>
              </a:buClr>
              <a:buSzPts val="3000"/>
              <a:buNone/>
              <a:defRPr sz="3000">
                <a:solidFill>
                  <a:schemeClr val="accent1"/>
                </a:solidFill>
              </a:defRPr>
            </a:lvl2pPr>
            <a:lvl3pPr lvl="2" algn="ctr">
              <a:lnSpc>
                <a:spcPct val="100000"/>
              </a:lnSpc>
              <a:spcBef>
                <a:spcPts val="0"/>
              </a:spcBef>
              <a:spcAft>
                <a:spcPts val="0"/>
              </a:spcAft>
              <a:buClr>
                <a:schemeClr val="accent1"/>
              </a:buClr>
              <a:buSzPts val="3000"/>
              <a:buNone/>
              <a:defRPr sz="3000">
                <a:solidFill>
                  <a:schemeClr val="accent1"/>
                </a:solidFill>
              </a:defRPr>
            </a:lvl3pPr>
            <a:lvl4pPr lvl="3" algn="ctr">
              <a:lnSpc>
                <a:spcPct val="100000"/>
              </a:lnSpc>
              <a:spcBef>
                <a:spcPts val="0"/>
              </a:spcBef>
              <a:spcAft>
                <a:spcPts val="0"/>
              </a:spcAft>
              <a:buClr>
                <a:schemeClr val="accent1"/>
              </a:buClr>
              <a:buSzPts val="3000"/>
              <a:buNone/>
              <a:defRPr sz="3000">
                <a:solidFill>
                  <a:schemeClr val="accent1"/>
                </a:solidFill>
              </a:defRPr>
            </a:lvl4pPr>
            <a:lvl5pPr lvl="4" algn="ctr">
              <a:lnSpc>
                <a:spcPct val="100000"/>
              </a:lnSpc>
              <a:spcBef>
                <a:spcPts val="0"/>
              </a:spcBef>
              <a:spcAft>
                <a:spcPts val="0"/>
              </a:spcAft>
              <a:buClr>
                <a:schemeClr val="accent1"/>
              </a:buClr>
              <a:buSzPts val="3000"/>
              <a:buNone/>
              <a:defRPr sz="3000">
                <a:solidFill>
                  <a:schemeClr val="accent1"/>
                </a:solidFill>
              </a:defRPr>
            </a:lvl5pPr>
            <a:lvl6pPr lvl="5" algn="ctr">
              <a:lnSpc>
                <a:spcPct val="100000"/>
              </a:lnSpc>
              <a:spcBef>
                <a:spcPts val="0"/>
              </a:spcBef>
              <a:spcAft>
                <a:spcPts val="0"/>
              </a:spcAft>
              <a:buClr>
                <a:schemeClr val="accent1"/>
              </a:buClr>
              <a:buSzPts val="3000"/>
              <a:buNone/>
              <a:defRPr sz="3000">
                <a:solidFill>
                  <a:schemeClr val="accent1"/>
                </a:solidFill>
              </a:defRPr>
            </a:lvl6pPr>
            <a:lvl7pPr lvl="6" algn="ctr">
              <a:lnSpc>
                <a:spcPct val="100000"/>
              </a:lnSpc>
              <a:spcBef>
                <a:spcPts val="0"/>
              </a:spcBef>
              <a:spcAft>
                <a:spcPts val="0"/>
              </a:spcAft>
              <a:buClr>
                <a:schemeClr val="accent1"/>
              </a:buClr>
              <a:buSzPts val="3000"/>
              <a:buNone/>
              <a:defRPr sz="3000">
                <a:solidFill>
                  <a:schemeClr val="accent1"/>
                </a:solidFill>
              </a:defRPr>
            </a:lvl7pPr>
            <a:lvl8pPr lvl="7" algn="ctr">
              <a:lnSpc>
                <a:spcPct val="100000"/>
              </a:lnSpc>
              <a:spcBef>
                <a:spcPts val="0"/>
              </a:spcBef>
              <a:spcAft>
                <a:spcPts val="0"/>
              </a:spcAft>
              <a:buClr>
                <a:schemeClr val="accent1"/>
              </a:buClr>
              <a:buSzPts val="3000"/>
              <a:buNone/>
              <a:defRPr sz="3000">
                <a:solidFill>
                  <a:schemeClr val="accent1"/>
                </a:solidFill>
              </a:defRPr>
            </a:lvl8pPr>
            <a:lvl9pPr lvl="8" algn="ctr">
              <a:lnSpc>
                <a:spcPct val="100000"/>
              </a:lnSpc>
              <a:spcBef>
                <a:spcPts val="0"/>
              </a:spcBef>
              <a:spcAft>
                <a:spcPts val="0"/>
              </a:spcAft>
              <a:buClr>
                <a:schemeClr val="accent1"/>
              </a:buClr>
              <a:buSzPts val="3000"/>
              <a:buNone/>
              <a:defRPr sz="3000">
                <a:solidFill>
                  <a:schemeClr val="accent1"/>
                </a:solidFill>
              </a:defRPr>
            </a:lvl9pPr>
          </a:lstStyle>
          <a:p/>
        </p:txBody>
      </p:sp>
      <p:sp>
        <p:nvSpPr>
          <p:cNvPr id="550" name="Google Shape;550;p18"/>
          <p:cNvSpPr txBox="1"/>
          <p:nvPr>
            <p:ph idx="21" type="subTitle"/>
          </p:nvPr>
        </p:nvSpPr>
        <p:spPr>
          <a:xfrm>
            <a:off x="5756088" y="1233825"/>
            <a:ext cx="2667900" cy="37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oppins Medium"/>
              <a:buNone/>
              <a:defRPr sz="1800">
                <a:latin typeface="Poppins SemiBold"/>
                <a:ea typeface="Poppins SemiBold"/>
                <a:cs typeface="Poppins SemiBold"/>
                <a:sym typeface="Poppins SemiBold"/>
              </a:defRPr>
            </a:lvl1pPr>
            <a:lvl2pPr lvl="1"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l">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V Disease by Slidesgo" type="title">
  <p:cSld name="TITLE">
    <p:spTree>
      <p:nvGrpSpPr>
        <p:cNvPr id="551" name="Shape 551"/>
        <p:cNvGrpSpPr/>
        <p:nvPr/>
      </p:nvGrpSpPr>
      <p:grpSpPr>
        <a:xfrm>
          <a:off x="0" y="0"/>
          <a:ext cx="0" cy="0"/>
          <a:chOff x="0" y="0"/>
          <a:chExt cx="0" cy="0"/>
        </a:xfrm>
      </p:grpSpPr>
      <p:grpSp>
        <p:nvGrpSpPr>
          <p:cNvPr id="552" name="Google Shape;552;p19"/>
          <p:cNvGrpSpPr/>
          <p:nvPr/>
        </p:nvGrpSpPr>
        <p:grpSpPr>
          <a:xfrm>
            <a:off x="7014025" y="-36353"/>
            <a:ext cx="2179020" cy="1814366"/>
            <a:chOff x="7004925" y="-3"/>
            <a:chExt cx="2179020" cy="1814366"/>
          </a:xfrm>
        </p:grpSpPr>
        <p:sp>
          <p:nvSpPr>
            <p:cNvPr id="553" name="Google Shape;553;p19"/>
            <p:cNvSpPr/>
            <p:nvPr/>
          </p:nvSpPr>
          <p:spPr>
            <a:xfrm>
              <a:off x="7353282" y="-3"/>
              <a:ext cx="1830663" cy="1814366"/>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9"/>
            <p:cNvSpPr/>
            <p:nvPr/>
          </p:nvSpPr>
          <p:spPr>
            <a:xfrm rot="940759">
              <a:off x="7038179" y="173839"/>
              <a:ext cx="333746" cy="292047"/>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5" name="Google Shape;555;p19"/>
          <p:cNvPicPr preferRelativeResize="0"/>
          <p:nvPr/>
        </p:nvPicPr>
        <p:blipFill rotWithShape="1">
          <a:blip r:embed="rId2">
            <a:alphaModFix/>
          </a:blip>
          <a:srcRect b="0" l="0" r="0" t="0"/>
          <a:stretch/>
        </p:blipFill>
        <p:spPr>
          <a:xfrm>
            <a:off x="110359" y="283512"/>
            <a:ext cx="9144000" cy="5143500"/>
          </a:xfrm>
          <a:prstGeom prst="rect">
            <a:avLst/>
          </a:prstGeom>
          <a:noFill/>
          <a:ln>
            <a:noFill/>
          </a:ln>
        </p:spPr>
      </p:pic>
      <p:grpSp>
        <p:nvGrpSpPr>
          <p:cNvPr id="556" name="Google Shape;556;p19"/>
          <p:cNvGrpSpPr/>
          <p:nvPr/>
        </p:nvGrpSpPr>
        <p:grpSpPr>
          <a:xfrm>
            <a:off x="1" y="3329133"/>
            <a:ext cx="1786597" cy="1814377"/>
            <a:chOff x="249825" y="1523700"/>
            <a:chExt cx="403550" cy="409825"/>
          </a:xfrm>
        </p:grpSpPr>
        <p:sp>
          <p:nvSpPr>
            <p:cNvPr id="557" name="Google Shape;557;p19"/>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9"/>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19"/>
          <p:cNvSpPr txBox="1"/>
          <p:nvPr>
            <p:ph type="ctrTitle"/>
          </p:nvPr>
        </p:nvSpPr>
        <p:spPr>
          <a:xfrm>
            <a:off x="5188200" y="1040025"/>
            <a:ext cx="2869200" cy="21477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0" name="Google Shape;560;p19"/>
          <p:cNvSpPr txBox="1"/>
          <p:nvPr>
            <p:ph idx="1" type="subTitle"/>
          </p:nvPr>
        </p:nvSpPr>
        <p:spPr>
          <a:xfrm>
            <a:off x="4821600" y="3187575"/>
            <a:ext cx="3602400" cy="915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1" name="Shape 561"/>
        <p:cNvGrpSpPr/>
        <p:nvPr/>
      </p:nvGrpSpPr>
      <p:grpSpPr>
        <a:xfrm>
          <a:off x="0" y="0"/>
          <a:ext cx="0" cy="0"/>
          <a:chOff x="0" y="0"/>
          <a:chExt cx="0" cy="0"/>
        </a:xfrm>
      </p:grpSpPr>
      <p:grpSp>
        <p:nvGrpSpPr>
          <p:cNvPr id="562" name="Google Shape;562;p20"/>
          <p:cNvGrpSpPr/>
          <p:nvPr/>
        </p:nvGrpSpPr>
        <p:grpSpPr>
          <a:xfrm>
            <a:off x="-300176" y="-402482"/>
            <a:ext cx="9566393" cy="5713431"/>
            <a:chOff x="-300176" y="-402482"/>
            <a:chExt cx="9566393" cy="5713431"/>
          </a:xfrm>
        </p:grpSpPr>
        <p:sp>
          <p:nvSpPr>
            <p:cNvPr id="563" name="Google Shape;563;p20"/>
            <p:cNvSpPr/>
            <p:nvPr/>
          </p:nvSpPr>
          <p:spPr>
            <a:xfrm rot="1305502">
              <a:off x="312753" y="2821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0"/>
            <p:cNvSpPr/>
            <p:nvPr/>
          </p:nvSpPr>
          <p:spPr>
            <a:xfrm rot="-2700000">
              <a:off x="-173347" y="1463587"/>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0"/>
            <p:cNvSpPr/>
            <p:nvPr/>
          </p:nvSpPr>
          <p:spPr>
            <a:xfrm rot="-2700000">
              <a:off x="1977103" y="40292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0"/>
            <p:cNvSpPr/>
            <p:nvPr/>
          </p:nvSpPr>
          <p:spPr>
            <a:xfrm rot="-2700000">
              <a:off x="4904803" y="830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0"/>
            <p:cNvSpPr/>
            <p:nvPr/>
          </p:nvSpPr>
          <p:spPr>
            <a:xfrm rot="-632026">
              <a:off x="8000975" y="282152"/>
              <a:ext cx="379070" cy="515740"/>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0"/>
            <p:cNvSpPr/>
            <p:nvPr/>
          </p:nvSpPr>
          <p:spPr>
            <a:xfrm rot="-2700000">
              <a:off x="4194978" y="4259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0"/>
            <p:cNvSpPr/>
            <p:nvPr/>
          </p:nvSpPr>
          <p:spPr>
            <a:xfrm rot="1305502">
              <a:off x="3242103" y="6585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0"/>
            <p:cNvSpPr/>
            <p:nvPr/>
          </p:nvSpPr>
          <p:spPr>
            <a:xfrm rot="1305502">
              <a:off x="82090"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0"/>
            <p:cNvSpPr/>
            <p:nvPr/>
          </p:nvSpPr>
          <p:spPr>
            <a:xfrm rot="-683304">
              <a:off x="3801752" y="2075188"/>
              <a:ext cx="379080" cy="515753"/>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0"/>
            <p:cNvSpPr/>
            <p:nvPr/>
          </p:nvSpPr>
          <p:spPr>
            <a:xfrm rot="1305502">
              <a:off x="6137553" y="-16813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0"/>
            <p:cNvSpPr/>
            <p:nvPr/>
          </p:nvSpPr>
          <p:spPr>
            <a:xfrm rot="-2421755">
              <a:off x="1842775" y="61369"/>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0"/>
            <p:cNvSpPr/>
            <p:nvPr/>
          </p:nvSpPr>
          <p:spPr>
            <a:xfrm rot="-2421755">
              <a:off x="1349325" y="13656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0"/>
            <p:cNvSpPr/>
            <p:nvPr/>
          </p:nvSpPr>
          <p:spPr>
            <a:xfrm rot="-2421755">
              <a:off x="219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0"/>
            <p:cNvSpPr/>
            <p:nvPr/>
          </p:nvSpPr>
          <p:spPr>
            <a:xfrm rot="-2421755">
              <a:off x="8643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0"/>
            <p:cNvSpPr/>
            <p:nvPr/>
          </p:nvSpPr>
          <p:spPr>
            <a:xfrm rot="-2421755">
              <a:off x="8390075" y="16941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0"/>
            <p:cNvSpPr/>
            <p:nvPr/>
          </p:nvSpPr>
          <p:spPr>
            <a:xfrm rot="1305502">
              <a:off x="6779703" y="1365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0"/>
            <p:cNvSpPr/>
            <p:nvPr/>
          </p:nvSpPr>
          <p:spPr>
            <a:xfrm rot="1305502">
              <a:off x="5275778" y="2623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0"/>
            <p:cNvSpPr/>
            <p:nvPr/>
          </p:nvSpPr>
          <p:spPr>
            <a:xfrm rot="1305502">
              <a:off x="6619303" y="42598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0"/>
            <p:cNvSpPr/>
            <p:nvPr/>
          </p:nvSpPr>
          <p:spPr>
            <a:xfrm rot="-2700000">
              <a:off x="7040428"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0"/>
            <p:cNvSpPr/>
            <p:nvPr/>
          </p:nvSpPr>
          <p:spPr>
            <a:xfrm rot="-2700000">
              <a:off x="4333290" y="-343988"/>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0"/>
            <p:cNvSpPr/>
            <p:nvPr/>
          </p:nvSpPr>
          <p:spPr>
            <a:xfrm rot="1305502">
              <a:off x="8805053" y="2843224"/>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0"/>
            <p:cNvSpPr/>
            <p:nvPr/>
          </p:nvSpPr>
          <p:spPr>
            <a:xfrm rot="750061">
              <a:off x="1913329" y="2698892"/>
              <a:ext cx="379070" cy="515739"/>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5" name="Google Shape;585;p20"/>
          <p:cNvSpPr txBox="1"/>
          <p:nvPr>
            <p:ph type="title"/>
          </p:nvPr>
        </p:nvSpPr>
        <p:spPr>
          <a:xfrm>
            <a:off x="4735150" y="1988725"/>
            <a:ext cx="3688500" cy="1580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6" name="Google Shape;586;p20"/>
          <p:cNvSpPr txBox="1"/>
          <p:nvPr>
            <p:ph idx="1" type="subTitle"/>
          </p:nvPr>
        </p:nvSpPr>
        <p:spPr>
          <a:xfrm>
            <a:off x="5412850" y="3569075"/>
            <a:ext cx="3010800" cy="901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87" name="Google Shape;587;p20"/>
          <p:cNvSpPr txBox="1"/>
          <p:nvPr>
            <p:ph idx="2" type="title"/>
          </p:nvPr>
        </p:nvSpPr>
        <p:spPr>
          <a:xfrm>
            <a:off x="7555150" y="731369"/>
            <a:ext cx="700200" cy="920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588" name="Google Shape;588;p20"/>
          <p:cNvGrpSpPr/>
          <p:nvPr/>
        </p:nvGrpSpPr>
        <p:grpSpPr>
          <a:xfrm>
            <a:off x="-12" y="-3220"/>
            <a:ext cx="2623518" cy="1663536"/>
            <a:chOff x="-12" y="-3220"/>
            <a:chExt cx="2623518" cy="1663536"/>
          </a:xfrm>
        </p:grpSpPr>
        <p:sp>
          <p:nvSpPr>
            <p:cNvPr id="589" name="Google Shape;589;p20"/>
            <p:cNvSpPr/>
            <p:nvPr/>
          </p:nvSpPr>
          <p:spPr>
            <a:xfrm flipH="1">
              <a:off x="-12" y="-3220"/>
              <a:ext cx="2129368" cy="1663536"/>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0"/>
            <p:cNvSpPr/>
            <p:nvPr/>
          </p:nvSpPr>
          <p:spPr>
            <a:xfrm rot="2700000">
              <a:off x="2259298" y="151675"/>
              <a:ext cx="313179" cy="274054"/>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1" name="Shape 591"/>
        <p:cNvGrpSpPr/>
        <p:nvPr/>
      </p:nvGrpSpPr>
      <p:grpSpPr>
        <a:xfrm>
          <a:off x="0" y="0"/>
          <a:ext cx="0" cy="0"/>
          <a:chOff x="0" y="0"/>
          <a:chExt cx="0" cy="0"/>
        </a:xfrm>
      </p:grpSpPr>
      <p:pic>
        <p:nvPicPr>
          <p:cNvPr id="592" name="Google Shape;592;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3" name="Google Shape;593;p21"/>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4" name="Google Shape;594;p21"/>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1600"/>
              </a:spcBef>
              <a:spcAft>
                <a:spcPts val="0"/>
              </a:spcAft>
              <a:buSzPts val="1600"/>
              <a:buChar char="○"/>
              <a:defRPr/>
            </a:lvl2pPr>
            <a:lvl3pPr indent="-330200" lvl="2" marL="1371600" algn="l">
              <a:lnSpc>
                <a:spcPct val="115000"/>
              </a:lnSpc>
              <a:spcBef>
                <a:spcPts val="1600"/>
              </a:spcBef>
              <a:spcAft>
                <a:spcPts val="0"/>
              </a:spcAft>
              <a:buSzPts val="1600"/>
              <a:buChar char="■"/>
              <a:defRPr/>
            </a:lvl3pPr>
            <a:lvl4pPr indent="-330200" lvl="3" marL="1828800" algn="l">
              <a:lnSpc>
                <a:spcPct val="115000"/>
              </a:lnSpc>
              <a:spcBef>
                <a:spcPts val="1600"/>
              </a:spcBef>
              <a:spcAft>
                <a:spcPts val="0"/>
              </a:spcAft>
              <a:buSzPts val="1600"/>
              <a:buChar char="●"/>
              <a:defRPr/>
            </a:lvl4pPr>
            <a:lvl5pPr indent="-330200" lvl="4" marL="2286000" algn="l">
              <a:lnSpc>
                <a:spcPct val="115000"/>
              </a:lnSpc>
              <a:spcBef>
                <a:spcPts val="1600"/>
              </a:spcBef>
              <a:spcAft>
                <a:spcPts val="0"/>
              </a:spcAft>
              <a:buSzPts val="1600"/>
              <a:buChar char="○"/>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
        <p:nvSpPr>
          <p:cNvPr id="595" name="Google Shape;595;p21"/>
          <p:cNvSpPr/>
          <p:nvPr/>
        </p:nvSpPr>
        <p:spPr>
          <a:xfrm rot="5400000">
            <a:off x="8073800" y="4167300"/>
            <a:ext cx="1318875" cy="412178"/>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6" name="Google Shape;596;p21"/>
          <p:cNvGrpSpPr/>
          <p:nvPr/>
        </p:nvGrpSpPr>
        <p:grpSpPr>
          <a:xfrm rot="10800000">
            <a:off x="8527156" y="4151436"/>
            <a:ext cx="751410" cy="1137016"/>
            <a:chOff x="429725" y="2094100"/>
            <a:chExt cx="403550" cy="610675"/>
          </a:xfrm>
        </p:grpSpPr>
        <p:sp>
          <p:nvSpPr>
            <p:cNvPr id="597" name="Google Shape;597;p21"/>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1"/>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1"/>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21"/>
          <p:cNvGrpSpPr/>
          <p:nvPr/>
        </p:nvGrpSpPr>
        <p:grpSpPr>
          <a:xfrm>
            <a:off x="-7" y="0"/>
            <a:ext cx="2030256" cy="1285566"/>
            <a:chOff x="-7" y="0"/>
            <a:chExt cx="2030256" cy="1285566"/>
          </a:xfrm>
        </p:grpSpPr>
        <p:sp>
          <p:nvSpPr>
            <p:cNvPr id="601" name="Google Shape;601;p21"/>
            <p:cNvSpPr/>
            <p:nvPr/>
          </p:nvSpPr>
          <p:spPr>
            <a:xfrm flipH="1">
              <a:off x="-7" y="0"/>
              <a:ext cx="1645558" cy="1285566"/>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1"/>
            <p:cNvSpPr/>
            <p:nvPr/>
          </p:nvSpPr>
          <p:spPr>
            <a:xfrm flipH="1" rot="-940734">
              <a:off x="1754438" y="117134"/>
              <a:ext cx="250823" cy="219459"/>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3" name="Shape 603"/>
        <p:cNvGrpSpPr/>
        <p:nvPr/>
      </p:nvGrpSpPr>
      <p:grpSpPr>
        <a:xfrm>
          <a:off x="0" y="0"/>
          <a:ext cx="0" cy="0"/>
          <a:chOff x="0" y="0"/>
          <a:chExt cx="0" cy="0"/>
        </a:xfrm>
      </p:grpSpPr>
      <p:pic>
        <p:nvPicPr>
          <p:cNvPr id="604" name="Google Shape;604;p2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605" name="Google Shape;605;p22"/>
          <p:cNvGrpSpPr/>
          <p:nvPr/>
        </p:nvGrpSpPr>
        <p:grpSpPr>
          <a:xfrm rot="10800000">
            <a:off x="8011711" y="8"/>
            <a:ext cx="1132281" cy="1149846"/>
            <a:chOff x="249825" y="1523700"/>
            <a:chExt cx="403550" cy="409825"/>
          </a:xfrm>
        </p:grpSpPr>
        <p:sp>
          <p:nvSpPr>
            <p:cNvPr id="606" name="Google Shape;606;p22"/>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2"/>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8" name="Google Shape;608;p22"/>
          <p:cNvSpPr/>
          <p:nvPr/>
        </p:nvSpPr>
        <p:spPr>
          <a:xfrm rot="5400000">
            <a:off x="-473625" y="3991491"/>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 name="Google Shape;609;p22"/>
          <p:cNvGrpSpPr/>
          <p:nvPr/>
        </p:nvGrpSpPr>
        <p:grpSpPr>
          <a:xfrm flipH="1" rot="6450712">
            <a:off x="286730" y="4430252"/>
            <a:ext cx="510583" cy="951677"/>
            <a:chOff x="249825" y="786650"/>
            <a:chExt cx="173875" cy="324100"/>
          </a:xfrm>
        </p:grpSpPr>
        <p:sp>
          <p:nvSpPr>
            <p:cNvPr id="610" name="Google Shape;610;p22"/>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2"/>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22"/>
          <p:cNvGrpSpPr/>
          <p:nvPr/>
        </p:nvGrpSpPr>
        <p:grpSpPr>
          <a:xfrm rot="10800000">
            <a:off x="-98051" y="4129083"/>
            <a:ext cx="765905" cy="1041329"/>
            <a:chOff x="1527825" y="2215650"/>
            <a:chExt cx="334325" cy="454550"/>
          </a:xfrm>
        </p:grpSpPr>
        <p:sp>
          <p:nvSpPr>
            <p:cNvPr id="613" name="Google Shape;613;p22"/>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2"/>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2"/>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6" name="Google Shape;616;p22"/>
          <p:cNvSpPr txBox="1"/>
          <p:nvPr>
            <p:ph idx="1" type="subTitle"/>
          </p:nvPr>
        </p:nvSpPr>
        <p:spPr>
          <a:xfrm>
            <a:off x="1259313" y="3170775"/>
            <a:ext cx="26799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7" name="Google Shape;617;p22"/>
          <p:cNvSpPr txBox="1"/>
          <p:nvPr>
            <p:ph idx="2" type="subTitle"/>
          </p:nvPr>
        </p:nvSpPr>
        <p:spPr>
          <a:xfrm>
            <a:off x="1259313" y="2832425"/>
            <a:ext cx="26799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618" name="Google Shape;618;p22"/>
          <p:cNvSpPr txBox="1"/>
          <p:nvPr>
            <p:ph idx="3" type="subTitle"/>
          </p:nvPr>
        </p:nvSpPr>
        <p:spPr>
          <a:xfrm>
            <a:off x="5204787" y="3170775"/>
            <a:ext cx="26799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9" name="Google Shape;619;p22"/>
          <p:cNvSpPr txBox="1"/>
          <p:nvPr>
            <p:ph idx="4" type="subTitle"/>
          </p:nvPr>
        </p:nvSpPr>
        <p:spPr>
          <a:xfrm>
            <a:off x="5204787" y="2832400"/>
            <a:ext cx="26799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620" name="Google Shape;620;p22"/>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1" name="Shape 621"/>
        <p:cNvGrpSpPr/>
        <p:nvPr/>
      </p:nvGrpSpPr>
      <p:grpSpPr>
        <a:xfrm>
          <a:off x="0" y="0"/>
          <a:ext cx="0" cy="0"/>
          <a:chOff x="0" y="0"/>
          <a:chExt cx="0" cy="0"/>
        </a:xfrm>
      </p:grpSpPr>
      <p:pic>
        <p:nvPicPr>
          <p:cNvPr id="622" name="Google Shape;622;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3" name="Google Shape;623;p23"/>
          <p:cNvSpPr/>
          <p:nvPr/>
        </p:nvSpPr>
        <p:spPr>
          <a:xfrm flipH="1" rot="5400000">
            <a:off x="-383397" y="497731"/>
            <a:ext cx="1115409" cy="348590"/>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23"/>
          <p:cNvGrpSpPr/>
          <p:nvPr/>
        </p:nvGrpSpPr>
        <p:grpSpPr>
          <a:xfrm flipH="1" rot="-545189">
            <a:off x="-38708" y="-108153"/>
            <a:ext cx="915154" cy="648202"/>
            <a:chOff x="-68100" y="742175"/>
            <a:chExt cx="1022829" cy="724389"/>
          </a:xfrm>
        </p:grpSpPr>
        <p:sp>
          <p:nvSpPr>
            <p:cNvPr id="625" name="Google Shape;625;p23"/>
            <p:cNvSpPr/>
            <p:nvPr/>
          </p:nvSpPr>
          <p:spPr>
            <a:xfrm>
              <a:off x="-68100" y="743756"/>
              <a:ext cx="1022829" cy="722808"/>
            </a:xfrm>
            <a:custGeom>
              <a:rect b="b" l="l" r="r" t="t"/>
              <a:pathLst>
                <a:path extrusionOk="0" h="14631" w="20704">
                  <a:moveTo>
                    <a:pt x="14484" y="1"/>
                  </a:moveTo>
                  <a:cubicBezTo>
                    <a:pt x="13582" y="1"/>
                    <a:pt x="12681" y="71"/>
                    <a:pt x="11800" y="220"/>
                  </a:cubicBezTo>
                  <a:cubicBezTo>
                    <a:pt x="8779" y="629"/>
                    <a:pt x="5884" y="2045"/>
                    <a:pt x="3934" y="4279"/>
                  </a:cubicBezTo>
                  <a:cubicBezTo>
                    <a:pt x="1448" y="7174"/>
                    <a:pt x="661" y="10981"/>
                    <a:pt x="1" y="14631"/>
                  </a:cubicBezTo>
                  <a:cubicBezTo>
                    <a:pt x="3399" y="14001"/>
                    <a:pt x="6954" y="14631"/>
                    <a:pt x="10352" y="13718"/>
                  </a:cubicBezTo>
                  <a:cubicBezTo>
                    <a:pt x="13090" y="12931"/>
                    <a:pt x="15449" y="11232"/>
                    <a:pt x="17306" y="8998"/>
                  </a:cubicBezTo>
                  <a:cubicBezTo>
                    <a:pt x="18092" y="7960"/>
                    <a:pt x="18753" y="6765"/>
                    <a:pt x="19257" y="5600"/>
                  </a:cubicBezTo>
                  <a:cubicBezTo>
                    <a:pt x="19791" y="4562"/>
                    <a:pt x="20043" y="3366"/>
                    <a:pt x="20326" y="2202"/>
                  </a:cubicBezTo>
                  <a:cubicBezTo>
                    <a:pt x="20452" y="1667"/>
                    <a:pt x="20704" y="1258"/>
                    <a:pt x="20326" y="1007"/>
                  </a:cubicBezTo>
                  <a:cubicBezTo>
                    <a:pt x="19917" y="755"/>
                    <a:pt x="19131" y="629"/>
                    <a:pt x="18596" y="472"/>
                  </a:cubicBezTo>
                  <a:cubicBezTo>
                    <a:pt x="17262" y="167"/>
                    <a:pt x="15871" y="1"/>
                    <a:pt x="144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3"/>
            <p:cNvSpPr/>
            <p:nvPr/>
          </p:nvSpPr>
          <p:spPr>
            <a:xfrm>
              <a:off x="-68100" y="743756"/>
              <a:ext cx="1010429" cy="722808"/>
            </a:xfrm>
            <a:custGeom>
              <a:rect b="b" l="l" r="r" t="t"/>
              <a:pathLst>
                <a:path extrusionOk="0" h="14631" w="20453">
                  <a:moveTo>
                    <a:pt x="14484" y="1"/>
                  </a:moveTo>
                  <a:cubicBezTo>
                    <a:pt x="13582" y="1"/>
                    <a:pt x="12681" y="71"/>
                    <a:pt x="11800" y="220"/>
                  </a:cubicBezTo>
                  <a:cubicBezTo>
                    <a:pt x="8779" y="629"/>
                    <a:pt x="5884" y="2045"/>
                    <a:pt x="3934" y="4279"/>
                  </a:cubicBezTo>
                  <a:cubicBezTo>
                    <a:pt x="1448" y="7174"/>
                    <a:pt x="661" y="10981"/>
                    <a:pt x="1" y="14631"/>
                  </a:cubicBezTo>
                  <a:cubicBezTo>
                    <a:pt x="1" y="14631"/>
                    <a:pt x="15858" y="8495"/>
                    <a:pt x="20452" y="1258"/>
                  </a:cubicBezTo>
                  <a:cubicBezTo>
                    <a:pt x="20452" y="1132"/>
                    <a:pt x="20326" y="1007"/>
                    <a:pt x="20326" y="1007"/>
                  </a:cubicBezTo>
                  <a:cubicBezTo>
                    <a:pt x="19917" y="755"/>
                    <a:pt x="19131" y="629"/>
                    <a:pt x="18596" y="472"/>
                  </a:cubicBezTo>
                  <a:cubicBezTo>
                    <a:pt x="17262" y="167"/>
                    <a:pt x="15871" y="1"/>
                    <a:pt x="144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3"/>
            <p:cNvSpPr/>
            <p:nvPr/>
          </p:nvSpPr>
          <p:spPr>
            <a:xfrm>
              <a:off x="-68100" y="742175"/>
              <a:ext cx="1016654" cy="724389"/>
            </a:xfrm>
            <a:custGeom>
              <a:rect b="b" l="l" r="r" t="t"/>
              <a:pathLst>
                <a:path extrusionOk="0" h="14663" w="20579">
                  <a:moveTo>
                    <a:pt x="13750" y="0"/>
                  </a:moveTo>
                  <a:cubicBezTo>
                    <a:pt x="13373" y="0"/>
                    <a:pt x="13090" y="126"/>
                    <a:pt x="12712" y="126"/>
                  </a:cubicBezTo>
                  <a:cubicBezTo>
                    <a:pt x="14285" y="504"/>
                    <a:pt x="16897" y="1699"/>
                    <a:pt x="17809" y="4185"/>
                  </a:cubicBezTo>
                  <a:cubicBezTo>
                    <a:pt x="17180" y="4720"/>
                    <a:pt x="16519" y="5223"/>
                    <a:pt x="15733" y="5884"/>
                  </a:cubicBezTo>
                  <a:cubicBezTo>
                    <a:pt x="13624" y="3650"/>
                    <a:pt x="11391" y="2486"/>
                    <a:pt x="9817" y="1825"/>
                  </a:cubicBezTo>
                  <a:lnTo>
                    <a:pt x="9691" y="1825"/>
                  </a:lnTo>
                  <a:cubicBezTo>
                    <a:pt x="9031" y="1574"/>
                    <a:pt x="8370" y="1448"/>
                    <a:pt x="7867" y="1290"/>
                  </a:cubicBezTo>
                  <a:cubicBezTo>
                    <a:pt x="7741" y="1448"/>
                    <a:pt x="7458" y="1574"/>
                    <a:pt x="7332" y="1574"/>
                  </a:cubicBezTo>
                  <a:cubicBezTo>
                    <a:pt x="8779" y="1825"/>
                    <a:pt x="12303" y="2738"/>
                    <a:pt x="15449" y="6167"/>
                  </a:cubicBezTo>
                  <a:cubicBezTo>
                    <a:pt x="14537" y="6797"/>
                    <a:pt x="13624" y="7331"/>
                    <a:pt x="12712" y="7992"/>
                  </a:cubicBezTo>
                  <a:cubicBezTo>
                    <a:pt x="11265" y="6797"/>
                    <a:pt x="9691" y="6010"/>
                    <a:pt x="8244" y="5507"/>
                  </a:cubicBezTo>
                  <a:cubicBezTo>
                    <a:pt x="7458" y="5097"/>
                    <a:pt x="6797" y="4972"/>
                    <a:pt x="6168" y="4846"/>
                  </a:cubicBezTo>
                  <a:cubicBezTo>
                    <a:pt x="5224" y="4594"/>
                    <a:pt x="4437" y="4437"/>
                    <a:pt x="3808" y="4437"/>
                  </a:cubicBezTo>
                  <a:cubicBezTo>
                    <a:pt x="3650" y="4594"/>
                    <a:pt x="3525" y="4720"/>
                    <a:pt x="3525" y="4846"/>
                  </a:cubicBezTo>
                  <a:cubicBezTo>
                    <a:pt x="5224" y="4972"/>
                    <a:pt x="9314" y="5507"/>
                    <a:pt x="12303" y="8244"/>
                  </a:cubicBezTo>
                  <a:cubicBezTo>
                    <a:pt x="11391" y="8779"/>
                    <a:pt x="10478" y="9440"/>
                    <a:pt x="9440" y="9943"/>
                  </a:cubicBezTo>
                  <a:cubicBezTo>
                    <a:pt x="8653" y="9440"/>
                    <a:pt x="7992" y="9156"/>
                    <a:pt x="7206" y="8779"/>
                  </a:cubicBezTo>
                  <a:cubicBezTo>
                    <a:pt x="5999" y="8369"/>
                    <a:pt x="4867" y="8199"/>
                    <a:pt x="3936" y="8199"/>
                  </a:cubicBezTo>
                  <a:cubicBezTo>
                    <a:pt x="3653" y="8199"/>
                    <a:pt x="3389" y="8215"/>
                    <a:pt x="3147" y="8244"/>
                  </a:cubicBezTo>
                  <a:cubicBezTo>
                    <a:pt x="2486" y="8244"/>
                    <a:pt x="1951" y="8370"/>
                    <a:pt x="1574" y="8370"/>
                  </a:cubicBezTo>
                  <a:cubicBezTo>
                    <a:pt x="1448" y="8527"/>
                    <a:pt x="1448" y="8779"/>
                    <a:pt x="1448" y="8905"/>
                  </a:cubicBezTo>
                  <a:cubicBezTo>
                    <a:pt x="2039" y="8763"/>
                    <a:pt x="2830" y="8634"/>
                    <a:pt x="3748" y="8634"/>
                  </a:cubicBezTo>
                  <a:cubicBezTo>
                    <a:pt x="5272" y="8634"/>
                    <a:pt x="7145" y="8989"/>
                    <a:pt x="9031" y="10226"/>
                  </a:cubicBezTo>
                  <a:cubicBezTo>
                    <a:pt x="8779" y="10352"/>
                    <a:pt x="8653" y="10478"/>
                    <a:pt x="8370" y="10478"/>
                  </a:cubicBezTo>
                  <a:cubicBezTo>
                    <a:pt x="7458" y="11013"/>
                    <a:pt x="6419" y="11516"/>
                    <a:pt x="5633" y="11925"/>
                  </a:cubicBezTo>
                  <a:cubicBezTo>
                    <a:pt x="5381" y="11799"/>
                    <a:pt x="5098" y="11673"/>
                    <a:pt x="4846" y="11516"/>
                  </a:cubicBezTo>
                  <a:cubicBezTo>
                    <a:pt x="4301" y="11361"/>
                    <a:pt x="3693" y="11290"/>
                    <a:pt x="3084" y="11290"/>
                  </a:cubicBezTo>
                  <a:cubicBezTo>
                    <a:pt x="2215" y="11290"/>
                    <a:pt x="1346" y="11433"/>
                    <a:pt x="661" y="11673"/>
                  </a:cubicBezTo>
                  <a:cubicBezTo>
                    <a:pt x="504" y="11799"/>
                    <a:pt x="504" y="11925"/>
                    <a:pt x="504" y="12051"/>
                  </a:cubicBezTo>
                  <a:cubicBezTo>
                    <a:pt x="1208" y="11850"/>
                    <a:pt x="2136" y="11675"/>
                    <a:pt x="3044" y="11675"/>
                  </a:cubicBezTo>
                  <a:cubicBezTo>
                    <a:pt x="3840" y="11675"/>
                    <a:pt x="4621" y="11809"/>
                    <a:pt x="5224" y="12177"/>
                  </a:cubicBezTo>
                  <a:cubicBezTo>
                    <a:pt x="2612" y="13498"/>
                    <a:pt x="504" y="14285"/>
                    <a:pt x="1" y="14411"/>
                  </a:cubicBezTo>
                  <a:lnTo>
                    <a:pt x="1" y="14663"/>
                  </a:lnTo>
                  <a:cubicBezTo>
                    <a:pt x="252" y="14663"/>
                    <a:pt x="504" y="14537"/>
                    <a:pt x="787" y="14537"/>
                  </a:cubicBezTo>
                  <a:cubicBezTo>
                    <a:pt x="1825" y="14159"/>
                    <a:pt x="3525" y="13373"/>
                    <a:pt x="5633" y="12303"/>
                  </a:cubicBezTo>
                  <a:lnTo>
                    <a:pt x="5884" y="12303"/>
                  </a:lnTo>
                  <a:cubicBezTo>
                    <a:pt x="5758" y="12963"/>
                    <a:pt x="5381" y="13750"/>
                    <a:pt x="4972" y="14285"/>
                  </a:cubicBezTo>
                  <a:lnTo>
                    <a:pt x="5381" y="14285"/>
                  </a:lnTo>
                  <a:cubicBezTo>
                    <a:pt x="5758" y="13624"/>
                    <a:pt x="6168" y="12838"/>
                    <a:pt x="6293" y="12051"/>
                  </a:cubicBezTo>
                  <a:cubicBezTo>
                    <a:pt x="7080" y="11673"/>
                    <a:pt x="7741" y="11264"/>
                    <a:pt x="8527" y="10887"/>
                  </a:cubicBezTo>
                  <a:cubicBezTo>
                    <a:pt x="8905" y="10730"/>
                    <a:pt x="9157" y="10478"/>
                    <a:pt x="9566" y="10352"/>
                  </a:cubicBezTo>
                  <a:lnTo>
                    <a:pt x="9566" y="10352"/>
                  </a:lnTo>
                  <a:cubicBezTo>
                    <a:pt x="9440" y="11673"/>
                    <a:pt x="8653" y="13089"/>
                    <a:pt x="8118" y="14159"/>
                  </a:cubicBezTo>
                  <a:lnTo>
                    <a:pt x="8527" y="14159"/>
                  </a:lnTo>
                  <a:cubicBezTo>
                    <a:pt x="9157" y="12963"/>
                    <a:pt x="9943" y="11390"/>
                    <a:pt x="10101" y="10100"/>
                  </a:cubicBezTo>
                  <a:cubicBezTo>
                    <a:pt x="11139" y="9440"/>
                    <a:pt x="12177" y="8779"/>
                    <a:pt x="13090" y="8244"/>
                  </a:cubicBezTo>
                  <a:lnTo>
                    <a:pt x="13090" y="8244"/>
                  </a:lnTo>
                  <a:cubicBezTo>
                    <a:pt x="13624" y="9565"/>
                    <a:pt x="12964" y="11673"/>
                    <a:pt x="12303" y="12963"/>
                  </a:cubicBezTo>
                  <a:cubicBezTo>
                    <a:pt x="12586" y="12963"/>
                    <a:pt x="12712" y="12838"/>
                    <a:pt x="12838" y="12712"/>
                  </a:cubicBezTo>
                  <a:cubicBezTo>
                    <a:pt x="13499" y="11264"/>
                    <a:pt x="14034" y="9440"/>
                    <a:pt x="13373" y="7992"/>
                  </a:cubicBezTo>
                  <a:cubicBezTo>
                    <a:pt x="14411" y="7331"/>
                    <a:pt x="15198" y="6671"/>
                    <a:pt x="15984" y="6167"/>
                  </a:cubicBezTo>
                  <a:cubicBezTo>
                    <a:pt x="16897" y="7206"/>
                    <a:pt x="16519" y="9030"/>
                    <a:pt x="16110" y="10352"/>
                  </a:cubicBezTo>
                  <a:cubicBezTo>
                    <a:pt x="16236" y="10100"/>
                    <a:pt x="16519" y="9943"/>
                    <a:pt x="16645" y="9691"/>
                  </a:cubicBezTo>
                  <a:cubicBezTo>
                    <a:pt x="17023" y="8527"/>
                    <a:pt x="17180" y="6954"/>
                    <a:pt x="16393" y="5884"/>
                  </a:cubicBezTo>
                  <a:cubicBezTo>
                    <a:pt x="17180" y="5223"/>
                    <a:pt x="17809" y="4594"/>
                    <a:pt x="18470" y="4059"/>
                  </a:cubicBezTo>
                  <a:cubicBezTo>
                    <a:pt x="18879" y="4594"/>
                    <a:pt x="18879" y="5632"/>
                    <a:pt x="18879" y="6419"/>
                  </a:cubicBezTo>
                  <a:cubicBezTo>
                    <a:pt x="19005" y="6167"/>
                    <a:pt x="19131" y="5884"/>
                    <a:pt x="19257" y="5632"/>
                  </a:cubicBezTo>
                  <a:cubicBezTo>
                    <a:pt x="19257" y="4972"/>
                    <a:pt x="19131" y="4185"/>
                    <a:pt x="18753" y="3807"/>
                  </a:cubicBezTo>
                  <a:cubicBezTo>
                    <a:pt x="19382" y="3021"/>
                    <a:pt x="20043" y="2360"/>
                    <a:pt x="20452" y="1574"/>
                  </a:cubicBezTo>
                  <a:cubicBezTo>
                    <a:pt x="20578" y="1448"/>
                    <a:pt x="20452" y="1290"/>
                    <a:pt x="20326" y="1164"/>
                  </a:cubicBezTo>
                  <a:cubicBezTo>
                    <a:pt x="19791" y="2077"/>
                    <a:pt x="19005" y="2864"/>
                    <a:pt x="18092" y="3807"/>
                  </a:cubicBezTo>
                  <a:cubicBezTo>
                    <a:pt x="17432" y="2360"/>
                    <a:pt x="16236" y="1164"/>
                    <a:pt x="14411" y="252"/>
                  </a:cubicBezTo>
                  <a:cubicBezTo>
                    <a:pt x="14159" y="252"/>
                    <a:pt x="14034" y="126"/>
                    <a:pt x="137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23"/>
          <p:cNvGrpSpPr/>
          <p:nvPr/>
        </p:nvGrpSpPr>
        <p:grpSpPr>
          <a:xfrm flipH="1">
            <a:off x="7923784" y="3950075"/>
            <a:ext cx="1220216" cy="1195801"/>
            <a:chOff x="249828" y="1481736"/>
            <a:chExt cx="461016" cy="451791"/>
          </a:xfrm>
        </p:grpSpPr>
        <p:sp>
          <p:nvSpPr>
            <p:cNvPr id="629" name="Google Shape;629;p23"/>
            <p:cNvSpPr/>
            <p:nvPr/>
          </p:nvSpPr>
          <p:spPr>
            <a:xfrm>
              <a:off x="249828" y="1481736"/>
              <a:ext cx="461016" cy="451791"/>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3"/>
            <p:cNvSpPr/>
            <p:nvPr/>
          </p:nvSpPr>
          <p:spPr>
            <a:xfrm>
              <a:off x="440034" y="1699500"/>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 name="Google Shape;631;p23"/>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32" name="Shape 632"/>
        <p:cNvGrpSpPr/>
        <p:nvPr/>
      </p:nvGrpSpPr>
      <p:grpSpPr>
        <a:xfrm>
          <a:off x="0" y="0"/>
          <a:ext cx="0" cy="0"/>
          <a:chOff x="0" y="0"/>
          <a:chExt cx="0" cy="0"/>
        </a:xfrm>
      </p:grpSpPr>
      <p:pic>
        <p:nvPicPr>
          <p:cNvPr id="633" name="Google Shape;633;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4" name="Google Shape;634;p24"/>
          <p:cNvSpPr/>
          <p:nvPr/>
        </p:nvSpPr>
        <p:spPr>
          <a:xfrm flipH="1" rot="-5400000">
            <a:off x="8003432" y="4275235"/>
            <a:ext cx="1546486" cy="483295"/>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24"/>
          <p:cNvGrpSpPr/>
          <p:nvPr/>
        </p:nvGrpSpPr>
        <p:grpSpPr>
          <a:xfrm flipH="1" rot="10331599">
            <a:off x="7888800" y="4660886"/>
            <a:ext cx="1328624" cy="551432"/>
            <a:chOff x="1137675" y="2895525"/>
            <a:chExt cx="685150" cy="284350"/>
          </a:xfrm>
        </p:grpSpPr>
        <p:sp>
          <p:nvSpPr>
            <p:cNvPr id="636" name="Google Shape;636;p24"/>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4"/>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 name="Google Shape;638;p24"/>
          <p:cNvGrpSpPr/>
          <p:nvPr/>
        </p:nvGrpSpPr>
        <p:grpSpPr>
          <a:xfrm flipH="1" rot="1543097">
            <a:off x="8698744" y="3986120"/>
            <a:ext cx="662449" cy="1234794"/>
            <a:chOff x="249825" y="786650"/>
            <a:chExt cx="173875" cy="324100"/>
          </a:xfrm>
        </p:grpSpPr>
        <p:sp>
          <p:nvSpPr>
            <p:cNvPr id="639" name="Google Shape;639;p24"/>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4"/>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24"/>
          <p:cNvGrpSpPr/>
          <p:nvPr/>
        </p:nvGrpSpPr>
        <p:grpSpPr>
          <a:xfrm flipH="1" rot="10800000">
            <a:off x="3" y="-8"/>
            <a:ext cx="1171183" cy="1189394"/>
            <a:chOff x="249825" y="1523700"/>
            <a:chExt cx="403550" cy="409825"/>
          </a:xfrm>
        </p:grpSpPr>
        <p:sp>
          <p:nvSpPr>
            <p:cNvPr id="642" name="Google Shape;642;p24"/>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4"/>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4" name="Google Shape;644;p24"/>
          <p:cNvSpPr txBox="1"/>
          <p:nvPr>
            <p:ph type="title"/>
          </p:nvPr>
        </p:nvSpPr>
        <p:spPr>
          <a:xfrm>
            <a:off x="937675" y="1596113"/>
            <a:ext cx="3276300" cy="755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6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45" name="Google Shape;645;p24"/>
          <p:cNvSpPr txBox="1"/>
          <p:nvPr>
            <p:ph idx="1" type="subTitle"/>
          </p:nvPr>
        </p:nvSpPr>
        <p:spPr>
          <a:xfrm>
            <a:off x="937675" y="2351813"/>
            <a:ext cx="3276300" cy="1324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46" name="Shape 646"/>
        <p:cNvGrpSpPr/>
        <p:nvPr/>
      </p:nvGrpSpPr>
      <p:grpSpPr>
        <a:xfrm>
          <a:off x="0" y="0"/>
          <a:ext cx="0" cy="0"/>
          <a:chOff x="0" y="0"/>
          <a:chExt cx="0" cy="0"/>
        </a:xfrm>
      </p:grpSpPr>
      <p:pic>
        <p:nvPicPr>
          <p:cNvPr id="647" name="Google Shape;647;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8" name="Google Shape;648;p25"/>
          <p:cNvSpPr/>
          <p:nvPr/>
        </p:nvSpPr>
        <p:spPr>
          <a:xfrm flipH="1" rot="735583">
            <a:off x="-90782" y="96246"/>
            <a:ext cx="1225257" cy="38292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9" name="Google Shape;649;p25"/>
          <p:cNvGrpSpPr/>
          <p:nvPr/>
        </p:nvGrpSpPr>
        <p:grpSpPr>
          <a:xfrm flipH="1" rot="-9639910">
            <a:off x="-187318" y="-80923"/>
            <a:ext cx="613022" cy="1142662"/>
            <a:chOff x="249825" y="786650"/>
            <a:chExt cx="173875" cy="324100"/>
          </a:xfrm>
        </p:grpSpPr>
        <p:sp>
          <p:nvSpPr>
            <p:cNvPr id="650" name="Google Shape;650;p25"/>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5"/>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25"/>
          <p:cNvGrpSpPr/>
          <p:nvPr/>
        </p:nvGrpSpPr>
        <p:grpSpPr>
          <a:xfrm rot="-6192982">
            <a:off x="413231" y="-674569"/>
            <a:ext cx="531768" cy="1456755"/>
            <a:chOff x="875725" y="2057550"/>
            <a:chExt cx="281625" cy="771500"/>
          </a:xfrm>
        </p:grpSpPr>
        <p:sp>
          <p:nvSpPr>
            <p:cNvPr id="653" name="Google Shape;653;p25"/>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5"/>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p25"/>
          <p:cNvGrpSpPr/>
          <p:nvPr/>
        </p:nvGrpSpPr>
        <p:grpSpPr>
          <a:xfrm>
            <a:off x="7943322" y="3577087"/>
            <a:ext cx="1499989" cy="1903924"/>
            <a:chOff x="7908572" y="3613175"/>
            <a:chExt cx="1499989" cy="1903924"/>
          </a:xfrm>
        </p:grpSpPr>
        <p:grpSp>
          <p:nvGrpSpPr>
            <p:cNvPr id="656" name="Google Shape;656;p25"/>
            <p:cNvGrpSpPr/>
            <p:nvPr/>
          </p:nvGrpSpPr>
          <p:grpSpPr>
            <a:xfrm rot="8498445">
              <a:off x="8450354" y="3712469"/>
              <a:ext cx="550008" cy="1506832"/>
              <a:chOff x="875725" y="2057550"/>
              <a:chExt cx="281625" cy="771500"/>
            </a:xfrm>
          </p:grpSpPr>
          <p:sp>
            <p:nvSpPr>
              <p:cNvPr id="657" name="Google Shape;657;p25"/>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5"/>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9" name="Google Shape;659;p25"/>
            <p:cNvSpPr/>
            <p:nvPr/>
          </p:nvSpPr>
          <p:spPr>
            <a:xfrm flipH="1" rot="-6396751">
              <a:off x="8201831" y="4462874"/>
              <a:ext cx="837583" cy="261764"/>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5"/>
            <p:cNvSpPr/>
            <p:nvPr/>
          </p:nvSpPr>
          <p:spPr>
            <a:xfrm flipH="1" rot="-5400000">
              <a:off x="8258829" y="4086731"/>
              <a:ext cx="1377688" cy="430576"/>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25"/>
            <p:cNvGrpSpPr/>
            <p:nvPr/>
          </p:nvGrpSpPr>
          <p:grpSpPr>
            <a:xfrm flipH="1" rot="7442840">
              <a:off x="8208723" y="4340777"/>
              <a:ext cx="737721" cy="1116361"/>
              <a:chOff x="429725" y="2094100"/>
              <a:chExt cx="403550" cy="610675"/>
            </a:xfrm>
          </p:grpSpPr>
          <p:sp>
            <p:nvSpPr>
              <p:cNvPr id="662" name="Google Shape;662;p25"/>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5"/>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5"/>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5" name="Google Shape;665;p25"/>
          <p:cNvSpPr txBox="1"/>
          <p:nvPr>
            <p:ph type="title"/>
          </p:nvPr>
        </p:nvSpPr>
        <p:spPr>
          <a:xfrm>
            <a:off x="2966775" y="1330225"/>
            <a:ext cx="5457300" cy="2483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800"/>
              <a:buNone/>
              <a:defRPr sz="6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66" name="Shape 666"/>
        <p:cNvGrpSpPr/>
        <p:nvPr/>
      </p:nvGrpSpPr>
      <p:grpSpPr>
        <a:xfrm>
          <a:off x="0" y="0"/>
          <a:ext cx="0" cy="0"/>
          <a:chOff x="0" y="0"/>
          <a:chExt cx="0" cy="0"/>
        </a:xfrm>
      </p:grpSpPr>
      <p:grpSp>
        <p:nvGrpSpPr>
          <p:cNvPr id="667" name="Google Shape;667;p26"/>
          <p:cNvGrpSpPr/>
          <p:nvPr/>
        </p:nvGrpSpPr>
        <p:grpSpPr>
          <a:xfrm>
            <a:off x="-300176" y="-402482"/>
            <a:ext cx="9566393" cy="5713431"/>
            <a:chOff x="-300176" y="-402482"/>
            <a:chExt cx="9566393" cy="5713431"/>
          </a:xfrm>
        </p:grpSpPr>
        <p:sp>
          <p:nvSpPr>
            <p:cNvPr id="668" name="Google Shape;668;p26"/>
            <p:cNvSpPr/>
            <p:nvPr/>
          </p:nvSpPr>
          <p:spPr>
            <a:xfrm rot="1305502">
              <a:off x="312753" y="2821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6"/>
            <p:cNvSpPr/>
            <p:nvPr/>
          </p:nvSpPr>
          <p:spPr>
            <a:xfrm rot="-2700000">
              <a:off x="-173347" y="1463587"/>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6"/>
            <p:cNvSpPr/>
            <p:nvPr/>
          </p:nvSpPr>
          <p:spPr>
            <a:xfrm rot="-2700000">
              <a:off x="1977103" y="40292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6"/>
            <p:cNvSpPr/>
            <p:nvPr/>
          </p:nvSpPr>
          <p:spPr>
            <a:xfrm rot="-2700000">
              <a:off x="4904803" y="830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6"/>
            <p:cNvSpPr/>
            <p:nvPr/>
          </p:nvSpPr>
          <p:spPr>
            <a:xfrm rot="-632026">
              <a:off x="8000975" y="282152"/>
              <a:ext cx="379070" cy="515740"/>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6"/>
            <p:cNvSpPr/>
            <p:nvPr/>
          </p:nvSpPr>
          <p:spPr>
            <a:xfrm rot="-2700000">
              <a:off x="4194978" y="4259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6"/>
            <p:cNvSpPr/>
            <p:nvPr/>
          </p:nvSpPr>
          <p:spPr>
            <a:xfrm rot="1305502">
              <a:off x="3242103" y="6585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6"/>
            <p:cNvSpPr/>
            <p:nvPr/>
          </p:nvSpPr>
          <p:spPr>
            <a:xfrm rot="1305502">
              <a:off x="82090"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6"/>
            <p:cNvSpPr/>
            <p:nvPr/>
          </p:nvSpPr>
          <p:spPr>
            <a:xfrm rot="-683304">
              <a:off x="3801752" y="2075188"/>
              <a:ext cx="379080" cy="515753"/>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6"/>
            <p:cNvSpPr/>
            <p:nvPr/>
          </p:nvSpPr>
          <p:spPr>
            <a:xfrm rot="1305502">
              <a:off x="6137553" y="-16813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6"/>
            <p:cNvSpPr/>
            <p:nvPr/>
          </p:nvSpPr>
          <p:spPr>
            <a:xfrm rot="-2421755">
              <a:off x="1842775" y="61369"/>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6"/>
            <p:cNvSpPr/>
            <p:nvPr/>
          </p:nvSpPr>
          <p:spPr>
            <a:xfrm rot="-2421755">
              <a:off x="1349325" y="13656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6"/>
            <p:cNvSpPr/>
            <p:nvPr/>
          </p:nvSpPr>
          <p:spPr>
            <a:xfrm rot="-2421755">
              <a:off x="219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6"/>
            <p:cNvSpPr/>
            <p:nvPr/>
          </p:nvSpPr>
          <p:spPr>
            <a:xfrm rot="-2421755">
              <a:off x="8643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6"/>
            <p:cNvSpPr/>
            <p:nvPr/>
          </p:nvSpPr>
          <p:spPr>
            <a:xfrm rot="-2421755">
              <a:off x="8390075" y="16941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6"/>
            <p:cNvSpPr/>
            <p:nvPr/>
          </p:nvSpPr>
          <p:spPr>
            <a:xfrm rot="1305502">
              <a:off x="6779703" y="1365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6"/>
            <p:cNvSpPr/>
            <p:nvPr/>
          </p:nvSpPr>
          <p:spPr>
            <a:xfrm rot="1305502">
              <a:off x="5275778" y="2623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6"/>
            <p:cNvSpPr/>
            <p:nvPr/>
          </p:nvSpPr>
          <p:spPr>
            <a:xfrm rot="1305502">
              <a:off x="6619303" y="42598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6"/>
            <p:cNvSpPr/>
            <p:nvPr/>
          </p:nvSpPr>
          <p:spPr>
            <a:xfrm rot="-2700000">
              <a:off x="7040428"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6"/>
            <p:cNvSpPr/>
            <p:nvPr/>
          </p:nvSpPr>
          <p:spPr>
            <a:xfrm rot="-2700000">
              <a:off x="4333290" y="-343988"/>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6"/>
            <p:cNvSpPr/>
            <p:nvPr/>
          </p:nvSpPr>
          <p:spPr>
            <a:xfrm rot="1305502">
              <a:off x="8805053" y="2843224"/>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6"/>
            <p:cNvSpPr/>
            <p:nvPr/>
          </p:nvSpPr>
          <p:spPr>
            <a:xfrm rot="750061">
              <a:off x="1913329" y="2698892"/>
              <a:ext cx="379070" cy="515739"/>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0" name="Google Shape;690;p26"/>
          <p:cNvGrpSpPr/>
          <p:nvPr/>
        </p:nvGrpSpPr>
        <p:grpSpPr>
          <a:xfrm rot="10800000">
            <a:off x="-1" y="-3"/>
            <a:ext cx="1197252" cy="1215869"/>
            <a:chOff x="2928388" y="1523700"/>
            <a:chExt cx="403550" cy="409825"/>
          </a:xfrm>
        </p:grpSpPr>
        <p:sp>
          <p:nvSpPr>
            <p:cNvPr id="691" name="Google Shape;691;p26"/>
            <p:cNvSpPr/>
            <p:nvPr/>
          </p:nvSpPr>
          <p:spPr>
            <a:xfrm flipH="1">
              <a:off x="2928388"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6"/>
            <p:cNvSpPr/>
            <p:nvPr/>
          </p:nvSpPr>
          <p:spPr>
            <a:xfrm flipH="1">
              <a:off x="3082563"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3" name="Google Shape;693;p26"/>
          <p:cNvSpPr/>
          <p:nvPr/>
        </p:nvSpPr>
        <p:spPr>
          <a:xfrm flipH="1" rot="-5400000">
            <a:off x="8239775" y="4071750"/>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26"/>
          <p:cNvGrpSpPr/>
          <p:nvPr/>
        </p:nvGrpSpPr>
        <p:grpSpPr>
          <a:xfrm rot="10800000">
            <a:off x="8378107" y="4209343"/>
            <a:ext cx="765905" cy="1041329"/>
            <a:chOff x="-2172100" y="2215650"/>
            <a:chExt cx="334325" cy="454550"/>
          </a:xfrm>
        </p:grpSpPr>
        <p:sp>
          <p:nvSpPr>
            <p:cNvPr id="695" name="Google Shape;695;p26"/>
            <p:cNvSpPr/>
            <p:nvPr/>
          </p:nvSpPr>
          <p:spPr>
            <a:xfrm flipH="1">
              <a:off x="-2172100"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6"/>
            <p:cNvSpPr/>
            <p:nvPr/>
          </p:nvSpPr>
          <p:spPr>
            <a:xfrm flipH="1">
              <a:off x="-2143000"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6"/>
            <p:cNvSpPr/>
            <p:nvPr/>
          </p:nvSpPr>
          <p:spPr>
            <a:xfrm flipH="1">
              <a:off x="-2172100"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8" name="Google Shape;698;p26"/>
          <p:cNvSpPr txBox="1"/>
          <p:nvPr>
            <p:ph type="title"/>
          </p:nvPr>
        </p:nvSpPr>
        <p:spPr>
          <a:xfrm>
            <a:off x="720000" y="1386525"/>
            <a:ext cx="4449600" cy="760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200"/>
              <a:buNone/>
              <a:defRPr sz="40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699" name="Google Shape;699;p26"/>
          <p:cNvSpPr txBox="1"/>
          <p:nvPr>
            <p:ph idx="1" type="subTitle"/>
          </p:nvPr>
        </p:nvSpPr>
        <p:spPr>
          <a:xfrm>
            <a:off x="720000" y="2146900"/>
            <a:ext cx="3697800" cy="1610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00" name="Shape 700"/>
        <p:cNvGrpSpPr/>
        <p:nvPr/>
      </p:nvGrpSpPr>
      <p:grpSpPr>
        <a:xfrm>
          <a:off x="0" y="0"/>
          <a:ext cx="0" cy="0"/>
          <a:chOff x="0" y="0"/>
          <a:chExt cx="0" cy="0"/>
        </a:xfrm>
      </p:grpSpPr>
      <p:sp>
        <p:nvSpPr>
          <p:cNvPr id="701" name="Google Shape;701;p27"/>
          <p:cNvSpPr/>
          <p:nvPr/>
        </p:nvSpPr>
        <p:spPr>
          <a:xfrm rot="10800000">
            <a:off x="-147724" y="0"/>
            <a:ext cx="1366446" cy="427045"/>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 name="Google Shape;702;p27"/>
          <p:cNvGrpSpPr/>
          <p:nvPr/>
        </p:nvGrpSpPr>
        <p:grpSpPr>
          <a:xfrm flipH="1" rot="10800000">
            <a:off x="-7" y="12"/>
            <a:ext cx="680991" cy="894904"/>
            <a:chOff x="249825" y="1157425"/>
            <a:chExt cx="206900" cy="271900"/>
          </a:xfrm>
        </p:grpSpPr>
        <p:sp>
          <p:nvSpPr>
            <p:cNvPr id="703" name="Google Shape;703;p27"/>
            <p:cNvSpPr/>
            <p:nvPr/>
          </p:nvSpPr>
          <p:spPr>
            <a:xfrm>
              <a:off x="249825" y="1157425"/>
              <a:ext cx="108575" cy="193225"/>
            </a:xfrm>
            <a:custGeom>
              <a:rect b="b" l="l" r="r" t="t"/>
              <a:pathLst>
                <a:path extrusionOk="0" h="7729" w="4343">
                  <a:moveTo>
                    <a:pt x="2007" y="0"/>
                  </a:moveTo>
                  <a:cubicBezTo>
                    <a:pt x="1338" y="0"/>
                    <a:pt x="590" y="666"/>
                    <a:pt x="1" y="1562"/>
                  </a:cubicBezTo>
                  <a:lnTo>
                    <a:pt x="1" y="7729"/>
                  </a:lnTo>
                  <a:cubicBezTo>
                    <a:pt x="127" y="7446"/>
                    <a:pt x="410" y="7194"/>
                    <a:pt x="662" y="6785"/>
                  </a:cubicBezTo>
                  <a:cubicBezTo>
                    <a:pt x="2109" y="4834"/>
                    <a:pt x="4343" y="1436"/>
                    <a:pt x="2644" y="241"/>
                  </a:cubicBezTo>
                  <a:cubicBezTo>
                    <a:pt x="2447" y="75"/>
                    <a:pt x="2231" y="0"/>
                    <a:pt x="20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7"/>
            <p:cNvSpPr/>
            <p:nvPr/>
          </p:nvSpPr>
          <p:spPr>
            <a:xfrm>
              <a:off x="249825" y="1228725"/>
              <a:ext cx="33075" cy="62950"/>
            </a:xfrm>
            <a:custGeom>
              <a:rect b="b" l="l" r="r" t="t"/>
              <a:pathLst>
                <a:path extrusionOk="0" h="2518" w="1323">
                  <a:moveTo>
                    <a:pt x="1071" y="0"/>
                  </a:moveTo>
                  <a:cubicBezTo>
                    <a:pt x="1071" y="0"/>
                    <a:pt x="662" y="944"/>
                    <a:pt x="1" y="1982"/>
                  </a:cubicBezTo>
                  <a:lnTo>
                    <a:pt x="1" y="2517"/>
                  </a:lnTo>
                  <a:cubicBezTo>
                    <a:pt x="662" y="1196"/>
                    <a:pt x="1196" y="283"/>
                    <a:pt x="1322" y="157"/>
                  </a:cubicBezTo>
                  <a:cubicBezTo>
                    <a:pt x="1322" y="157"/>
                    <a:pt x="1322" y="0"/>
                    <a:pt x="11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7"/>
            <p:cNvSpPr/>
            <p:nvPr/>
          </p:nvSpPr>
          <p:spPr>
            <a:xfrm>
              <a:off x="249825" y="1250250"/>
              <a:ext cx="206900" cy="179075"/>
            </a:xfrm>
            <a:custGeom>
              <a:rect b="b" l="l" r="r" t="t"/>
              <a:pathLst>
                <a:path extrusionOk="0" h="7163" w="8276">
                  <a:moveTo>
                    <a:pt x="6213" y="1"/>
                  </a:moveTo>
                  <a:cubicBezTo>
                    <a:pt x="4884" y="1"/>
                    <a:pt x="2769" y="1690"/>
                    <a:pt x="1196" y="3072"/>
                  </a:cubicBezTo>
                  <a:cubicBezTo>
                    <a:pt x="787" y="3355"/>
                    <a:pt x="410" y="3733"/>
                    <a:pt x="1" y="4142"/>
                  </a:cubicBezTo>
                  <a:lnTo>
                    <a:pt x="1" y="7162"/>
                  </a:lnTo>
                  <a:cubicBezTo>
                    <a:pt x="284" y="7005"/>
                    <a:pt x="536" y="6879"/>
                    <a:pt x="913" y="6627"/>
                  </a:cubicBezTo>
                  <a:cubicBezTo>
                    <a:pt x="913" y="6627"/>
                    <a:pt x="1700" y="6376"/>
                    <a:pt x="2644" y="5841"/>
                  </a:cubicBezTo>
                  <a:cubicBezTo>
                    <a:pt x="4846" y="4519"/>
                    <a:pt x="8276" y="2443"/>
                    <a:pt x="7206" y="586"/>
                  </a:cubicBezTo>
                  <a:cubicBezTo>
                    <a:pt x="6985" y="174"/>
                    <a:pt x="6639" y="1"/>
                    <a:pt x="62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7"/>
            <p:cNvSpPr/>
            <p:nvPr/>
          </p:nvSpPr>
          <p:spPr>
            <a:xfrm>
              <a:off x="249825" y="1308350"/>
              <a:ext cx="125100" cy="94225"/>
            </a:xfrm>
            <a:custGeom>
              <a:rect b="b" l="l" r="r" t="t"/>
              <a:pathLst>
                <a:path extrusionOk="0" h="3769" w="5004">
                  <a:moveTo>
                    <a:pt x="4783" y="1"/>
                  </a:moveTo>
                  <a:cubicBezTo>
                    <a:pt x="4752" y="1"/>
                    <a:pt x="4720" y="40"/>
                    <a:pt x="4720" y="119"/>
                  </a:cubicBezTo>
                  <a:cubicBezTo>
                    <a:pt x="4720" y="119"/>
                    <a:pt x="1983" y="2070"/>
                    <a:pt x="1" y="3391"/>
                  </a:cubicBezTo>
                  <a:lnTo>
                    <a:pt x="1" y="3769"/>
                  </a:lnTo>
                  <a:cubicBezTo>
                    <a:pt x="1983" y="2479"/>
                    <a:pt x="4720" y="370"/>
                    <a:pt x="4846" y="245"/>
                  </a:cubicBezTo>
                  <a:cubicBezTo>
                    <a:pt x="4846" y="245"/>
                    <a:pt x="5004" y="119"/>
                    <a:pt x="4846" y="119"/>
                  </a:cubicBezTo>
                  <a:cubicBezTo>
                    <a:pt x="4846" y="40"/>
                    <a:pt x="4815" y="1"/>
                    <a:pt x="4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Google Shape;707;p27"/>
          <p:cNvGrpSpPr/>
          <p:nvPr/>
        </p:nvGrpSpPr>
        <p:grpSpPr>
          <a:xfrm flipH="1" rot="10800000">
            <a:off x="7062994" y="3716432"/>
            <a:ext cx="2081001" cy="1427071"/>
            <a:chOff x="7062994" y="-173543"/>
            <a:chExt cx="2081001" cy="1427071"/>
          </a:xfrm>
        </p:grpSpPr>
        <p:sp>
          <p:nvSpPr>
            <p:cNvPr id="708" name="Google Shape;708;p27"/>
            <p:cNvSpPr/>
            <p:nvPr/>
          </p:nvSpPr>
          <p:spPr>
            <a:xfrm>
              <a:off x="7367198" y="-173543"/>
              <a:ext cx="1776797" cy="1427071"/>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7"/>
            <p:cNvSpPr/>
            <p:nvPr/>
          </p:nvSpPr>
          <p:spPr>
            <a:xfrm rot="443258">
              <a:off x="7078222" y="-45116"/>
              <a:ext cx="292283" cy="255731"/>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0" name="Google Shape;710;p27"/>
          <p:cNvSpPr txBox="1"/>
          <p:nvPr>
            <p:ph type="title"/>
          </p:nvPr>
        </p:nvSpPr>
        <p:spPr>
          <a:xfrm>
            <a:off x="4572000" y="1086750"/>
            <a:ext cx="3852000" cy="29700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200"/>
              <a:buNone/>
              <a:defRPr sz="4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11" name="Shape 711"/>
        <p:cNvGrpSpPr/>
        <p:nvPr/>
      </p:nvGrpSpPr>
      <p:grpSpPr>
        <a:xfrm>
          <a:off x="0" y="0"/>
          <a:ext cx="0" cy="0"/>
          <a:chOff x="0" y="0"/>
          <a:chExt cx="0" cy="0"/>
        </a:xfrm>
      </p:grpSpPr>
      <p:pic>
        <p:nvPicPr>
          <p:cNvPr id="712" name="Google Shape;712;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13" name="Google Shape;713;p28"/>
          <p:cNvSpPr txBox="1"/>
          <p:nvPr>
            <p:ph type="title"/>
          </p:nvPr>
        </p:nvSpPr>
        <p:spPr>
          <a:xfrm>
            <a:off x="720000" y="1747000"/>
            <a:ext cx="4774500" cy="1095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800"/>
              <a:buNone/>
              <a:defRPr sz="81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14" name="Google Shape;714;p28"/>
          <p:cNvSpPr txBox="1"/>
          <p:nvPr>
            <p:ph idx="1" type="subTitle"/>
          </p:nvPr>
        </p:nvSpPr>
        <p:spPr>
          <a:xfrm>
            <a:off x="720000" y="2842425"/>
            <a:ext cx="4774500" cy="554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715" name="Google Shape;715;p28"/>
          <p:cNvGrpSpPr/>
          <p:nvPr/>
        </p:nvGrpSpPr>
        <p:grpSpPr>
          <a:xfrm rot="10800000">
            <a:off x="-307349" y="-335749"/>
            <a:ext cx="1499989" cy="1903924"/>
            <a:chOff x="7908572" y="3613175"/>
            <a:chExt cx="1499989" cy="1903924"/>
          </a:xfrm>
        </p:grpSpPr>
        <p:grpSp>
          <p:nvGrpSpPr>
            <p:cNvPr id="716" name="Google Shape;716;p28"/>
            <p:cNvGrpSpPr/>
            <p:nvPr/>
          </p:nvGrpSpPr>
          <p:grpSpPr>
            <a:xfrm rot="8498445">
              <a:off x="8450354" y="3712469"/>
              <a:ext cx="550008" cy="1506832"/>
              <a:chOff x="875725" y="2057550"/>
              <a:chExt cx="281625" cy="771500"/>
            </a:xfrm>
          </p:grpSpPr>
          <p:sp>
            <p:nvSpPr>
              <p:cNvPr id="717" name="Google Shape;717;p28"/>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8"/>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9" name="Google Shape;719;p28"/>
            <p:cNvSpPr/>
            <p:nvPr/>
          </p:nvSpPr>
          <p:spPr>
            <a:xfrm flipH="1" rot="-6396751">
              <a:off x="8201831" y="4462874"/>
              <a:ext cx="837583" cy="261764"/>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8"/>
            <p:cNvSpPr/>
            <p:nvPr/>
          </p:nvSpPr>
          <p:spPr>
            <a:xfrm flipH="1" rot="-5400000">
              <a:off x="8258829" y="4086731"/>
              <a:ext cx="1377688" cy="430576"/>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1" name="Google Shape;721;p28"/>
            <p:cNvGrpSpPr/>
            <p:nvPr/>
          </p:nvGrpSpPr>
          <p:grpSpPr>
            <a:xfrm flipH="1" rot="7442840">
              <a:off x="8208723" y="4340777"/>
              <a:ext cx="737721" cy="1116361"/>
              <a:chOff x="429725" y="2094100"/>
              <a:chExt cx="403550" cy="610675"/>
            </a:xfrm>
          </p:grpSpPr>
          <p:sp>
            <p:nvSpPr>
              <p:cNvPr id="722" name="Google Shape;722;p28"/>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8"/>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8"/>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5" name="Shape 72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726" name="Shape 726"/>
        <p:cNvGrpSpPr/>
        <p:nvPr/>
      </p:nvGrpSpPr>
      <p:grpSpPr>
        <a:xfrm>
          <a:off x="0" y="0"/>
          <a:ext cx="0" cy="0"/>
          <a:chOff x="0" y="0"/>
          <a:chExt cx="0" cy="0"/>
        </a:xfrm>
      </p:grpSpPr>
      <p:pic>
        <p:nvPicPr>
          <p:cNvPr id="727" name="Google Shape;727;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28" name="Google Shape;728;p30"/>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29" name="Google Shape;729;p30"/>
          <p:cNvSpPr txBox="1"/>
          <p:nvPr>
            <p:ph idx="1" type="subTitle"/>
          </p:nvPr>
        </p:nvSpPr>
        <p:spPr>
          <a:xfrm>
            <a:off x="720000" y="3170763"/>
            <a:ext cx="22638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0" name="Google Shape;730;p30"/>
          <p:cNvSpPr txBox="1"/>
          <p:nvPr>
            <p:ph idx="2" type="subTitle"/>
          </p:nvPr>
        </p:nvSpPr>
        <p:spPr>
          <a:xfrm>
            <a:off x="720000" y="2832413"/>
            <a:ext cx="22638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31" name="Google Shape;731;p30"/>
          <p:cNvSpPr txBox="1"/>
          <p:nvPr>
            <p:ph idx="3" type="subTitle"/>
          </p:nvPr>
        </p:nvSpPr>
        <p:spPr>
          <a:xfrm>
            <a:off x="3440100" y="3170763"/>
            <a:ext cx="22638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2" name="Google Shape;732;p30"/>
          <p:cNvSpPr txBox="1"/>
          <p:nvPr>
            <p:ph idx="4" type="subTitle"/>
          </p:nvPr>
        </p:nvSpPr>
        <p:spPr>
          <a:xfrm>
            <a:off x="3440100" y="2832388"/>
            <a:ext cx="22638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33" name="Google Shape;733;p30"/>
          <p:cNvSpPr txBox="1"/>
          <p:nvPr>
            <p:ph idx="5" type="subTitle"/>
          </p:nvPr>
        </p:nvSpPr>
        <p:spPr>
          <a:xfrm>
            <a:off x="6160200" y="3170763"/>
            <a:ext cx="22638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4" name="Google Shape;734;p30"/>
          <p:cNvSpPr txBox="1"/>
          <p:nvPr>
            <p:ph idx="6" type="subTitle"/>
          </p:nvPr>
        </p:nvSpPr>
        <p:spPr>
          <a:xfrm>
            <a:off x="6160200" y="2832388"/>
            <a:ext cx="22638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grpSp>
        <p:nvGrpSpPr>
          <p:cNvPr id="735" name="Google Shape;735;p30"/>
          <p:cNvGrpSpPr/>
          <p:nvPr/>
        </p:nvGrpSpPr>
        <p:grpSpPr>
          <a:xfrm flipH="1">
            <a:off x="2" y="4134074"/>
            <a:ext cx="799937" cy="1050375"/>
            <a:chOff x="1721550" y="894925"/>
            <a:chExt cx="921905" cy="1210528"/>
          </a:xfrm>
        </p:grpSpPr>
        <p:sp>
          <p:nvSpPr>
            <p:cNvPr id="736" name="Google Shape;736;p30"/>
            <p:cNvSpPr/>
            <p:nvPr/>
          </p:nvSpPr>
          <p:spPr>
            <a:xfrm>
              <a:off x="2159665" y="894925"/>
              <a:ext cx="483788" cy="846045"/>
            </a:xfrm>
            <a:custGeom>
              <a:rect b="b" l="l" r="r" t="t"/>
              <a:pathLst>
                <a:path extrusionOk="0" h="7595" w="4343">
                  <a:moveTo>
                    <a:pt x="2322" y="1"/>
                  </a:moveTo>
                  <a:cubicBezTo>
                    <a:pt x="2072" y="1"/>
                    <a:pt x="1823" y="83"/>
                    <a:pt x="1574" y="263"/>
                  </a:cubicBezTo>
                  <a:cubicBezTo>
                    <a:pt x="1" y="1427"/>
                    <a:pt x="2109" y="4857"/>
                    <a:pt x="3682" y="6808"/>
                  </a:cubicBezTo>
                  <a:cubicBezTo>
                    <a:pt x="3934" y="7059"/>
                    <a:pt x="4060" y="7342"/>
                    <a:pt x="4343" y="7594"/>
                  </a:cubicBezTo>
                  <a:lnTo>
                    <a:pt x="4343" y="1427"/>
                  </a:lnTo>
                  <a:cubicBezTo>
                    <a:pt x="3657" y="581"/>
                    <a:pt x="2987"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0"/>
            <p:cNvSpPr/>
            <p:nvPr/>
          </p:nvSpPr>
          <p:spPr>
            <a:xfrm>
              <a:off x="2496188" y="1201037"/>
              <a:ext cx="147264" cy="277039"/>
            </a:xfrm>
            <a:custGeom>
              <a:rect b="b" l="l" r="r" t="t"/>
              <a:pathLst>
                <a:path extrusionOk="0" h="2487" w="1322">
                  <a:moveTo>
                    <a:pt x="0" y="1"/>
                  </a:moveTo>
                  <a:lnTo>
                    <a:pt x="0" y="252"/>
                  </a:lnTo>
                  <a:cubicBezTo>
                    <a:pt x="0" y="252"/>
                    <a:pt x="535" y="1322"/>
                    <a:pt x="1322" y="2486"/>
                  </a:cubicBezTo>
                  <a:lnTo>
                    <a:pt x="1322" y="1951"/>
                  </a:lnTo>
                  <a:cubicBezTo>
                    <a:pt x="661" y="913"/>
                    <a:pt x="126" y="127"/>
                    <a:pt x="126" y="127"/>
                  </a:cubicBezTo>
                  <a:cubicBezTo>
                    <a:pt x="126" y="1"/>
                    <a:pt x="12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0"/>
            <p:cNvSpPr/>
            <p:nvPr/>
          </p:nvSpPr>
          <p:spPr>
            <a:xfrm>
              <a:off x="1721550" y="1308979"/>
              <a:ext cx="921905" cy="796474"/>
            </a:xfrm>
            <a:custGeom>
              <a:rect b="b" l="l" r="r" t="t"/>
              <a:pathLst>
                <a:path extrusionOk="0" h="7150" w="8276">
                  <a:moveTo>
                    <a:pt x="1969" y="0"/>
                  </a:moveTo>
                  <a:cubicBezTo>
                    <a:pt x="1511" y="0"/>
                    <a:pt x="1142" y="179"/>
                    <a:pt x="913" y="605"/>
                  </a:cubicBezTo>
                  <a:cubicBezTo>
                    <a:pt x="1" y="2304"/>
                    <a:pt x="3273" y="4538"/>
                    <a:pt x="5507" y="5702"/>
                  </a:cubicBezTo>
                  <a:lnTo>
                    <a:pt x="7332" y="6646"/>
                  </a:lnTo>
                  <a:cubicBezTo>
                    <a:pt x="7615" y="6772"/>
                    <a:pt x="7867" y="7024"/>
                    <a:pt x="8119" y="7149"/>
                  </a:cubicBezTo>
                  <a:lnTo>
                    <a:pt x="8276" y="7149"/>
                  </a:lnTo>
                  <a:lnTo>
                    <a:pt x="8276" y="4003"/>
                  </a:lnTo>
                  <a:cubicBezTo>
                    <a:pt x="7741" y="3625"/>
                    <a:pt x="7332" y="3216"/>
                    <a:pt x="7080" y="2965"/>
                  </a:cubicBezTo>
                  <a:cubicBezTo>
                    <a:pt x="5501" y="1597"/>
                    <a:pt x="3338" y="0"/>
                    <a:pt x="19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0"/>
            <p:cNvSpPr/>
            <p:nvPr/>
          </p:nvSpPr>
          <p:spPr>
            <a:xfrm>
              <a:off x="2086144" y="1565520"/>
              <a:ext cx="557309" cy="410268"/>
            </a:xfrm>
            <a:custGeom>
              <a:rect b="b" l="l" r="r" t="t"/>
              <a:pathLst>
                <a:path extrusionOk="0" h="3683" w="5003">
                  <a:moveTo>
                    <a:pt x="0" y="1"/>
                  </a:moveTo>
                  <a:lnTo>
                    <a:pt x="0" y="127"/>
                  </a:lnTo>
                  <a:cubicBezTo>
                    <a:pt x="283" y="253"/>
                    <a:pt x="3021" y="2361"/>
                    <a:pt x="5003" y="3682"/>
                  </a:cubicBezTo>
                  <a:lnTo>
                    <a:pt x="5003" y="3399"/>
                  </a:lnTo>
                  <a:cubicBezTo>
                    <a:pt x="2895" y="2109"/>
                    <a:pt x="28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30"/>
          <p:cNvGrpSpPr/>
          <p:nvPr/>
        </p:nvGrpSpPr>
        <p:grpSpPr>
          <a:xfrm>
            <a:off x="7062994" y="-173543"/>
            <a:ext cx="2081001" cy="1427071"/>
            <a:chOff x="7062994" y="-173543"/>
            <a:chExt cx="2081001" cy="1427071"/>
          </a:xfrm>
        </p:grpSpPr>
        <p:sp>
          <p:nvSpPr>
            <p:cNvPr id="741" name="Google Shape;741;p30"/>
            <p:cNvSpPr/>
            <p:nvPr/>
          </p:nvSpPr>
          <p:spPr>
            <a:xfrm>
              <a:off x="7367198" y="-173543"/>
              <a:ext cx="1776797" cy="1427071"/>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0"/>
            <p:cNvSpPr/>
            <p:nvPr/>
          </p:nvSpPr>
          <p:spPr>
            <a:xfrm rot="443258">
              <a:off x="7078222" y="-45116"/>
              <a:ext cx="292283" cy="255731"/>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743" name="Shape 743"/>
        <p:cNvGrpSpPr/>
        <p:nvPr/>
      </p:nvGrpSpPr>
      <p:grpSpPr>
        <a:xfrm>
          <a:off x="0" y="0"/>
          <a:ext cx="0" cy="0"/>
          <a:chOff x="0" y="0"/>
          <a:chExt cx="0" cy="0"/>
        </a:xfrm>
      </p:grpSpPr>
      <p:pic>
        <p:nvPicPr>
          <p:cNvPr id="744" name="Google Shape;744;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45" name="Google Shape;745;p31"/>
          <p:cNvSpPr/>
          <p:nvPr/>
        </p:nvSpPr>
        <p:spPr>
          <a:xfrm flipH="1" rot="5400000">
            <a:off x="-405916" y="384974"/>
            <a:ext cx="1546487" cy="483295"/>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31"/>
          <p:cNvGrpSpPr/>
          <p:nvPr/>
        </p:nvGrpSpPr>
        <p:grpSpPr>
          <a:xfrm flipH="1" rot="-468401">
            <a:off x="-73422" y="-68814"/>
            <a:ext cx="1328624" cy="551432"/>
            <a:chOff x="1137675" y="2895525"/>
            <a:chExt cx="685150" cy="284350"/>
          </a:xfrm>
        </p:grpSpPr>
        <p:sp>
          <p:nvSpPr>
            <p:cNvPr id="747" name="Google Shape;747;p31"/>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1"/>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9" name="Google Shape;749;p31"/>
          <p:cNvGrpSpPr/>
          <p:nvPr/>
        </p:nvGrpSpPr>
        <p:grpSpPr>
          <a:xfrm flipH="1" rot="-9256903">
            <a:off x="-217192" y="-77410"/>
            <a:ext cx="662449" cy="1234794"/>
            <a:chOff x="249825" y="786650"/>
            <a:chExt cx="173875" cy="324100"/>
          </a:xfrm>
        </p:grpSpPr>
        <p:sp>
          <p:nvSpPr>
            <p:cNvPr id="750" name="Google Shape;750;p31"/>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1"/>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2" name="Google Shape;752;p31"/>
          <p:cNvGrpSpPr/>
          <p:nvPr/>
        </p:nvGrpSpPr>
        <p:grpSpPr>
          <a:xfrm flipH="1">
            <a:off x="7972816" y="3954118"/>
            <a:ext cx="1171183" cy="1189394"/>
            <a:chOff x="249825" y="1523700"/>
            <a:chExt cx="403550" cy="409825"/>
          </a:xfrm>
        </p:grpSpPr>
        <p:sp>
          <p:nvSpPr>
            <p:cNvPr id="753" name="Google Shape;753;p31"/>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1"/>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5" name="Google Shape;755;p31"/>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56" name="Google Shape;756;p31"/>
          <p:cNvSpPr txBox="1"/>
          <p:nvPr>
            <p:ph idx="1" type="subTitle"/>
          </p:nvPr>
        </p:nvSpPr>
        <p:spPr>
          <a:xfrm>
            <a:off x="720075"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7" name="Google Shape;757;p31"/>
          <p:cNvSpPr txBox="1"/>
          <p:nvPr>
            <p:ph idx="2" type="subTitle"/>
          </p:nvPr>
        </p:nvSpPr>
        <p:spPr>
          <a:xfrm>
            <a:off x="720075"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58" name="Google Shape;758;p31"/>
          <p:cNvSpPr txBox="1"/>
          <p:nvPr>
            <p:ph idx="3" type="subTitle"/>
          </p:nvPr>
        </p:nvSpPr>
        <p:spPr>
          <a:xfrm>
            <a:off x="2725695"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9" name="Google Shape;759;p31"/>
          <p:cNvSpPr txBox="1"/>
          <p:nvPr>
            <p:ph idx="4" type="subTitle"/>
          </p:nvPr>
        </p:nvSpPr>
        <p:spPr>
          <a:xfrm>
            <a:off x="2725695"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60" name="Google Shape;760;p31"/>
          <p:cNvSpPr txBox="1"/>
          <p:nvPr>
            <p:ph idx="5" type="subTitle"/>
          </p:nvPr>
        </p:nvSpPr>
        <p:spPr>
          <a:xfrm>
            <a:off x="4731315"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1" name="Google Shape;761;p31"/>
          <p:cNvSpPr txBox="1"/>
          <p:nvPr>
            <p:ph idx="6" type="subTitle"/>
          </p:nvPr>
        </p:nvSpPr>
        <p:spPr>
          <a:xfrm>
            <a:off x="4731315"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762" name="Google Shape;762;p31"/>
          <p:cNvSpPr txBox="1"/>
          <p:nvPr>
            <p:ph idx="7" type="subTitle"/>
          </p:nvPr>
        </p:nvSpPr>
        <p:spPr>
          <a:xfrm>
            <a:off x="6736949" y="3170775"/>
            <a:ext cx="1687200" cy="884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3" name="Google Shape;763;p31"/>
          <p:cNvSpPr txBox="1"/>
          <p:nvPr>
            <p:ph idx="8" type="subTitle"/>
          </p:nvPr>
        </p:nvSpPr>
        <p:spPr>
          <a:xfrm>
            <a:off x="6736949" y="2832425"/>
            <a:ext cx="1687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764" name="Shape 764"/>
        <p:cNvGrpSpPr/>
        <p:nvPr/>
      </p:nvGrpSpPr>
      <p:grpSpPr>
        <a:xfrm>
          <a:off x="0" y="0"/>
          <a:ext cx="0" cy="0"/>
          <a:chOff x="0" y="0"/>
          <a:chExt cx="0" cy="0"/>
        </a:xfrm>
      </p:grpSpPr>
      <p:pic>
        <p:nvPicPr>
          <p:cNvPr id="765" name="Google Shape;765;p3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766" name="Google Shape;766;p32"/>
          <p:cNvGrpSpPr/>
          <p:nvPr/>
        </p:nvGrpSpPr>
        <p:grpSpPr>
          <a:xfrm rot="10800000">
            <a:off x="8481549" y="-3"/>
            <a:ext cx="662459" cy="655061"/>
            <a:chOff x="1662575" y="1661275"/>
            <a:chExt cx="275325" cy="272250"/>
          </a:xfrm>
        </p:grpSpPr>
        <p:sp>
          <p:nvSpPr>
            <p:cNvPr id="767" name="Google Shape;767;p32"/>
            <p:cNvSpPr/>
            <p:nvPr/>
          </p:nvSpPr>
          <p:spPr>
            <a:xfrm>
              <a:off x="1721550" y="1713825"/>
              <a:ext cx="216350" cy="219700"/>
            </a:xfrm>
            <a:custGeom>
              <a:rect b="b" l="l" r="r" t="t"/>
              <a:pathLst>
                <a:path extrusionOk="0" h="8788" w="8654">
                  <a:moveTo>
                    <a:pt x="6067" y="1"/>
                  </a:moveTo>
                  <a:cubicBezTo>
                    <a:pt x="4179" y="1"/>
                    <a:pt x="2369" y="3406"/>
                    <a:pt x="1322" y="5641"/>
                  </a:cubicBezTo>
                  <a:cubicBezTo>
                    <a:pt x="788" y="6837"/>
                    <a:pt x="536" y="7749"/>
                    <a:pt x="536" y="7749"/>
                  </a:cubicBezTo>
                  <a:cubicBezTo>
                    <a:pt x="253" y="8127"/>
                    <a:pt x="127" y="8536"/>
                    <a:pt x="1" y="8788"/>
                  </a:cubicBezTo>
                  <a:lnTo>
                    <a:pt x="3147" y="8788"/>
                  </a:lnTo>
                  <a:cubicBezTo>
                    <a:pt x="3682" y="8127"/>
                    <a:pt x="4186" y="7624"/>
                    <a:pt x="4469" y="7089"/>
                  </a:cubicBezTo>
                  <a:cubicBezTo>
                    <a:pt x="6420" y="4729"/>
                    <a:pt x="8654" y="1048"/>
                    <a:pt x="6703" y="135"/>
                  </a:cubicBezTo>
                  <a:cubicBezTo>
                    <a:pt x="6490" y="43"/>
                    <a:pt x="6278" y="1"/>
                    <a:pt x="60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2"/>
            <p:cNvSpPr/>
            <p:nvPr/>
          </p:nvSpPr>
          <p:spPr>
            <a:xfrm>
              <a:off x="1751450" y="1786425"/>
              <a:ext cx="94425" cy="147100"/>
            </a:xfrm>
            <a:custGeom>
              <a:rect b="b" l="l" r="r" t="t"/>
              <a:pathLst>
                <a:path extrusionOk="0" h="5884" w="3777">
                  <a:moveTo>
                    <a:pt x="3650" y="0"/>
                  </a:moveTo>
                  <a:cubicBezTo>
                    <a:pt x="3650" y="0"/>
                    <a:pt x="3525" y="0"/>
                    <a:pt x="3525" y="126"/>
                  </a:cubicBezTo>
                  <a:cubicBezTo>
                    <a:pt x="3399" y="252"/>
                    <a:pt x="1291" y="3524"/>
                    <a:pt x="1" y="5884"/>
                  </a:cubicBezTo>
                  <a:lnTo>
                    <a:pt x="378" y="5884"/>
                  </a:lnTo>
                  <a:cubicBezTo>
                    <a:pt x="1574" y="3524"/>
                    <a:pt x="3776" y="252"/>
                    <a:pt x="3776" y="252"/>
                  </a:cubicBezTo>
                  <a:cubicBezTo>
                    <a:pt x="3776" y="126"/>
                    <a:pt x="3776" y="126"/>
                    <a:pt x="3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2"/>
            <p:cNvSpPr/>
            <p:nvPr/>
          </p:nvSpPr>
          <p:spPr>
            <a:xfrm>
              <a:off x="1662575" y="1661275"/>
              <a:ext cx="118000" cy="272250"/>
            </a:xfrm>
            <a:custGeom>
              <a:rect b="b" l="l" r="r" t="t"/>
              <a:pathLst>
                <a:path extrusionOk="0" h="10890" w="4720">
                  <a:moveTo>
                    <a:pt x="2518" y="1"/>
                  </a:moveTo>
                  <a:cubicBezTo>
                    <a:pt x="245" y="1"/>
                    <a:pt x="0" y="4508"/>
                    <a:pt x="0" y="7240"/>
                  </a:cubicBezTo>
                  <a:cubicBezTo>
                    <a:pt x="0" y="8530"/>
                    <a:pt x="126" y="9442"/>
                    <a:pt x="126" y="9442"/>
                  </a:cubicBezTo>
                  <a:lnTo>
                    <a:pt x="126" y="10512"/>
                  </a:lnTo>
                  <a:lnTo>
                    <a:pt x="126" y="10890"/>
                  </a:lnTo>
                  <a:lnTo>
                    <a:pt x="2486" y="10890"/>
                  </a:lnTo>
                  <a:cubicBezTo>
                    <a:pt x="2895" y="9726"/>
                    <a:pt x="3272" y="8152"/>
                    <a:pt x="3556" y="7240"/>
                  </a:cubicBezTo>
                  <a:cubicBezTo>
                    <a:pt x="4185" y="4219"/>
                    <a:pt x="4720" y="3"/>
                    <a:pt x="2612" y="3"/>
                  </a:cubicBezTo>
                  <a:cubicBezTo>
                    <a:pt x="2580" y="2"/>
                    <a:pt x="2549" y="1"/>
                    <a:pt x="25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2"/>
            <p:cNvSpPr/>
            <p:nvPr/>
          </p:nvSpPr>
          <p:spPr>
            <a:xfrm>
              <a:off x="1692450" y="1740000"/>
              <a:ext cx="26000" cy="193525"/>
            </a:xfrm>
            <a:custGeom>
              <a:rect b="b" l="l" r="r" t="t"/>
              <a:pathLst>
                <a:path extrusionOk="0" h="7741" w="1040">
                  <a:moveTo>
                    <a:pt x="913" y="1"/>
                  </a:moveTo>
                  <a:lnTo>
                    <a:pt x="787" y="158"/>
                  </a:lnTo>
                  <a:cubicBezTo>
                    <a:pt x="787" y="410"/>
                    <a:pt x="127" y="5255"/>
                    <a:pt x="1" y="7741"/>
                  </a:cubicBezTo>
                  <a:lnTo>
                    <a:pt x="252" y="7741"/>
                  </a:lnTo>
                  <a:cubicBezTo>
                    <a:pt x="378" y="5255"/>
                    <a:pt x="1039" y="284"/>
                    <a:pt x="1039" y="284"/>
                  </a:cubicBezTo>
                  <a:cubicBezTo>
                    <a:pt x="1039" y="158"/>
                    <a:pt x="1039" y="158"/>
                    <a:pt x="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 name="Google Shape;771;p32"/>
          <p:cNvGrpSpPr/>
          <p:nvPr/>
        </p:nvGrpSpPr>
        <p:grpSpPr>
          <a:xfrm rot="582351">
            <a:off x="7952428" y="-169338"/>
            <a:ext cx="1205789" cy="500397"/>
            <a:chOff x="1137675" y="2895525"/>
            <a:chExt cx="685150" cy="284350"/>
          </a:xfrm>
        </p:grpSpPr>
        <p:sp>
          <p:nvSpPr>
            <p:cNvPr id="772" name="Google Shape;772;p32"/>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2"/>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32"/>
          <p:cNvGrpSpPr/>
          <p:nvPr/>
        </p:nvGrpSpPr>
        <p:grpSpPr>
          <a:xfrm>
            <a:off x="-8" y="4060069"/>
            <a:ext cx="1070215" cy="1086856"/>
            <a:chOff x="249825" y="1523700"/>
            <a:chExt cx="403550" cy="409825"/>
          </a:xfrm>
        </p:grpSpPr>
        <p:sp>
          <p:nvSpPr>
            <p:cNvPr id="775" name="Google Shape;775;p32"/>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2"/>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7" name="Google Shape;777;p32"/>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778" name="Shape 778"/>
        <p:cNvGrpSpPr/>
        <p:nvPr/>
      </p:nvGrpSpPr>
      <p:grpSpPr>
        <a:xfrm>
          <a:off x="0" y="0"/>
          <a:ext cx="0" cy="0"/>
          <a:chOff x="0" y="0"/>
          <a:chExt cx="0" cy="0"/>
        </a:xfrm>
      </p:grpSpPr>
      <p:pic>
        <p:nvPicPr>
          <p:cNvPr id="779" name="Google Shape;779;p3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780" name="Google Shape;780;p33"/>
          <p:cNvGrpSpPr/>
          <p:nvPr/>
        </p:nvGrpSpPr>
        <p:grpSpPr>
          <a:xfrm>
            <a:off x="7062994" y="-173543"/>
            <a:ext cx="2081001" cy="1427071"/>
            <a:chOff x="7062994" y="-173543"/>
            <a:chExt cx="2081001" cy="1427071"/>
          </a:xfrm>
        </p:grpSpPr>
        <p:sp>
          <p:nvSpPr>
            <p:cNvPr id="781" name="Google Shape;781;p33"/>
            <p:cNvSpPr/>
            <p:nvPr/>
          </p:nvSpPr>
          <p:spPr>
            <a:xfrm>
              <a:off x="7367198" y="-173543"/>
              <a:ext cx="1776797" cy="1427071"/>
            </a:xfrm>
            <a:custGeom>
              <a:rect b="b" l="l" r="r" t="t"/>
              <a:pathLst>
                <a:path extrusionOk="0" h="17432" w="17589">
                  <a:moveTo>
                    <a:pt x="1" y="0"/>
                  </a:moveTo>
                  <a:cubicBezTo>
                    <a:pt x="1" y="0"/>
                    <a:pt x="284" y="3933"/>
                    <a:pt x="2486" y="5380"/>
                  </a:cubicBezTo>
                  <a:cubicBezTo>
                    <a:pt x="6042" y="7866"/>
                    <a:pt x="9849" y="4971"/>
                    <a:pt x="12460" y="9030"/>
                  </a:cubicBezTo>
                  <a:cubicBezTo>
                    <a:pt x="15072" y="13121"/>
                    <a:pt x="13499" y="16519"/>
                    <a:pt x="17589" y="17431"/>
                  </a:cubicBezTo>
                  <a:lnTo>
                    <a:pt x="175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3"/>
            <p:cNvSpPr/>
            <p:nvPr/>
          </p:nvSpPr>
          <p:spPr>
            <a:xfrm rot="443258">
              <a:off x="7078222" y="-45116"/>
              <a:ext cx="292283" cy="255731"/>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 name="Google Shape;783;p33"/>
          <p:cNvGrpSpPr/>
          <p:nvPr/>
        </p:nvGrpSpPr>
        <p:grpSpPr>
          <a:xfrm rot="-934439">
            <a:off x="-234533" y="3716473"/>
            <a:ext cx="765618" cy="1427099"/>
            <a:chOff x="249825" y="786650"/>
            <a:chExt cx="173875" cy="324100"/>
          </a:xfrm>
        </p:grpSpPr>
        <p:sp>
          <p:nvSpPr>
            <p:cNvPr id="784" name="Google Shape;784;p33"/>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3"/>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 name="Google Shape;786;p33"/>
          <p:cNvGrpSpPr/>
          <p:nvPr/>
        </p:nvGrpSpPr>
        <p:grpSpPr>
          <a:xfrm flipH="1" rot="-5059487">
            <a:off x="92007" y="4446648"/>
            <a:ext cx="611308" cy="925066"/>
            <a:chOff x="429725" y="2094100"/>
            <a:chExt cx="403550" cy="610675"/>
          </a:xfrm>
        </p:grpSpPr>
        <p:sp>
          <p:nvSpPr>
            <p:cNvPr id="787" name="Google Shape;787;p33"/>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3"/>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3"/>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0" name="Google Shape;790;p33"/>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791" name="Shape 791"/>
        <p:cNvGrpSpPr/>
        <p:nvPr/>
      </p:nvGrpSpPr>
      <p:grpSpPr>
        <a:xfrm>
          <a:off x="0" y="0"/>
          <a:ext cx="0" cy="0"/>
          <a:chOff x="0" y="0"/>
          <a:chExt cx="0" cy="0"/>
        </a:xfrm>
      </p:grpSpPr>
      <p:pic>
        <p:nvPicPr>
          <p:cNvPr id="792" name="Google Shape;792;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93" name="Google Shape;793;p34"/>
          <p:cNvSpPr/>
          <p:nvPr/>
        </p:nvSpPr>
        <p:spPr>
          <a:xfrm>
            <a:off x="7933000" y="4765000"/>
            <a:ext cx="1211105" cy="378498"/>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4" name="Google Shape;794;p34"/>
          <p:cNvGrpSpPr/>
          <p:nvPr/>
        </p:nvGrpSpPr>
        <p:grpSpPr>
          <a:xfrm rot="5928903">
            <a:off x="8264288" y="4029713"/>
            <a:ext cx="1390909" cy="577253"/>
            <a:chOff x="1137675" y="2895525"/>
            <a:chExt cx="685150" cy="284350"/>
          </a:xfrm>
        </p:grpSpPr>
        <p:sp>
          <p:nvSpPr>
            <p:cNvPr id="795" name="Google Shape;795;p34"/>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4"/>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34"/>
          <p:cNvGrpSpPr/>
          <p:nvPr/>
        </p:nvGrpSpPr>
        <p:grpSpPr>
          <a:xfrm>
            <a:off x="8427791" y="4203047"/>
            <a:ext cx="716308" cy="940620"/>
            <a:chOff x="1721550" y="894925"/>
            <a:chExt cx="206900" cy="271675"/>
          </a:xfrm>
        </p:grpSpPr>
        <p:sp>
          <p:nvSpPr>
            <p:cNvPr id="798" name="Google Shape;798;p34"/>
            <p:cNvSpPr/>
            <p:nvPr/>
          </p:nvSpPr>
          <p:spPr>
            <a:xfrm>
              <a:off x="1819875" y="894925"/>
              <a:ext cx="108575" cy="189875"/>
            </a:xfrm>
            <a:custGeom>
              <a:rect b="b" l="l" r="r" t="t"/>
              <a:pathLst>
                <a:path extrusionOk="0" h="7595" w="4343">
                  <a:moveTo>
                    <a:pt x="2322" y="1"/>
                  </a:moveTo>
                  <a:cubicBezTo>
                    <a:pt x="2072" y="1"/>
                    <a:pt x="1823" y="83"/>
                    <a:pt x="1574" y="263"/>
                  </a:cubicBezTo>
                  <a:cubicBezTo>
                    <a:pt x="1" y="1427"/>
                    <a:pt x="2109" y="4857"/>
                    <a:pt x="3682" y="6808"/>
                  </a:cubicBezTo>
                  <a:cubicBezTo>
                    <a:pt x="3934" y="7059"/>
                    <a:pt x="4060" y="7342"/>
                    <a:pt x="4343" y="7594"/>
                  </a:cubicBezTo>
                  <a:lnTo>
                    <a:pt x="4343" y="1427"/>
                  </a:lnTo>
                  <a:cubicBezTo>
                    <a:pt x="3657" y="581"/>
                    <a:pt x="2987"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4"/>
            <p:cNvSpPr/>
            <p:nvPr/>
          </p:nvSpPr>
          <p:spPr>
            <a:xfrm>
              <a:off x="1895400" y="963625"/>
              <a:ext cx="33050" cy="62175"/>
            </a:xfrm>
            <a:custGeom>
              <a:rect b="b" l="l" r="r" t="t"/>
              <a:pathLst>
                <a:path extrusionOk="0" h="2487" w="1322">
                  <a:moveTo>
                    <a:pt x="0" y="1"/>
                  </a:moveTo>
                  <a:lnTo>
                    <a:pt x="0" y="252"/>
                  </a:lnTo>
                  <a:cubicBezTo>
                    <a:pt x="0" y="252"/>
                    <a:pt x="535" y="1322"/>
                    <a:pt x="1322" y="2486"/>
                  </a:cubicBezTo>
                  <a:lnTo>
                    <a:pt x="1322" y="1951"/>
                  </a:lnTo>
                  <a:cubicBezTo>
                    <a:pt x="661" y="913"/>
                    <a:pt x="126" y="127"/>
                    <a:pt x="126" y="127"/>
                  </a:cubicBezTo>
                  <a:cubicBezTo>
                    <a:pt x="126" y="1"/>
                    <a:pt x="12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4"/>
            <p:cNvSpPr/>
            <p:nvPr/>
          </p:nvSpPr>
          <p:spPr>
            <a:xfrm>
              <a:off x="1721550" y="987850"/>
              <a:ext cx="206900" cy="178750"/>
            </a:xfrm>
            <a:custGeom>
              <a:rect b="b" l="l" r="r" t="t"/>
              <a:pathLst>
                <a:path extrusionOk="0" h="7150" w="8276">
                  <a:moveTo>
                    <a:pt x="1969" y="0"/>
                  </a:moveTo>
                  <a:cubicBezTo>
                    <a:pt x="1511" y="0"/>
                    <a:pt x="1142" y="179"/>
                    <a:pt x="913" y="605"/>
                  </a:cubicBezTo>
                  <a:cubicBezTo>
                    <a:pt x="1" y="2304"/>
                    <a:pt x="3273" y="4538"/>
                    <a:pt x="5507" y="5702"/>
                  </a:cubicBezTo>
                  <a:lnTo>
                    <a:pt x="7332" y="6646"/>
                  </a:lnTo>
                  <a:cubicBezTo>
                    <a:pt x="7615" y="6772"/>
                    <a:pt x="7867" y="7024"/>
                    <a:pt x="8119" y="7149"/>
                  </a:cubicBezTo>
                  <a:lnTo>
                    <a:pt x="8276" y="7149"/>
                  </a:lnTo>
                  <a:lnTo>
                    <a:pt x="8276" y="4003"/>
                  </a:lnTo>
                  <a:cubicBezTo>
                    <a:pt x="7741" y="3625"/>
                    <a:pt x="7332" y="3216"/>
                    <a:pt x="7080" y="2965"/>
                  </a:cubicBezTo>
                  <a:cubicBezTo>
                    <a:pt x="5501" y="1597"/>
                    <a:pt x="3338" y="0"/>
                    <a:pt x="19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4"/>
            <p:cNvSpPr/>
            <p:nvPr/>
          </p:nvSpPr>
          <p:spPr>
            <a:xfrm>
              <a:off x="1803375" y="1045425"/>
              <a:ext cx="125075" cy="92075"/>
            </a:xfrm>
            <a:custGeom>
              <a:rect b="b" l="l" r="r" t="t"/>
              <a:pathLst>
                <a:path extrusionOk="0" h="3683" w="5003">
                  <a:moveTo>
                    <a:pt x="0" y="1"/>
                  </a:moveTo>
                  <a:lnTo>
                    <a:pt x="0" y="127"/>
                  </a:lnTo>
                  <a:cubicBezTo>
                    <a:pt x="283" y="253"/>
                    <a:pt x="3021" y="2361"/>
                    <a:pt x="5003" y="3682"/>
                  </a:cubicBezTo>
                  <a:lnTo>
                    <a:pt x="5003" y="3399"/>
                  </a:lnTo>
                  <a:cubicBezTo>
                    <a:pt x="2895" y="2109"/>
                    <a:pt x="28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2" name="Google Shape;802;p34"/>
          <p:cNvSpPr txBox="1"/>
          <p:nvPr>
            <p:ph type="title"/>
          </p:nvPr>
        </p:nvSpPr>
        <p:spPr>
          <a:xfrm>
            <a:off x="720000" y="1565275"/>
            <a:ext cx="2222700" cy="86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8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3" name="Google Shape;803;p34"/>
          <p:cNvSpPr txBox="1"/>
          <p:nvPr>
            <p:ph idx="1" type="subTitle"/>
          </p:nvPr>
        </p:nvSpPr>
        <p:spPr>
          <a:xfrm>
            <a:off x="720000" y="3549737"/>
            <a:ext cx="2222700" cy="615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4" name="Google Shape;804;p34"/>
          <p:cNvSpPr txBox="1"/>
          <p:nvPr>
            <p:ph idx="2" type="title"/>
          </p:nvPr>
        </p:nvSpPr>
        <p:spPr>
          <a:xfrm>
            <a:off x="6201300" y="1565289"/>
            <a:ext cx="2222700" cy="86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8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5" name="Google Shape;805;p34"/>
          <p:cNvSpPr txBox="1"/>
          <p:nvPr>
            <p:ph idx="3" type="subTitle"/>
          </p:nvPr>
        </p:nvSpPr>
        <p:spPr>
          <a:xfrm>
            <a:off x="6201300" y="3549725"/>
            <a:ext cx="2222700" cy="615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06" name="Google Shape;806;p34"/>
          <p:cNvSpPr txBox="1"/>
          <p:nvPr>
            <p:ph idx="4" type="title"/>
          </p:nvPr>
        </p:nvSpPr>
        <p:spPr>
          <a:xfrm>
            <a:off x="6201300" y="3031408"/>
            <a:ext cx="2222700" cy="51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3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7" name="Google Shape;807;p34"/>
          <p:cNvSpPr txBox="1"/>
          <p:nvPr>
            <p:ph idx="5"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08" name="Google Shape;808;p34"/>
          <p:cNvSpPr txBox="1"/>
          <p:nvPr>
            <p:ph idx="6" type="title"/>
          </p:nvPr>
        </p:nvSpPr>
        <p:spPr>
          <a:xfrm>
            <a:off x="720000" y="3031408"/>
            <a:ext cx="2222700" cy="51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3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9" name="Google Shape;809;p34"/>
          <p:cNvSpPr txBox="1"/>
          <p:nvPr>
            <p:ph idx="7" type="title"/>
          </p:nvPr>
        </p:nvSpPr>
        <p:spPr>
          <a:xfrm>
            <a:off x="3460650" y="1565274"/>
            <a:ext cx="2222700" cy="86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58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10" name="Google Shape;810;p34"/>
          <p:cNvSpPr txBox="1"/>
          <p:nvPr>
            <p:ph idx="8" type="subTitle"/>
          </p:nvPr>
        </p:nvSpPr>
        <p:spPr>
          <a:xfrm>
            <a:off x="3460650" y="3549728"/>
            <a:ext cx="2222700" cy="615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11" name="Google Shape;811;p34"/>
          <p:cNvSpPr txBox="1"/>
          <p:nvPr>
            <p:ph idx="9" type="title"/>
          </p:nvPr>
        </p:nvSpPr>
        <p:spPr>
          <a:xfrm>
            <a:off x="3460650" y="3031402"/>
            <a:ext cx="2222700" cy="518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3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12" name="Google Shape;812;p34"/>
          <p:cNvSpPr/>
          <p:nvPr/>
        </p:nvSpPr>
        <p:spPr>
          <a:xfrm flipH="1" rot="5400000">
            <a:off x="-473625" y="739239"/>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3" name="Google Shape;813;p34"/>
          <p:cNvGrpSpPr/>
          <p:nvPr/>
        </p:nvGrpSpPr>
        <p:grpSpPr>
          <a:xfrm rot="4349288">
            <a:off x="286730" y="-220589"/>
            <a:ext cx="510583" cy="951677"/>
            <a:chOff x="249825" y="786650"/>
            <a:chExt cx="173875" cy="324100"/>
          </a:xfrm>
        </p:grpSpPr>
        <p:sp>
          <p:nvSpPr>
            <p:cNvPr id="814" name="Google Shape;814;p34"/>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4"/>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34"/>
          <p:cNvGrpSpPr/>
          <p:nvPr/>
        </p:nvGrpSpPr>
        <p:grpSpPr>
          <a:xfrm flipH="1">
            <a:off x="-98051" y="-9072"/>
            <a:ext cx="765905" cy="1041329"/>
            <a:chOff x="1527825" y="2215650"/>
            <a:chExt cx="334325" cy="454550"/>
          </a:xfrm>
        </p:grpSpPr>
        <p:sp>
          <p:nvSpPr>
            <p:cNvPr id="817" name="Google Shape;817;p34"/>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4"/>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4"/>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20" name="Shape 820"/>
        <p:cNvGrpSpPr/>
        <p:nvPr/>
      </p:nvGrpSpPr>
      <p:grpSpPr>
        <a:xfrm>
          <a:off x="0" y="0"/>
          <a:ext cx="0" cy="0"/>
          <a:chOff x="0" y="0"/>
          <a:chExt cx="0" cy="0"/>
        </a:xfrm>
      </p:grpSpPr>
      <p:pic>
        <p:nvPicPr>
          <p:cNvPr id="821" name="Google Shape;821;p3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822" name="Google Shape;822;p35"/>
          <p:cNvGrpSpPr/>
          <p:nvPr/>
        </p:nvGrpSpPr>
        <p:grpSpPr>
          <a:xfrm flipH="1" rot="10800000">
            <a:off x="7943322" y="-341724"/>
            <a:ext cx="1499989" cy="1903924"/>
            <a:chOff x="7908572" y="3613175"/>
            <a:chExt cx="1499989" cy="1903924"/>
          </a:xfrm>
        </p:grpSpPr>
        <p:grpSp>
          <p:nvGrpSpPr>
            <p:cNvPr id="823" name="Google Shape;823;p35"/>
            <p:cNvGrpSpPr/>
            <p:nvPr/>
          </p:nvGrpSpPr>
          <p:grpSpPr>
            <a:xfrm rot="8498445">
              <a:off x="8450354" y="3712469"/>
              <a:ext cx="550008" cy="1506832"/>
              <a:chOff x="875725" y="2057550"/>
              <a:chExt cx="281625" cy="771500"/>
            </a:xfrm>
          </p:grpSpPr>
          <p:sp>
            <p:nvSpPr>
              <p:cNvPr id="824" name="Google Shape;824;p35"/>
              <p:cNvSpPr/>
              <p:nvPr/>
            </p:nvSpPr>
            <p:spPr>
              <a:xfrm>
                <a:off x="875725" y="2058100"/>
                <a:ext cx="281625" cy="770950"/>
              </a:xfrm>
              <a:custGeom>
                <a:rect b="b" l="l" r="r" t="t"/>
                <a:pathLst>
                  <a:path extrusionOk="0" h="30838" w="11265">
                    <a:moveTo>
                      <a:pt x="8731" y="0"/>
                    </a:moveTo>
                    <a:cubicBezTo>
                      <a:pt x="8039" y="0"/>
                      <a:pt x="6911" y="1358"/>
                      <a:pt x="6419" y="1733"/>
                    </a:cubicBezTo>
                    <a:cubicBezTo>
                      <a:pt x="3147" y="5006"/>
                      <a:pt x="1448" y="9474"/>
                      <a:pt x="787" y="13910"/>
                    </a:cubicBezTo>
                    <a:cubicBezTo>
                      <a:pt x="1" y="19573"/>
                      <a:pt x="1039" y="25206"/>
                      <a:pt x="1952" y="30838"/>
                    </a:cubicBezTo>
                    <a:cubicBezTo>
                      <a:pt x="2895" y="27282"/>
                      <a:pt x="4720" y="24010"/>
                      <a:pt x="6545" y="20738"/>
                    </a:cubicBezTo>
                    <a:cubicBezTo>
                      <a:pt x="8244" y="17465"/>
                      <a:pt x="9975" y="14193"/>
                      <a:pt x="10761" y="10512"/>
                    </a:cubicBezTo>
                    <a:cubicBezTo>
                      <a:pt x="11265" y="8026"/>
                      <a:pt x="11265" y="5257"/>
                      <a:pt x="10478" y="2772"/>
                    </a:cubicBezTo>
                    <a:cubicBezTo>
                      <a:pt x="10352" y="2111"/>
                      <a:pt x="9818" y="160"/>
                      <a:pt x="8905" y="34"/>
                    </a:cubicBezTo>
                    <a:cubicBezTo>
                      <a:pt x="8851" y="11"/>
                      <a:pt x="8793" y="0"/>
                      <a:pt x="8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5"/>
              <p:cNvSpPr/>
              <p:nvPr/>
            </p:nvSpPr>
            <p:spPr>
              <a:xfrm>
                <a:off x="892250" y="2057550"/>
                <a:ext cx="245450" cy="771500"/>
              </a:xfrm>
              <a:custGeom>
                <a:rect b="b" l="l" r="r" t="t"/>
                <a:pathLst>
                  <a:path extrusionOk="0" h="30860" w="9818">
                    <a:moveTo>
                      <a:pt x="8207" y="0"/>
                    </a:moveTo>
                    <a:cubicBezTo>
                      <a:pt x="8160" y="0"/>
                      <a:pt x="8076" y="56"/>
                      <a:pt x="7992" y="56"/>
                    </a:cubicBezTo>
                    <a:cubicBezTo>
                      <a:pt x="7458" y="2668"/>
                      <a:pt x="6419" y="5688"/>
                      <a:pt x="5507" y="8300"/>
                    </a:cubicBezTo>
                    <a:cubicBezTo>
                      <a:pt x="5507" y="8426"/>
                      <a:pt x="5381" y="8583"/>
                      <a:pt x="5381" y="8709"/>
                    </a:cubicBezTo>
                    <a:lnTo>
                      <a:pt x="1039" y="9999"/>
                    </a:lnTo>
                    <a:cubicBezTo>
                      <a:pt x="913" y="10156"/>
                      <a:pt x="913" y="10282"/>
                      <a:pt x="913" y="10534"/>
                    </a:cubicBezTo>
                    <a:lnTo>
                      <a:pt x="5224" y="9087"/>
                    </a:lnTo>
                    <a:lnTo>
                      <a:pt x="5224" y="9087"/>
                    </a:lnTo>
                    <a:cubicBezTo>
                      <a:pt x="4720" y="10660"/>
                      <a:pt x="4185" y="12107"/>
                      <a:pt x="3808" y="13429"/>
                    </a:cubicBezTo>
                    <a:cubicBezTo>
                      <a:pt x="3399" y="15128"/>
                      <a:pt x="3021" y="16827"/>
                      <a:pt x="2612" y="18526"/>
                    </a:cubicBezTo>
                    <a:lnTo>
                      <a:pt x="1" y="20760"/>
                    </a:lnTo>
                    <a:lnTo>
                      <a:pt x="1" y="21295"/>
                    </a:lnTo>
                    <a:lnTo>
                      <a:pt x="2486" y="19186"/>
                    </a:lnTo>
                    <a:lnTo>
                      <a:pt x="2486" y="19186"/>
                    </a:lnTo>
                    <a:cubicBezTo>
                      <a:pt x="1700" y="23906"/>
                      <a:pt x="1291" y="28248"/>
                      <a:pt x="1165" y="30073"/>
                    </a:cubicBezTo>
                    <a:cubicBezTo>
                      <a:pt x="1165" y="30325"/>
                      <a:pt x="1291" y="30608"/>
                      <a:pt x="1291" y="30860"/>
                    </a:cubicBezTo>
                    <a:cubicBezTo>
                      <a:pt x="1448" y="30608"/>
                      <a:pt x="1448" y="30325"/>
                      <a:pt x="1574" y="29947"/>
                    </a:cubicBezTo>
                    <a:cubicBezTo>
                      <a:pt x="1825" y="27461"/>
                      <a:pt x="2486" y="20634"/>
                      <a:pt x="4059" y="14341"/>
                    </a:cubicBezTo>
                    <a:lnTo>
                      <a:pt x="6671" y="19438"/>
                    </a:lnTo>
                    <a:cubicBezTo>
                      <a:pt x="6671" y="19186"/>
                      <a:pt x="6797" y="19061"/>
                      <a:pt x="6797" y="18935"/>
                    </a:cubicBezTo>
                    <a:lnTo>
                      <a:pt x="4185" y="13680"/>
                    </a:lnTo>
                    <a:lnTo>
                      <a:pt x="4185" y="13554"/>
                    </a:lnTo>
                    <a:cubicBezTo>
                      <a:pt x="4720" y="11981"/>
                      <a:pt x="5224" y="10282"/>
                      <a:pt x="5884" y="8426"/>
                    </a:cubicBezTo>
                    <a:cubicBezTo>
                      <a:pt x="6010" y="8048"/>
                      <a:pt x="6293" y="7513"/>
                      <a:pt x="6419" y="7010"/>
                    </a:cubicBezTo>
                    <a:lnTo>
                      <a:pt x="9691" y="12233"/>
                    </a:lnTo>
                    <a:cubicBezTo>
                      <a:pt x="9691" y="12107"/>
                      <a:pt x="9817" y="11855"/>
                      <a:pt x="9817" y="11729"/>
                    </a:cubicBezTo>
                    <a:lnTo>
                      <a:pt x="6545" y="6475"/>
                    </a:lnTo>
                    <a:cubicBezTo>
                      <a:pt x="7332" y="4241"/>
                      <a:pt x="7992" y="2007"/>
                      <a:pt x="8370" y="56"/>
                    </a:cubicBezTo>
                    <a:lnTo>
                      <a:pt x="8244" y="56"/>
                    </a:lnTo>
                    <a:cubicBezTo>
                      <a:pt x="8244" y="14"/>
                      <a:pt x="8230" y="0"/>
                      <a:pt x="8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p35"/>
            <p:cNvSpPr/>
            <p:nvPr/>
          </p:nvSpPr>
          <p:spPr>
            <a:xfrm flipH="1" rot="-6396751">
              <a:off x="8201831" y="4462874"/>
              <a:ext cx="837583" cy="261764"/>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5"/>
            <p:cNvSpPr/>
            <p:nvPr/>
          </p:nvSpPr>
          <p:spPr>
            <a:xfrm flipH="1" rot="-5400000">
              <a:off x="8258829" y="4086731"/>
              <a:ext cx="1377688" cy="430576"/>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8" name="Google Shape;828;p35"/>
            <p:cNvGrpSpPr/>
            <p:nvPr/>
          </p:nvGrpSpPr>
          <p:grpSpPr>
            <a:xfrm flipH="1" rot="7442840">
              <a:off x="8208723" y="4340777"/>
              <a:ext cx="737721" cy="1116361"/>
              <a:chOff x="429725" y="2094100"/>
              <a:chExt cx="403550" cy="610675"/>
            </a:xfrm>
          </p:grpSpPr>
          <p:sp>
            <p:nvSpPr>
              <p:cNvPr id="829" name="Google Shape;829;p35"/>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5"/>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5"/>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32" name="Google Shape;832;p35"/>
          <p:cNvGrpSpPr/>
          <p:nvPr/>
        </p:nvGrpSpPr>
        <p:grpSpPr>
          <a:xfrm rot="-934425">
            <a:off x="-223995" y="3624709"/>
            <a:ext cx="811158" cy="1511984"/>
            <a:chOff x="249825" y="786650"/>
            <a:chExt cx="173875" cy="324100"/>
          </a:xfrm>
        </p:grpSpPr>
        <p:sp>
          <p:nvSpPr>
            <p:cNvPr id="833" name="Google Shape;833;p35"/>
            <p:cNvSpPr/>
            <p:nvPr/>
          </p:nvSpPr>
          <p:spPr>
            <a:xfrm>
              <a:off x="249825" y="786650"/>
              <a:ext cx="173875" cy="324100"/>
            </a:xfrm>
            <a:custGeom>
              <a:rect b="b" l="l" r="r" t="t"/>
              <a:pathLst>
                <a:path extrusionOk="0" h="12964" w="6955">
                  <a:moveTo>
                    <a:pt x="6954" y="0"/>
                  </a:moveTo>
                  <a:cubicBezTo>
                    <a:pt x="6954" y="0"/>
                    <a:pt x="5381" y="378"/>
                    <a:pt x="4469" y="1574"/>
                  </a:cubicBezTo>
                  <a:cubicBezTo>
                    <a:pt x="3682" y="2738"/>
                    <a:pt x="3808" y="3933"/>
                    <a:pt x="2770" y="4185"/>
                  </a:cubicBezTo>
                  <a:cubicBezTo>
                    <a:pt x="1857" y="4468"/>
                    <a:pt x="1071" y="5255"/>
                    <a:pt x="1071" y="6293"/>
                  </a:cubicBezTo>
                  <a:cubicBezTo>
                    <a:pt x="1196" y="7080"/>
                    <a:pt x="787" y="7457"/>
                    <a:pt x="1" y="7992"/>
                  </a:cubicBezTo>
                  <a:lnTo>
                    <a:pt x="1" y="12963"/>
                  </a:lnTo>
                  <a:cubicBezTo>
                    <a:pt x="127" y="12460"/>
                    <a:pt x="410" y="12177"/>
                    <a:pt x="1071" y="11925"/>
                  </a:cubicBezTo>
                  <a:cubicBezTo>
                    <a:pt x="1983" y="11548"/>
                    <a:pt x="2770" y="11390"/>
                    <a:pt x="2487" y="10226"/>
                  </a:cubicBezTo>
                  <a:cubicBezTo>
                    <a:pt x="2109" y="9188"/>
                    <a:pt x="3430" y="8653"/>
                    <a:pt x="4217" y="8244"/>
                  </a:cubicBezTo>
                  <a:cubicBezTo>
                    <a:pt x="4846" y="7866"/>
                    <a:pt x="4343" y="7331"/>
                    <a:pt x="4469" y="6293"/>
                  </a:cubicBezTo>
                  <a:cubicBezTo>
                    <a:pt x="4469" y="5255"/>
                    <a:pt x="5507" y="5632"/>
                    <a:pt x="5916" y="4468"/>
                  </a:cubicBezTo>
                  <a:cubicBezTo>
                    <a:pt x="6420" y="3147"/>
                    <a:pt x="5507" y="1448"/>
                    <a:pt x="69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5"/>
            <p:cNvSpPr/>
            <p:nvPr/>
          </p:nvSpPr>
          <p:spPr>
            <a:xfrm>
              <a:off x="249825" y="878675"/>
              <a:ext cx="114875" cy="183300"/>
            </a:xfrm>
            <a:custGeom>
              <a:rect b="b" l="l" r="r" t="t"/>
              <a:pathLst>
                <a:path extrusionOk="0" h="7332" w="4595">
                  <a:moveTo>
                    <a:pt x="4469" y="1"/>
                  </a:moveTo>
                  <a:lnTo>
                    <a:pt x="1" y="6923"/>
                  </a:lnTo>
                  <a:lnTo>
                    <a:pt x="1" y="7332"/>
                  </a:lnTo>
                  <a:lnTo>
                    <a:pt x="4595" y="126"/>
                  </a:lnTo>
                  <a:lnTo>
                    <a:pt x="459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35"/>
          <p:cNvGrpSpPr/>
          <p:nvPr/>
        </p:nvGrpSpPr>
        <p:grpSpPr>
          <a:xfrm flipH="1" rot="-5059517">
            <a:off x="122072" y="4398304"/>
            <a:ext cx="647684" cy="980112"/>
            <a:chOff x="429725" y="2094100"/>
            <a:chExt cx="403550" cy="610675"/>
          </a:xfrm>
        </p:grpSpPr>
        <p:sp>
          <p:nvSpPr>
            <p:cNvPr id="836" name="Google Shape;836;p35"/>
            <p:cNvSpPr/>
            <p:nvPr/>
          </p:nvSpPr>
          <p:spPr>
            <a:xfrm>
              <a:off x="429725" y="2095625"/>
              <a:ext cx="347700" cy="609150"/>
            </a:xfrm>
            <a:custGeom>
              <a:rect b="b" l="l" r="r" t="t"/>
              <a:pathLst>
                <a:path extrusionOk="0" h="24366" w="13908">
                  <a:moveTo>
                    <a:pt x="11923" y="0"/>
                  </a:moveTo>
                  <a:cubicBezTo>
                    <a:pt x="11153" y="0"/>
                    <a:pt x="10378" y="104"/>
                    <a:pt x="9849" y="232"/>
                  </a:cubicBezTo>
                  <a:cubicBezTo>
                    <a:pt x="7489" y="767"/>
                    <a:pt x="5633" y="2057"/>
                    <a:pt x="4060" y="3756"/>
                  </a:cubicBezTo>
                  <a:cubicBezTo>
                    <a:pt x="1322" y="7060"/>
                    <a:pt x="127" y="10993"/>
                    <a:pt x="536" y="14926"/>
                  </a:cubicBezTo>
                  <a:cubicBezTo>
                    <a:pt x="1071" y="18702"/>
                    <a:pt x="3273" y="22383"/>
                    <a:pt x="6577" y="24365"/>
                  </a:cubicBezTo>
                  <a:cubicBezTo>
                    <a:pt x="6577" y="24365"/>
                    <a:pt x="1" y="15430"/>
                    <a:pt x="6419" y="7689"/>
                  </a:cubicBezTo>
                  <a:cubicBezTo>
                    <a:pt x="9188" y="4417"/>
                    <a:pt x="11800" y="2057"/>
                    <a:pt x="13908" y="358"/>
                  </a:cubicBezTo>
                  <a:cubicBezTo>
                    <a:pt x="13399" y="96"/>
                    <a:pt x="12663" y="0"/>
                    <a:pt x="11923" y="0"/>
                  </a:cubicBezTo>
                  <a:close/>
                </a:path>
              </a:pathLst>
            </a:custGeom>
            <a:solidFill>
              <a:srgbClr val="DD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5"/>
            <p:cNvSpPr/>
            <p:nvPr/>
          </p:nvSpPr>
          <p:spPr>
            <a:xfrm>
              <a:off x="432875" y="2094100"/>
              <a:ext cx="400400" cy="610675"/>
            </a:xfrm>
            <a:custGeom>
              <a:rect b="b" l="l" r="r" t="t"/>
              <a:pathLst>
                <a:path extrusionOk="0" h="24427" w="16016">
                  <a:moveTo>
                    <a:pt x="11657" y="1"/>
                  </a:moveTo>
                  <a:cubicBezTo>
                    <a:pt x="10925" y="1"/>
                    <a:pt x="10207" y="103"/>
                    <a:pt x="9723" y="293"/>
                  </a:cubicBezTo>
                  <a:cubicBezTo>
                    <a:pt x="7363" y="828"/>
                    <a:pt x="5507" y="2118"/>
                    <a:pt x="3934" y="3817"/>
                  </a:cubicBezTo>
                  <a:cubicBezTo>
                    <a:pt x="1196" y="7121"/>
                    <a:pt x="1" y="11054"/>
                    <a:pt x="410" y="14987"/>
                  </a:cubicBezTo>
                  <a:cubicBezTo>
                    <a:pt x="945" y="18763"/>
                    <a:pt x="3147" y="22444"/>
                    <a:pt x="6451" y="24426"/>
                  </a:cubicBezTo>
                  <a:cubicBezTo>
                    <a:pt x="6451" y="22318"/>
                    <a:pt x="7363" y="20084"/>
                    <a:pt x="8527" y="18259"/>
                  </a:cubicBezTo>
                  <a:cubicBezTo>
                    <a:pt x="9849" y="16403"/>
                    <a:pt x="11296" y="14830"/>
                    <a:pt x="12586" y="13005"/>
                  </a:cubicBezTo>
                  <a:cubicBezTo>
                    <a:pt x="13908" y="11306"/>
                    <a:pt x="15229" y="9324"/>
                    <a:pt x="15607" y="7247"/>
                  </a:cubicBezTo>
                  <a:cubicBezTo>
                    <a:pt x="16016" y="5800"/>
                    <a:pt x="16016" y="4352"/>
                    <a:pt x="15607" y="3031"/>
                  </a:cubicBezTo>
                  <a:cubicBezTo>
                    <a:pt x="15355" y="2118"/>
                    <a:pt x="14820" y="954"/>
                    <a:pt x="13908" y="419"/>
                  </a:cubicBezTo>
                  <a:cubicBezTo>
                    <a:pt x="13354" y="134"/>
                    <a:pt x="12495" y="1"/>
                    <a:pt x="116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5"/>
            <p:cNvSpPr/>
            <p:nvPr/>
          </p:nvSpPr>
          <p:spPr>
            <a:xfrm>
              <a:off x="443100" y="2098275"/>
              <a:ext cx="387025" cy="606500"/>
            </a:xfrm>
            <a:custGeom>
              <a:rect b="b" l="l" r="r" t="t"/>
              <a:pathLst>
                <a:path extrusionOk="0" h="24260" w="15481">
                  <a:moveTo>
                    <a:pt x="9440" y="1"/>
                  </a:moveTo>
                  <a:lnTo>
                    <a:pt x="9314" y="126"/>
                  </a:lnTo>
                  <a:cubicBezTo>
                    <a:pt x="9031" y="126"/>
                    <a:pt x="8779" y="252"/>
                    <a:pt x="8527" y="252"/>
                  </a:cubicBezTo>
                  <a:cubicBezTo>
                    <a:pt x="9440" y="378"/>
                    <a:pt x="10604" y="661"/>
                    <a:pt x="11548" y="1574"/>
                  </a:cubicBezTo>
                  <a:cubicBezTo>
                    <a:pt x="10604" y="2360"/>
                    <a:pt x="9692" y="3273"/>
                    <a:pt x="8779" y="4185"/>
                  </a:cubicBezTo>
                  <a:cubicBezTo>
                    <a:pt x="8527" y="3934"/>
                    <a:pt x="8244" y="3650"/>
                    <a:pt x="7992" y="3525"/>
                  </a:cubicBezTo>
                  <a:cubicBezTo>
                    <a:pt x="7067" y="2799"/>
                    <a:pt x="6043" y="2571"/>
                    <a:pt x="5203" y="2571"/>
                  </a:cubicBezTo>
                  <a:cubicBezTo>
                    <a:pt x="4986" y="2571"/>
                    <a:pt x="4782" y="2586"/>
                    <a:pt x="4594" y="2612"/>
                  </a:cubicBezTo>
                  <a:cubicBezTo>
                    <a:pt x="4311" y="2864"/>
                    <a:pt x="4185" y="3021"/>
                    <a:pt x="4059" y="3147"/>
                  </a:cubicBezTo>
                  <a:cubicBezTo>
                    <a:pt x="4369" y="3063"/>
                    <a:pt x="4751" y="3003"/>
                    <a:pt x="5176" y="3003"/>
                  </a:cubicBezTo>
                  <a:cubicBezTo>
                    <a:pt x="6179" y="3003"/>
                    <a:pt x="7423" y="3332"/>
                    <a:pt x="8527" y="4437"/>
                  </a:cubicBezTo>
                  <a:cubicBezTo>
                    <a:pt x="7741" y="5224"/>
                    <a:pt x="6954" y="6010"/>
                    <a:pt x="6293" y="6954"/>
                  </a:cubicBezTo>
                  <a:cubicBezTo>
                    <a:pt x="6168" y="7080"/>
                    <a:pt x="6042" y="7206"/>
                    <a:pt x="5884" y="7332"/>
                  </a:cubicBezTo>
                  <a:cubicBezTo>
                    <a:pt x="5633" y="7206"/>
                    <a:pt x="5507" y="6954"/>
                    <a:pt x="5255" y="6797"/>
                  </a:cubicBezTo>
                  <a:cubicBezTo>
                    <a:pt x="4594" y="6293"/>
                    <a:pt x="3808" y="6167"/>
                    <a:pt x="3021" y="6167"/>
                  </a:cubicBezTo>
                  <a:cubicBezTo>
                    <a:pt x="2486" y="6167"/>
                    <a:pt x="1951" y="6293"/>
                    <a:pt x="1574" y="6545"/>
                  </a:cubicBezTo>
                  <a:cubicBezTo>
                    <a:pt x="1448" y="6797"/>
                    <a:pt x="1322" y="6954"/>
                    <a:pt x="1322" y="7206"/>
                  </a:cubicBezTo>
                  <a:cubicBezTo>
                    <a:pt x="1700" y="6954"/>
                    <a:pt x="2360" y="6545"/>
                    <a:pt x="3147" y="6545"/>
                  </a:cubicBezTo>
                  <a:cubicBezTo>
                    <a:pt x="3934" y="6545"/>
                    <a:pt x="4846" y="6954"/>
                    <a:pt x="5633" y="7583"/>
                  </a:cubicBezTo>
                  <a:cubicBezTo>
                    <a:pt x="4846" y="8527"/>
                    <a:pt x="4311" y="9566"/>
                    <a:pt x="3934" y="10478"/>
                  </a:cubicBezTo>
                  <a:cubicBezTo>
                    <a:pt x="3435" y="10239"/>
                    <a:pt x="2987" y="10151"/>
                    <a:pt x="2557" y="10151"/>
                  </a:cubicBezTo>
                  <a:cubicBezTo>
                    <a:pt x="2309" y="10151"/>
                    <a:pt x="2067" y="10180"/>
                    <a:pt x="1826" y="10226"/>
                  </a:cubicBezTo>
                  <a:cubicBezTo>
                    <a:pt x="1165" y="10478"/>
                    <a:pt x="536" y="10887"/>
                    <a:pt x="126" y="11391"/>
                  </a:cubicBezTo>
                  <a:cubicBezTo>
                    <a:pt x="1" y="11516"/>
                    <a:pt x="1" y="11800"/>
                    <a:pt x="1" y="12051"/>
                  </a:cubicBezTo>
                  <a:cubicBezTo>
                    <a:pt x="536" y="11391"/>
                    <a:pt x="1165" y="10887"/>
                    <a:pt x="1951" y="10604"/>
                  </a:cubicBezTo>
                  <a:cubicBezTo>
                    <a:pt x="2173" y="10552"/>
                    <a:pt x="2416" y="10521"/>
                    <a:pt x="2663" y="10521"/>
                  </a:cubicBezTo>
                  <a:cubicBezTo>
                    <a:pt x="3012" y="10521"/>
                    <a:pt x="3369" y="10582"/>
                    <a:pt x="3682" y="10730"/>
                  </a:cubicBezTo>
                  <a:cubicBezTo>
                    <a:pt x="3273" y="12051"/>
                    <a:pt x="3021" y="13247"/>
                    <a:pt x="2895" y="14285"/>
                  </a:cubicBezTo>
                  <a:cubicBezTo>
                    <a:pt x="1700" y="14285"/>
                    <a:pt x="913" y="15072"/>
                    <a:pt x="252" y="15984"/>
                  </a:cubicBezTo>
                  <a:cubicBezTo>
                    <a:pt x="252" y="16236"/>
                    <a:pt x="378" y="16393"/>
                    <a:pt x="378" y="16645"/>
                  </a:cubicBezTo>
                  <a:cubicBezTo>
                    <a:pt x="913" y="15607"/>
                    <a:pt x="1700" y="14663"/>
                    <a:pt x="2895" y="14663"/>
                  </a:cubicBezTo>
                  <a:lnTo>
                    <a:pt x="2895" y="15324"/>
                  </a:lnTo>
                  <a:lnTo>
                    <a:pt x="2895" y="15449"/>
                  </a:lnTo>
                  <a:cubicBezTo>
                    <a:pt x="2895" y="16393"/>
                    <a:pt x="3021" y="17180"/>
                    <a:pt x="3147" y="17966"/>
                  </a:cubicBezTo>
                  <a:cubicBezTo>
                    <a:pt x="2486" y="18470"/>
                    <a:pt x="2109" y="19257"/>
                    <a:pt x="1826" y="19917"/>
                  </a:cubicBezTo>
                  <a:cubicBezTo>
                    <a:pt x="1826" y="20043"/>
                    <a:pt x="1951" y="20169"/>
                    <a:pt x="2109" y="20326"/>
                  </a:cubicBezTo>
                  <a:cubicBezTo>
                    <a:pt x="2235" y="19666"/>
                    <a:pt x="2612" y="19005"/>
                    <a:pt x="3273" y="18344"/>
                  </a:cubicBezTo>
                  <a:lnTo>
                    <a:pt x="3273" y="18879"/>
                  </a:lnTo>
                  <a:cubicBezTo>
                    <a:pt x="3934" y="21365"/>
                    <a:pt x="5098" y="23190"/>
                    <a:pt x="5633" y="23976"/>
                  </a:cubicBezTo>
                  <a:cubicBezTo>
                    <a:pt x="5759" y="24102"/>
                    <a:pt x="5884" y="24259"/>
                    <a:pt x="6042" y="24259"/>
                  </a:cubicBezTo>
                  <a:lnTo>
                    <a:pt x="6042" y="23976"/>
                  </a:lnTo>
                  <a:cubicBezTo>
                    <a:pt x="5633" y="23315"/>
                    <a:pt x="4594" y="21616"/>
                    <a:pt x="3934" y="19382"/>
                  </a:cubicBezTo>
                  <a:cubicBezTo>
                    <a:pt x="5255" y="19382"/>
                    <a:pt x="6168" y="20043"/>
                    <a:pt x="6828" y="20704"/>
                  </a:cubicBezTo>
                  <a:cubicBezTo>
                    <a:pt x="6828" y="20578"/>
                    <a:pt x="6954" y="20452"/>
                    <a:pt x="6954" y="20326"/>
                  </a:cubicBezTo>
                  <a:cubicBezTo>
                    <a:pt x="6671" y="20169"/>
                    <a:pt x="6545" y="19917"/>
                    <a:pt x="6293" y="19791"/>
                  </a:cubicBezTo>
                  <a:cubicBezTo>
                    <a:pt x="5633" y="19382"/>
                    <a:pt x="4846" y="19005"/>
                    <a:pt x="3808" y="19005"/>
                  </a:cubicBezTo>
                  <a:cubicBezTo>
                    <a:pt x="3808" y="18879"/>
                    <a:pt x="3682" y="18879"/>
                    <a:pt x="3682" y="18753"/>
                  </a:cubicBezTo>
                  <a:cubicBezTo>
                    <a:pt x="3682" y="18470"/>
                    <a:pt x="3525" y="18218"/>
                    <a:pt x="3525" y="17966"/>
                  </a:cubicBezTo>
                  <a:cubicBezTo>
                    <a:pt x="3399" y="17180"/>
                    <a:pt x="3273" y="16393"/>
                    <a:pt x="3273" y="15607"/>
                  </a:cubicBezTo>
                  <a:cubicBezTo>
                    <a:pt x="5633" y="15607"/>
                    <a:pt x="7206" y="17180"/>
                    <a:pt x="8118" y="18218"/>
                  </a:cubicBezTo>
                  <a:lnTo>
                    <a:pt x="8118" y="18092"/>
                  </a:lnTo>
                  <a:cubicBezTo>
                    <a:pt x="8244" y="17966"/>
                    <a:pt x="8244" y="17966"/>
                    <a:pt x="8402" y="17809"/>
                  </a:cubicBezTo>
                  <a:cubicBezTo>
                    <a:pt x="7992" y="17306"/>
                    <a:pt x="7458" y="16771"/>
                    <a:pt x="6671" y="16393"/>
                  </a:cubicBezTo>
                  <a:cubicBezTo>
                    <a:pt x="5759" y="15733"/>
                    <a:pt x="4594" y="15198"/>
                    <a:pt x="3273" y="15198"/>
                  </a:cubicBezTo>
                  <a:lnTo>
                    <a:pt x="3273" y="14537"/>
                  </a:lnTo>
                  <a:cubicBezTo>
                    <a:pt x="3273" y="13499"/>
                    <a:pt x="3525" y="12460"/>
                    <a:pt x="3808" y="11516"/>
                  </a:cubicBezTo>
                  <a:cubicBezTo>
                    <a:pt x="6954" y="11800"/>
                    <a:pt x="9314" y="14159"/>
                    <a:pt x="10226" y="15324"/>
                  </a:cubicBezTo>
                  <a:cubicBezTo>
                    <a:pt x="10352" y="15198"/>
                    <a:pt x="10478" y="15072"/>
                    <a:pt x="10478" y="14946"/>
                  </a:cubicBezTo>
                  <a:cubicBezTo>
                    <a:pt x="9975" y="14411"/>
                    <a:pt x="9188" y="13499"/>
                    <a:pt x="7992" y="12712"/>
                  </a:cubicBezTo>
                  <a:cubicBezTo>
                    <a:pt x="6828" y="11925"/>
                    <a:pt x="5507" y="11265"/>
                    <a:pt x="4059" y="11139"/>
                  </a:cubicBezTo>
                  <a:cubicBezTo>
                    <a:pt x="4059" y="11013"/>
                    <a:pt x="4059" y="10887"/>
                    <a:pt x="4185" y="10887"/>
                  </a:cubicBezTo>
                  <a:lnTo>
                    <a:pt x="4185" y="10730"/>
                  </a:lnTo>
                  <a:cubicBezTo>
                    <a:pt x="4594" y="9691"/>
                    <a:pt x="5255" y="8653"/>
                    <a:pt x="6042" y="7741"/>
                  </a:cubicBezTo>
                  <a:lnTo>
                    <a:pt x="6419" y="7332"/>
                  </a:lnTo>
                  <a:cubicBezTo>
                    <a:pt x="9975" y="7867"/>
                    <a:pt x="11548" y="11516"/>
                    <a:pt x="12051" y="13090"/>
                  </a:cubicBezTo>
                  <a:cubicBezTo>
                    <a:pt x="12051" y="12964"/>
                    <a:pt x="12177" y="12964"/>
                    <a:pt x="12177" y="12838"/>
                  </a:cubicBezTo>
                  <a:lnTo>
                    <a:pt x="12335" y="12712"/>
                  </a:lnTo>
                  <a:cubicBezTo>
                    <a:pt x="12177" y="12177"/>
                    <a:pt x="11800" y="11265"/>
                    <a:pt x="11265" y="10478"/>
                  </a:cubicBezTo>
                  <a:cubicBezTo>
                    <a:pt x="10604" y="9314"/>
                    <a:pt x="9817" y="8527"/>
                    <a:pt x="8905" y="7867"/>
                  </a:cubicBezTo>
                  <a:cubicBezTo>
                    <a:pt x="8244" y="7332"/>
                    <a:pt x="7615" y="7080"/>
                    <a:pt x="6828" y="6954"/>
                  </a:cubicBezTo>
                  <a:cubicBezTo>
                    <a:pt x="7741" y="5884"/>
                    <a:pt x="8653" y="4846"/>
                    <a:pt x="9692" y="3808"/>
                  </a:cubicBezTo>
                  <a:cubicBezTo>
                    <a:pt x="11800" y="4311"/>
                    <a:pt x="13247" y="5758"/>
                    <a:pt x="13625" y="7992"/>
                  </a:cubicBezTo>
                  <a:cubicBezTo>
                    <a:pt x="13908" y="8905"/>
                    <a:pt x="13908" y="9817"/>
                    <a:pt x="13908" y="10478"/>
                  </a:cubicBezTo>
                  <a:cubicBezTo>
                    <a:pt x="14034" y="10226"/>
                    <a:pt x="14159" y="9943"/>
                    <a:pt x="14285" y="9691"/>
                  </a:cubicBezTo>
                  <a:cubicBezTo>
                    <a:pt x="14285" y="9157"/>
                    <a:pt x="14159" y="8527"/>
                    <a:pt x="14034" y="7992"/>
                  </a:cubicBezTo>
                  <a:cubicBezTo>
                    <a:pt x="13750" y="6671"/>
                    <a:pt x="13247" y="5224"/>
                    <a:pt x="11800" y="4311"/>
                  </a:cubicBezTo>
                  <a:cubicBezTo>
                    <a:pt x="11265" y="3934"/>
                    <a:pt x="10761" y="3650"/>
                    <a:pt x="10101" y="3525"/>
                  </a:cubicBezTo>
                  <a:cubicBezTo>
                    <a:pt x="10887" y="2612"/>
                    <a:pt x="11800" y="1825"/>
                    <a:pt x="12586" y="1165"/>
                  </a:cubicBezTo>
                  <a:cubicBezTo>
                    <a:pt x="14159" y="1825"/>
                    <a:pt x="14946" y="3650"/>
                    <a:pt x="15481" y="5098"/>
                  </a:cubicBezTo>
                  <a:cubicBezTo>
                    <a:pt x="15481" y="4720"/>
                    <a:pt x="15481" y="4185"/>
                    <a:pt x="15324" y="3808"/>
                  </a:cubicBezTo>
                  <a:cubicBezTo>
                    <a:pt x="14946" y="2738"/>
                    <a:pt x="14285" y="1700"/>
                    <a:pt x="13373" y="1165"/>
                  </a:cubicBezTo>
                  <a:cubicBezTo>
                    <a:pt x="13247" y="1039"/>
                    <a:pt x="13121" y="913"/>
                    <a:pt x="12964" y="913"/>
                  </a:cubicBezTo>
                  <a:cubicBezTo>
                    <a:pt x="13121" y="787"/>
                    <a:pt x="13373" y="504"/>
                    <a:pt x="13499" y="378"/>
                  </a:cubicBezTo>
                  <a:lnTo>
                    <a:pt x="13625" y="378"/>
                  </a:lnTo>
                  <a:lnTo>
                    <a:pt x="13499" y="252"/>
                  </a:lnTo>
                  <a:cubicBezTo>
                    <a:pt x="13373" y="252"/>
                    <a:pt x="13247" y="252"/>
                    <a:pt x="13247" y="126"/>
                  </a:cubicBezTo>
                  <a:cubicBezTo>
                    <a:pt x="12964" y="378"/>
                    <a:pt x="12712" y="504"/>
                    <a:pt x="12460" y="787"/>
                  </a:cubicBezTo>
                  <a:cubicBezTo>
                    <a:pt x="12335" y="913"/>
                    <a:pt x="12051" y="1039"/>
                    <a:pt x="11925" y="1291"/>
                  </a:cubicBezTo>
                  <a:cubicBezTo>
                    <a:pt x="11800" y="1165"/>
                    <a:pt x="11674" y="1039"/>
                    <a:pt x="11391" y="913"/>
                  </a:cubicBezTo>
                  <a:cubicBezTo>
                    <a:pt x="10761" y="504"/>
                    <a:pt x="10101" y="126"/>
                    <a:pt x="9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9" name="Google Shape;839;p35"/>
          <p:cNvSpPr txBox="1"/>
          <p:nvPr>
            <p:ph type="title"/>
          </p:nvPr>
        </p:nvSpPr>
        <p:spPr>
          <a:xfrm>
            <a:off x="1876500" y="3413475"/>
            <a:ext cx="5391000" cy="384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40" name="Google Shape;840;p35"/>
          <p:cNvSpPr txBox="1"/>
          <p:nvPr>
            <p:ph idx="1" type="subTitle"/>
          </p:nvPr>
        </p:nvSpPr>
        <p:spPr>
          <a:xfrm>
            <a:off x="1477125" y="1741075"/>
            <a:ext cx="6189900" cy="1487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None/>
              <a:defRPr sz="24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841" name="Shape 841"/>
        <p:cNvGrpSpPr/>
        <p:nvPr/>
      </p:nvGrpSpPr>
      <p:grpSpPr>
        <a:xfrm>
          <a:off x="0" y="0"/>
          <a:ext cx="0" cy="0"/>
          <a:chOff x="0" y="0"/>
          <a:chExt cx="0" cy="0"/>
        </a:xfrm>
      </p:grpSpPr>
      <p:pic>
        <p:nvPicPr>
          <p:cNvPr id="842" name="Google Shape;842;p3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843" name="Google Shape;843;p36"/>
          <p:cNvGrpSpPr/>
          <p:nvPr/>
        </p:nvGrpSpPr>
        <p:grpSpPr>
          <a:xfrm>
            <a:off x="-87783" y="4235450"/>
            <a:ext cx="894186" cy="908049"/>
            <a:chOff x="249825" y="1523700"/>
            <a:chExt cx="403550" cy="409825"/>
          </a:xfrm>
        </p:grpSpPr>
        <p:sp>
          <p:nvSpPr>
            <p:cNvPr id="844" name="Google Shape;844;p36"/>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6"/>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36"/>
          <p:cNvGrpSpPr/>
          <p:nvPr/>
        </p:nvGrpSpPr>
        <p:grpSpPr>
          <a:xfrm flipH="1" rot="10800000">
            <a:off x="8512023" y="9"/>
            <a:ext cx="631966" cy="829817"/>
            <a:chOff x="1721550" y="894925"/>
            <a:chExt cx="921905" cy="1210528"/>
          </a:xfrm>
        </p:grpSpPr>
        <p:sp>
          <p:nvSpPr>
            <p:cNvPr id="847" name="Google Shape;847;p36"/>
            <p:cNvSpPr/>
            <p:nvPr/>
          </p:nvSpPr>
          <p:spPr>
            <a:xfrm>
              <a:off x="2159665" y="894925"/>
              <a:ext cx="483788" cy="846045"/>
            </a:xfrm>
            <a:custGeom>
              <a:rect b="b" l="l" r="r" t="t"/>
              <a:pathLst>
                <a:path extrusionOk="0" h="7595" w="4343">
                  <a:moveTo>
                    <a:pt x="2322" y="1"/>
                  </a:moveTo>
                  <a:cubicBezTo>
                    <a:pt x="2072" y="1"/>
                    <a:pt x="1823" y="83"/>
                    <a:pt x="1574" y="263"/>
                  </a:cubicBezTo>
                  <a:cubicBezTo>
                    <a:pt x="1" y="1427"/>
                    <a:pt x="2109" y="4857"/>
                    <a:pt x="3682" y="6808"/>
                  </a:cubicBezTo>
                  <a:cubicBezTo>
                    <a:pt x="3934" y="7059"/>
                    <a:pt x="4060" y="7342"/>
                    <a:pt x="4343" y="7594"/>
                  </a:cubicBezTo>
                  <a:lnTo>
                    <a:pt x="4343" y="1427"/>
                  </a:lnTo>
                  <a:cubicBezTo>
                    <a:pt x="3657" y="581"/>
                    <a:pt x="2987"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6"/>
            <p:cNvSpPr/>
            <p:nvPr/>
          </p:nvSpPr>
          <p:spPr>
            <a:xfrm>
              <a:off x="2496188" y="1201037"/>
              <a:ext cx="147264" cy="277039"/>
            </a:xfrm>
            <a:custGeom>
              <a:rect b="b" l="l" r="r" t="t"/>
              <a:pathLst>
                <a:path extrusionOk="0" h="2487" w="1322">
                  <a:moveTo>
                    <a:pt x="0" y="1"/>
                  </a:moveTo>
                  <a:lnTo>
                    <a:pt x="0" y="252"/>
                  </a:lnTo>
                  <a:cubicBezTo>
                    <a:pt x="0" y="252"/>
                    <a:pt x="535" y="1322"/>
                    <a:pt x="1322" y="2486"/>
                  </a:cubicBezTo>
                  <a:lnTo>
                    <a:pt x="1322" y="1951"/>
                  </a:lnTo>
                  <a:cubicBezTo>
                    <a:pt x="661" y="913"/>
                    <a:pt x="126" y="127"/>
                    <a:pt x="126" y="127"/>
                  </a:cubicBezTo>
                  <a:cubicBezTo>
                    <a:pt x="126" y="1"/>
                    <a:pt x="126"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6"/>
            <p:cNvSpPr/>
            <p:nvPr/>
          </p:nvSpPr>
          <p:spPr>
            <a:xfrm>
              <a:off x="1721550" y="1308979"/>
              <a:ext cx="921905" cy="796474"/>
            </a:xfrm>
            <a:custGeom>
              <a:rect b="b" l="l" r="r" t="t"/>
              <a:pathLst>
                <a:path extrusionOk="0" h="7150" w="8276">
                  <a:moveTo>
                    <a:pt x="1969" y="0"/>
                  </a:moveTo>
                  <a:cubicBezTo>
                    <a:pt x="1511" y="0"/>
                    <a:pt x="1142" y="179"/>
                    <a:pt x="913" y="605"/>
                  </a:cubicBezTo>
                  <a:cubicBezTo>
                    <a:pt x="1" y="2304"/>
                    <a:pt x="3273" y="4538"/>
                    <a:pt x="5507" y="5702"/>
                  </a:cubicBezTo>
                  <a:lnTo>
                    <a:pt x="7332" y="6646"/>
                  </a:lnTo>
                  <a:cubicBezTo>
                    <a:pt x="7615" y="6772"/>
                    <a:pt x="7867" y="7024"/>
                    <a:pt x="8119" y="7149"/>
                  </a:cubicBezTo>
                  <a:lnTo>
                    <a:pt x="8276" y="7149"/>
                  </a:lnTo>
                  <a:lnTo>
                    <a:pt x="8276" y="4003"/>
                  </a:lnTo>
                  <a:cubicBezTo>
                    <a:pt x="7741" y="3625"/>
                    <a:pt x="7332" y="3216"/>
                    <a:pt x="7080" y="2965"/>
                  </a:cubicBezTo>
                  <a:cubicBezTo>
                    <a:pt x="5501" y="1597"/>
                    <a:pt x="3338" y="0"/>
                    <a:pt x="19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6"/>
            <p:cNvSpPr/>
            <p:nvPr/>
          </p:nvSpPr>
          <p:spPr>
            <a:xfrm>
              <a:off x="2086144" y="1565520"/>
              <a:ext cx="557309" cy="410268"/>
            </a:xfrm>
            <a:custGeom>
              <a:rect b="b" l="l" r="r" t="t"/>
              <a:pathLst>
                <a:path extrusionOk="0" h="3683" w="5003">
                  <a:moveTo>
                    <a:pt x="0" y="1"/>
                  </a:moveTo>
                  <a:lnTo>
                    <a:pt x="0" y="127"/>
                  </a:lnTo>
                  <a:cubicBezTo>
                    <a:pt x="283" y="253"/>
                    <a:pt x="3021" y="2361"/>
                    <a:pt x="5003" y="3682"/>
                  </a:cubicBezTo>
                  <a:lnTo>
                    <a:pt x="5003" y="3399"/>
                  </a:lnTo>
                  <a:cubicBezTo>
                    <a:pt x="2895" y="2109"/>
                    <a:pt x="283"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1" name="Google Shape;851;p36"/>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52" name="Google Shape;852;p36"/>
          <p:cNvSpPr txBox="1"/>
          <p:nvPr>
            <p:ph idx="1" type="subTitle"/>
          </p:nvPr>
        </p:nvSpPr>
        <p:spPr>
          <a:xfrm>
            <a:off x="720000" y="3949352"/>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3" name="Google Shape;853;p36"/>
          <p:cNvSpPr txBox="1"/>
          <p:nvPr>
            <p:ph idx="2" type="subTitle"/>
          </p:nvPr>
        </p:nvSpPr>
        <p:spPr>
          <a:xfrm>
            <a:off x="720000" y="3643250"/>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54" name="Google Shape;854;p36"/>
          <p:cNvSpPr txBox="1"/>
          <p:nvPr>
            <p:ph idx="3" type="subTitle"/>
          </p:nvPr>
        </p:nvSpPr>
        <p:spPr>
          <a:xfrm>
            <a:off x="6189900" y="3949352"/>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5" name="Google Shape;855;p36"/>
          <p:cNvSpPr txBox="1"/>
          <p:nvPr>
            <p:ph idx="4" type="subTitle"/>
          </p:nvPr>
        </p:nvSpPr>
        <p:spPr>
          <a:xfrm>
            <a:off x="6189900" y="3643250"/>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56" name="Google Shape;856;p36"/>
          <p:cNvSpPr txBox="1"/>
          <p:nvPr>
            <p:ph idx="5" type="subTitle"/>
          </p:nvPr>
        </p:nvSpPr>
        <p:spPr>
          <a:xfrm>
            <a:off x="3454950" y="3949352"/>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7" name="Google Shape;857;p36"/>
          <p:cNvSpPr txBox="1"/>
          <p:nvPr>
            <p:ph idx="6" type="subTitle"/>
          </p:nvPr>
        </p:nvSpPr>
        <p:spPr>
          <a:xfrm>
            <a:off x="3454950" y="3643250"/>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58" name="Google Shape;858;p36"/>
          <p:cNvSpPr txBox="1"/>
          <p:nvPr>
            <p:ph idx="7" type="subTitle"/>
          </p:nvPr>
        </p:nvSpPr>
        <p:spPr>
          <a:xfrm>
            <a:off x="720000" y="2107427"/>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9" name="Google Shape;859;p36"/>
          <p:cNvSpPr txBox="1"/>
          <p:nvPr>
            <p:ph idx="8" type="subTitle"/>
          </p:nvPr>
        </p:nvSpPr>
        <p:spPr>
          <a:xfrm>
            <a:off x="720000" y="1801325"/>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60" name="Google Shape;860;p36"/>
          <p:cNvSpPr txBox="1"/>
          <p:nvPr>
            <p:ph idx="9" type="subTitle"/>
          </p:nvPr>
        </p:nvSpPr>
        <p:spPr>
          <a:xfrm>
            <a:off x="6189900" y="2107427"/>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1" name="Google Shape;861;p36"/>
          <p:cNvSpPr txBox="1"/>
          <p:nvPr>
            <p:ph idx="13" type="subTitle"/>
          </p:nvPr>
        </p:nvSpPr>
        <p:spPr>
          <a:xfrm>
            <a:off x="6189900" y="1801325"/>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862" name="Google Shape;862;p36"/>
          <p:cNvSpPr txBox="1"/>
          <p:nvPr>
            <p:ph idx="14" type="subTitle"/>
          </p:nvPr>
        </p:nvSpPr>
        <p:spPr>
          <a:xfrm>
            <a:off x="3454950" y="2107427"/>
            <a:ext cx="2234100" cy="62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3" name="Google Shape;863;p36"/>
          <p:cNvSpPr txBox="1"/>
          <p:nvPr>
            <p:ph idx="15" type="subTitle"/>
          </p:nvPr>
        </p:nvSpPr>
        <p:spPr>
          <a:xfrm>
            <a:off x="3454950" y="1801325"/>
            <a:ext cx="22341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Font typeface="Poppins SemiBold"/>
              <a:buNone/>
              <a:defRPr sz="1800">
                <a:latin typeface="Poppins SemiBold"/>
                <a:ea typeface="Poppins SemiBold"/>
                <a:cs typeface="Poppins SemiBold"/>
                <a:sym typeface="Poppins SemiBold"/>
              </a:defRPr>
            </a:lvl1pPr>
            <a:lvl2pPr lvl="1"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2pPr>
            <a:lvl3pPr lvl="2"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3pPr>
            <a:lvl4pPr lvl="3"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4pPr>
            <a:lvl5pPr lvl="4"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5pPr>
            <a:lvl6pPr lvl="5"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6pPr>
            <a:lvl7pPr lvl="6"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7pPr>
            <a:lvl8pPr lvl="7"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8pPr>
            <a:lvl9pPr lvl="8" algn="ctr">
              <a:lnSpc>
                <a:spcPct val="100000"/>
              </a:lnSpc>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1_Title and two columns">
    <p:spTree>
      <p:nvGrpSpPr>
        <p:cNvPr id="864" name="Shape 864"/>
        <p:cNvGrpSpPr/>
        <p:nvPr/>
      </p:nvGrpSpPr>
      <p:grpSpPr>
        <a:xfrm>
          <a:off x="0" y="0"/>
          <a:ext cx="0" cy="0"/>
          <a:chOff x="0" y="0"/>
          <a:chExt cx="0" cy="0"/>
        </a:xfrm>
      </p:grpSpPr>
      <p:pic>
        <p:nvPicPr>
          <p:cNvPr id="865" name="Google Shape;865;p3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866" name="Google Shape;866;p37"/>
          <p:cNvGrpSpPr/>
          <p:nvPr/>
        </p:nvGrpSpPr>
        <p:grpSpPr>
          <a:xfrm rot="10800000">
            <a:off x="8481549" y="-3"/>
            <a:ext cx="662459" cy="655061"/>
            <a:chOff x="1662575" y="1661275"/>
            <a:chExt cx="275325" cy="272250"/>
          </a:xfrm>
        </p:grpSpPr>
        <p:sp>
          <p:nvSpPr>
            <p:cNvPr id="867" name="Google Shape;867;p37"/>
            <p:cNvSpPr/>
            <p:nvPr/>
          </p:nvSpPr>
          <p:spPr>
            <a:xfrm>
              <a:off x="1721550" y="1713825"/>
              <a:ext cx="216350" cy="219700"/>
            </a:xfrm>
            <a:custGeom>
              <a:rect b="b" l="l" r="r" t="t"/>
              <a:pathLst>
                <a:path extrusionOk="0" h="8788" w="8654">
                  <a:moveTo>
                    <a:pt x="6067" y="1"/>
                  </a:moveTo>
                  <a:cubicBezTo>
                    <a:pt x="4179" y="1"/>
                    <a:pt x="2369" y="3406"/>
                    <a:pt x="1322" y="5641"/>
                  </a:cubicBezTo>
                  <a:cubicBezTo>
                    <a:pt x="788" y="6837"/>
                    <a:pt x="536" y="7749"/>
                    <a:pt x="536" y="7749"/>
                  </a:cubicBezTo>
                  <a:cubicBezTo>
                    <a:pt x="253" y="8127"/>
                    <a:pt x="127" y="8536"/>
                    <a:pt x="1" y="8788"/>
                  </a:cubicBezTo>
                  <a:lnTo>
                    <a:pt x="3147" y="8788"/>
                  </a:lnTo>
                  <a:cubicBezTo>
                    <a:pt x="3682" y="8127"/>
                    <a:pt x="4186" y="7624"/>
                    <a:pt x="4469" y="7089"/>
                  </a:cubicBezTo>
                  <a:cubicBezTo>
                    <a:pt x="6420" y="4729"/>
                    <a:pt x="8654" y="1048"/>
                    <a:pt x="6703" y="135"/>
                  </a:cubicBezTo>
                  <a:cubicBezTo>
                    <a:pt x="6490" y="43"/>
                    <a:pt x="6278" y="1"/>
                    <a:pt x="60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7"/>
            <p:cNvSpPr/>
            <p:nvPr/>
          </p:nvSpPr>
          <p:spPr>
            <a:xfrm>
              <a:off x="1751450" y="1786425"/>
              <a:ext cx="94425" cy="147100"/>
            </a:xfrm>
            <a:custGeom>
              <a:rect b="b" l="l" r="r" t="t"/>
              <a:pathLst>
                <a:path extrusionOk="0" h="5884" w="3777">
                  <a:moveTo>
                    <a:pt x="3650" y="0"/>
                  </a:moveTo>
                  <a:cubicBezTo>
                    <a:pt x="3650" y="0"/>
                    <a:pt x="3525" y="0"/>
                    <a:pt x="3525" y="126"/>
                  </a:cubicBezTo>
                  <a:cubicBezTo>
                    <a:pt x="3399" y="252"/>
                    <a:pt x="1291" y="3524"/>
                    <a:pt x="1" y="5884"/>
                  </a:cubicBezTo>
                  <a:lnTo>
                    <a:pt x="378" y="5884"/>
                  </a:lnTo>
                  <a:cubicBezTo>
                    <a:pt x="1574" y="3524"/>
                    <a:pt x="3776" y="252"/>
                    <a:pt x="3776" y="252"/>
                  </a:cubicBezTo>
                  <a:cubicBezTo>
                    <a:pt x="3776" y="126"/>
                    <a:pt x="3776" y="126"/>
                    <a:pt x="3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7"/>
            <p:cNvSpPr/>
            <p:nvPr/>
          </p:nvSpPr>
          <p:spPr>
            <a:xfrm>
              <a:off x="1662575" y="1661275"/>
              <a:ext cx="118000" cy="272250"/>
            </a:xfrm>
            <a:custGeom>
              <a:rect b="b" l="l" r="r" t="t"/>
              <a:pathLst>
                <a:path extrusionOk="0" h="10890" w="4720">
                  <a:moveTo>
                    <a:pt x="2518" y="1"/>
                  </a:moveTo>
                  <a:cubicBezTo>
                    <a:pt x="245" y="1"/>
                    <a:pt x="0" y="4508"/>
                    <a:pt x="0" y="7240"/>
                  </a:cubicBezTo>
                  <a:cubicBezTo>
                    <a:pt x="0" y="8530"/>
                    <a:pt x="126" y="9442"/>
                    <a:pt x="126" y="9442"/>
                  </a:cubicBezTo>
                  <a:lnTo>
                    <a:pt x="126" y="10512"/>
                  </a:lnTo>
                  <a:lnTo>
                    <a:pt x="126" y="10890"/>
                  </a:lnTo>
                  <a:lnTo>
                    <a:pt x="2486" y="10890"/>
                  </a:lnTo>
                  <a:cubicBezTo>
                    <a:pt x="2895" y="9726"/>
                    <a:pt x="3272" y="8152"/>
                    <a:pt x="3556" y="7240"/>
                  </a:cubicBezTo>
                  <a:cubicBezTo>
                    <a:pt x="4185" y="4219"/>
                    <a:pt x="4720" y="3"/>
                    <a:pt x="2612" y="3"/>
                  </a:cubicBezTo>
                  <a:cubicBezTo>
                    <a:pt x="2580" y="2"/>
                    <a:pt x="2549" y="1"/>
                    <a:pt x="25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7"/>
            <p:cNvSpPr/>
            <p:nvPr/>
          </p:nvSpPr>
          <p:spPr>
            <a:xfrm>
              <a:off x="1692450" y="1740000"/>
              <a:ext cx="26000" cy="193525"/>
            </a:xfrm>
            <a:custGeom>
              <a:rect b="b" l="l" r="r" t="t"/>
              <a:pathLst>
                <a:path extrusionOk="0" h="7741" w="1040">
                  <a:moveTo>
                    <a:pt x="913" y="1"/>
                  </a:moveTo>
                  <a:lnTo>
                    <a:pt x="787" y="158"/>
                  </a:lnTo>
                  <a:cubicBezTo>
                    <a:pt x="787" y="410"/>
                    <a:pt x="127" y="5255"/>
                    <a:pt x="1" y="7741"/>
                  </a:cubicBezTo>
                  <a:lnTo>
                    <a:pt x="252" y="7741"/>
                  </a:lnTo>
                  <a:cubicBezTo>
                    <a:pt x="378" y="5255"/>
                    <a:pt x="1039" y="284"/>
                    <a:pt x="1039" y="284"/>
                  </a:cubicBezTo>
                  <a:cubicBezTo>
                    <a:pt x="1039" y="158"/>
                    <a:pt x="1039" y="158"/>
                    <a:pt x="9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37"/>
          <p:cNvGrpSpPr/>
          <p:nvPr/>
        </p:nvGrpSpPr>
        <p:grpSpPr>
          <a:xfrm rot="582351">
            <a:off x="7952428" y="-169338"/>
            <a:ext cx="1205789" cy="500397"/>
            <a:chOff x="1137675" y="2895525"/>
            <a:chExt cx="685150" cy="284350"/>
          </a:xfrm>
        </p:grpSpPr>
        <p:sp>
          <p:nvSpPr>
            <p:cNvPr id="872" name="Google Shape;872;p37"/>
            <p:cNvSpPr/>
            <p:nvPr/>
          </p:nvSpPr>
          <p:spPr>
            <a:xfrm>
              <a:off x="1137675" y="2895525"/>
              <a:ext cx="685150" cy="284350"/>
            </a:xfrm>
            <a:custGeom>
              <a:rect b="b" l="l" r="r" t="t"/>
              <a:pathLst>
                <a:path extrusionOk="0" h="11374" w="27406">
                  <a:moveTo>
                    <a:pt x="21175" y="1"/>
                  </a:moveTo>
                  <a:cubicBezTo>
                    <a:pt x="18163" y="1"/>
                    <a:pt x="15144" y="821"/>
                    <a:pt x="12460" y="2060"/>
                  </a:cubicBezTo>
                  <a:cubicBezTo>
                    <a:pt x="7740" y="4294"/>
                    <a:pt x="3933" y="7818"/>
                    <a:pt x="0" y="11374"/>
                  </a:cubicBezTo>
                  <a:cubicBezTo>
                    <a:pt x="3273" y="10304"/>
                    <a:pt x="6702" y="10178"/>
                    <a:pt x="10100" y="9926"/>
                  </a:cubicBezTo>
                  <a:cubicBezTo>
                    <a:pt x="13372" y="9517"/>
                    <a:pt x="16802" y="9265"/>
                    <a:pt x="19948" y="7944"/>
                  </a:cubicBezTo>
                  <a:cubicBezTo>
                    <a:pt x="22151" y="7157"/>
                    <a:pt x="24259" y="5867"/>
                    <a:pt x="25832" y="3885"/>
                  </a:cubicBezTo>
                  <a:cubicBezTo>
                    <a:pt x="26241" y="3508"/>
                    <a:pt x="27405" y="2060"/>
                    <a:pt x="27154" y="1399"/>
                  </a:cubicBezTo>
                  <a:cubicBezTo>
                    <a:pt x="26871" y="739"/>
                    <a:pt x="25171" y="487"/>
                    <a:pt x="24511" y="361"/>
                  </a:cubicBezTo>
                  <a:cubicBezTo>
                    <a:pt x="23411" y="114"/>
                    <a:pt x="22293" y="1"/>
                    <a:pt x="211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7"/>
            <p:cNvSpPr/>
            <p:nvPr/>
          </p:nvSpPr>
          <p:spPr>
            <a:xfrm>
              <a:off x="1137675" y="2913975"/>
              <a:ext cx="678850" cy="265900"/>
            </a:xfrm>
            <a:custGeom>
              <a:rect b="b" l="l" r="r" t="t"/>
              <a:pathLst>
                <a:path extrusionOk="0" h="10636" w="27154">
                  <a:moveTo>
                    <a:pt x="15858" y="1"/>
                  </a:moveTo>
                  <a:cubicBezTo>
                    <a:pt x="15732" y="1"/>
                    <a:pt x="15606" y="127"/>
                    <a:pt x="15481" y="127"/>
                  </a:cubicBezTo>
                  <a:lnTo>
                    <a:pt x="18627" y="2770"/>
                  </a:lnTo>
                  <a:cubicBezTo>
                    <a:pt x="17180" y="3147"/>
                    <a:pt x="15858" y="3556"/>
                    <a:pt x="14694" y="3934"/>
                  </a:cubicBezTo>
                  <a:cubicBezTo>
                    <a:pt x="13121" y="4343"/>
                    <a:pt x="11673" y="5003"/>
                    <a:pt x="10226" y="5507"/>
                  </a:cubicBezTo>
                  <a:lnTo>
                    <a:pt x="7080" y="4594"/>
                  </a:lnTo>
                  <a:cubicBezTo>
                    <a:pt x="6954" y="4720"/>
                    <a:pt x="6828" y="4720"/>
                    <a:pt x="6702" y="4846"/>
                  </a:cubicBezTo>
                  <a:lnTo>
                    <a:pt x="9565" y="5790"/>
                  </a:lnTo>
                  <a:cubicBezTo>
                    <a:pt x="5632" y="7489"/>
                    <a:pt x="2108" y="9314"/>
                    <a:pt x="661" y="10101"/>
                  </a:cubicBezTo>
                  <a:cubicBezTo>
                    <a:pt x="535" y="10226"/>
                    <a:pt x="283" y="10510"/>
                    <a:pt x="0" y="10636"/>
                  </a:cubicBezTo>
                  <a:cubicBezTo>
                    <a:pt x="409" y="10636"/>
                    <a:pt x="661" y="10510"/>
                    <a:pt x="913" y="10352"/>
                  </a:cubicBezTo>
                  <a:cubicBezTo>
                    <a:pt x="2895" y="9314"/>
                    <a:pt x="8527" y="6419"/>
                    <a:pt x="14033" y="4469"/>
                  </a:cubicBezTo>
                  <a:lnTo>
                    <a:pt x="14033" y="4469"/>
                  </a:lnTo>
                  <a:lnTo>
                    <a:pt x="11548" y="9062"/>
                  </a:lnTo>
                  <a:cubicBezTo>
                    <a:pt x="11673" y="9062"/>
                    <a:pt x="11799" y="8936"/>
                    <a:pt x="11925" y="8936"/>
                  </a:cubicBezTo>
                  <a:lnTo>
                    <a:pt x="14694" y="4343"/>
                  </a:lnTo>
                  <a:lnTo>
                    <a:pt x="14820" y="4343"/>
                  </a:lnTo>
                  <a:cubicBezTo>
                    <a:pt x="16141" y="3808"/>
                    <a:pt x="17840" y="3430"/>
                    <a:pt x="19539" y="3021"/>
                  </a:cubicBezTo>
                  <a:cubicBezTo>
                    <a:pt x="19948" y="2895"/>
                    <a:pt x="20452" y="2770"/>
                    <a:pt x="20987" y="2644"/>
                  </a:cubicBezTo>
                  <a:lnTo>
                    <a:pt x="20987" y="2644"/>
                  </a:lnTo>
                  <a:lnTo>
                    <a:pt x="18501" y="7741"/>
                  </a:lnTo>
                  <a:cubicBezTo>
                    <a:pt x="18627" y="7741"/>
                    <a:pt x="18879" y="7741"/>
                    <a:pt x="19005" y="7615"/>
                  </a:cubicBezTo>
                  <a:lnTo>
                    <a:pt x="21364" y="2486"/>
                  </a:lnTo>
                  <a:cubicBezTo>
                    <a:pt x="23472" y="1983"/>
                    <a:pt x="25455" y="1448"/>
                    <a:pt x="27154" y="661"/>
                  </a:cubicBezTo>
                  <a:cubicBezTo>
                    <a:pt x="27154" y="536"/>
                    <a:pt x="27028" y="410"/>
                    <a:pt x="27028" y="410"/>
                  </a:cubicBezTo>
                  <a:cubicBezTo>
                    <a:pt x="24668" y="1322"/>
                    <a:pt x="21899" y="1983"/>
                    <a:pt x="19414" y="2644"/>
                  </a:cubicBezTo>
                  <a:lnTo>
                    <a:pt x="19162" y="2644"/>
                  </a:lnTo>
                  <a:lnTo>
                    <a:pt x="15858" y="1"/>
                  </a:ln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 name="Google Shape;874;p37"/>
          <p:cNvGrpSpPr/>
          <p:nvPr/>
        </p:nvGrpSpPr>
        <p:grpSpPr>
          <a:xfrm>
            <a:off x="-8" y="4060069"/>
            <a:ext cx="1070215" cy="1086856"/>
            <a:chOff x="249825" y="1523700"/>
            <a:chExt cx="403550" cy="409825"/>
          </a:xfrm>
        </p:grpSpPr>
        <p:sp>
          <p:nvSpPr>
            <p:cNvPr id="875" name="Google Shape;875;p37"/>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7"/>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37"/>
          <p:cNvSpPr txBox="1"/>
          <p:nvPr>
            <p:ph idx="1" type="subTitle"/>
          </p:nvPr>
        </p:nvSpPr>
        <p:spPr>
          <a:xfrm>
            <a:off x="897000" y="1707463"/>
            <a:ext cx="3226800" cy="236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600"/>
              <a:buChar char="●"/>
              <a:defRPr sz="1400"/>
            </a:lvl1pPr>
            <a:lvl2pPr lvl="1" algn="ctr">
              <a:lnSpc>
                <a:spcPct val="100000"/>
              </a:lnSpc>
              <a:spcBef>
                <a:spcPts val="100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p:txBody>
      </p:sp>
      <p:sp>
        <p:nvSpPr>
          <p:cNvPr id="878" name="Google Shape;878;p37"/>
          <p:cNvSpPr txBox="1"/>
          <p:nvPr>
            <p:ph idx="2" type="subTitle"/>
          </p:nvPr>
        </p:nvSpPr>
        <p:spPr>
          <a:xfrm>
            <a:off x="5020200" y="1707288"/>
            <a:ext cx="3226800" cy="236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600"/>
              <a:buChar char="●"/>
              <a:defRPr sz="1400"/>
            </a:lvl1pPr>
            <a:lvl2pPr lvl="1" algn="ctr">
              <a:lnSpc>
                <a:spcPct val="100000"/>
              </a:lnSpc>
              <a:spcBef>
                <a:spcPts val="100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p:txBody>
      </p:sp>
      <p:sp>
        <p:nvSpPr>
          <p:cNvPr id="879" name="Google Shape;879;p37"/>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880" name="Shape 880"/>
        <p:cNvGrpSpPr/>
        <p:nvPr/>
      </p:nvGrpSpPr>
      <p:grpSpPr>
        <a:xfrm>
          <a:off x="0" y="0"/>
          <a:ext cx="0" cy="0"/>
          <a:chOff x="0" y="0"/>
          <a:chExt cx="0" cy="0"/>
        </a:xfrm>
      </p:grpSpPr>
      <p:grpSp>
        <p:nvGrpSpPr>
          <p:cNvPr id="881" name="Google Shape;881;p38"/>
          <p:cNvGrpSpPr/>
          <p:nvPr/>
        </p:nvGrpSpPr>
        <p:grpSpPr>
          <a:xfrm>
            <a:off x="-300176" y="-402482"/>
            <a:ext cx="9566393" cy="5713431"/>
            <a:chOff x="-300176" y="-402482"/>
            <a:chExt cx="9566393" cy="5713431"/>
          </a:xfrm>
        </p:grpSpPr>
        <p:sp>
          <p:nvSpPr>
            <p:cNvPr id="882" name="Google Shape;882;p38"/>
            <p:cNvSpPr/>
            <p:nvPr/>
          </p:nvSpPr>
          <p:spPr>
            <a:xfrm rot="1305502">
              <a:off x="312753" y="2821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8"/>
            <p:cNvSpPr/>
            <p:nvPr/>
          </p:nvSpPr>
          <p:spPr>
            <a:xfrm rot="-2700000">
              <a:off x="-173347" y="1463587"/>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8"/>
            <p:cNvSpPr/>
            <p:nvPr/>
          </p:nvSpPr>
          <p:spPr>
            <a:xfrm rot="-2700000">
              <a:off x="1977103" y="40292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8"/>
            <p:cNvSpPr/>
            <p:nvPr/>
          </p:nvSpPr>
          <p:spPr>
            <a:xfrm rot="-2700000">
              <a:off x="4904803" y="830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8"/>
            <p:cNvSpPr/>
            <p:nvPr/>
          </p:nvSpPr>
          <p:spPr>
            <a:xfrm rot="-632026">
              <a:off x="8000975" y="282152"/>
              <a:ext cx="379070" cy="515740"/>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8"/>
            <p:cNvSpPr/>
            <p:nvPr/>
          </p:nvSpPr>
          <p:spPr>
            <a:xfrm rot="-2700000">
              <a:off x="4194978" y="4259862"/>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8"/>
            <p:cNvSpPr/>
            <p:nvPr/>
          </p:nvSpPr>
          <p:spPr>
            <a:xfrm rot="1305502">
              <a:off x="3242103" y="6585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8"/>
            <p:cNvSpPr/>
            <p:nvPr/>
          </p:nvSpPr>
          <p:spPr>
            <a:xfrm rot="1305502">
              <a:off x="82090"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8"/>
            <p:cNvSpPr/>
            <p:nvPr/>
          </p:nvSpPr>
          <p:spPr>
            <a:xfrm rot="-683304">
              <a:off x="3801752" y="2075188"/>
              <a:ext cx="379080" cy="515753"/>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8"/>
            <p:cNvSpPr/>
            <p:nvPr/>
          </p:nvSpPr>
          <p:spPr>
            <a:xfrm rot="1305502">
              <a:off x="6137553" y="-16813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8"/>
            <p:cNvSpPr/>
            <p:nvPr/>
          </p:nvSpPr>
          <p:spPr>
            <a:xfrm rot="-2421755">
              <a:off x="1842775" y="61369"/>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8"/>
            <p:cNvSpPr/>
            <p:nvPr/>
          </p:nvSpPr>
          <p:spPr>
            <a:xfrm rot="-2421755">
              <a:off x="1349325" y="13656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8"/>
            <p:cNvSpPr/>
            <p:nvPr/>
          </p:nvSpPr>
          <p:spPr>
            <a:xfrm rot="-2421755">
              <a:off x="219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8"/>
            <p:cNvSpPr/>
            <p:nvPr/>
          </p:nvSpPr>
          <p:spPr>
            <a:xfrm rot="-2421755">
              <a:off x="8643050" y="47338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8"/>
            <p:cNvSpPr/>
            <p:nvPr/>
          </p:nvSpPr>
          <p:spPr>
            <a:xfrm rot="-2421755">
              <a:off x="8390075" y="1694144"/>
              <a:ext cx="379071" cy="515741"/>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8"/>
            <p:cNvSpPr/>
            <p:nvPr/>
          </p:nvSpPr>
          <p:spPr>
            <a:xfrm rot="1305502">
              <a:off x="6779703" y="1365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8"/>
            <p:cNvSpPr/>
            <p:nvPr/>
          </p:nvSpPr>
          <p:spPr>
            <a:xfrm rot="1305502">
              <a:off x="5275778" y="2623636"/>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8"/>
            <p:cNvSpPr/>
            <p:nvPr/>
          </p:nvSpPr>
          <p:spPr>
            <a:xfrm rot="1305502">
              <a:off x="6619303" y="4259861"/>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8"/>
            <p:cNvSpPr/>
            <p:nvPr/>
          </p:nvSpPr>
          <p:spPr>
            <a:xfrm rot="-2700000">
              <a:off x="7040428" y="2889549"/>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8"/>
            <p:cNvSpPr/>
            <p:nvPr/>
          </p:nvSpPr>
          <p:spPr>
            <a:xfrm rot="-2700000">
              <a:off x="4333290" y="-343988"/>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8"/>
            <p:cNvSpPr/>
            <p:nvPr/>
          </p:nvSpPr>
          <p:spPr>
            <a:xfrm rot="1305502">
              <a:off x="8805053" y="2843224"/>
              <a:ext cx="379075" cy="515746"/>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8"/>
            <p:cNvSpPr/>
            <p:nvPr/>
          </p:nvSpPr>
          <p:spPr>
            <a:xfrm rot="750061">
              <a:off x="1913329" y="2698892"/>
              <a:ext cx="379070" cy="515739"/>
            </a:xfrm>
            <a:custGeom>
              <a:rect b="b" l="l" r="r" t="t"/>
              <a:pathLst>
                <a:path extrusionOk="0" h="8785" w="6457">
                  <a:moveTo>
                    <a:pt x="3896" y="1102"/>
                  </a:moveTo>
                  <a:cubicBezTo>
                    <a:pt x="4365" y="1283"/>
                    <a:pt x="4797" y="1571"/>
                    <a:pt x="4653" y="2329"/>
                  </a:cubicBezTo>
                  <a:cubicBezTo>
                    <a:pt x="4653" y="2761"/>
                    <a:pt x="4184" y="3375"/>
                    <a:pt x="3607" y="4132"/>
                  </a:cubicBezTo>
                  <a:cubicBezTo>
                    <a:pt x="3138" y="3230"/>
                    <a:pt x="2850" y="2617"/>
                    <a:pt x="2994" y="2004"/>
                  </a:cubicBezTo>
                  <a:cubicBezTo>
                    <a:pt x="2994" y="1715"/>
                    <a:pt x="3138" y="1427"/>
                    <a:pt x="3283" y="1283"/>
                  </a:cubicBezTo>
                  <a:cubicBezTo>
                    <a:pt x="3463" y="1102"/>
                    <a:pt x="3607" y="1102"/>
                    <a:pt x="3896" y="1102"/>
                  </a:cubicBezTo>
                  <a:close/>
                  <a:moveTo>
                    <a:pt x="3606" y="0"/>
                  </a:moveTo>
                  <a:cubicBezTo>
                    <a:pt x="3219" y="0"/>
                    <a:pt x="2880" y="142"/>
                    <a:pt x="2561" y="381"/>
                  </a:cubicBezTo>
                  <a:cubicBezTo>
                    <a:pt x="2237" y="669"/>
                    <a:pt x="1948" y="1102"/>
                    <a:pt x="1804" y="1860"/>
                  </a:cubicBezTo>
                  <a:cubicBezTo>
                    <a:pt x="1660" y="2761"/>
                    <a:pt x="2092" y="3807"/>
                    <a:pt x="2706" y="4889"/>
                  </a:cubicBezTo>
                  <a:cubicBezTo>
                    <a:pt x="1804" y="5791"/>
                    <a:pt x="902" y="6512"/>
                    <a:pt x="1" y="7126"/>
                  </a:cubicBezTo>
                  <a:lnTo>
                    <a:pt x="758" y="8027"/>
                  </a:lnTo>
                  <a:cubicBezTo>
                    <a:pt x="902" y="7883"/>
                    <a:pt x="2092" y="6981"/>
                    <a:pt x="3283" y="5935"/>
                  </a:cubicBezTo>
                  <a:cubicBezTo>
                    <a:pt x="4184" y="7270"/>
                    <a:pt x="5411" y="8496"/>
                    <a:pt x="5555" y="8785"/>
                  </a:cubicBezTo>
                  <a:lnTo>
                    <a:pt x="6457" y="8027"/>
                  </a:lnTo>
                  <a:cubicBezTo>
                    <a:pt x="5699" y="7270"/>
                    <a:pt x="4797" y="6224"/>
                    <a:pt x="4184" y="5034"/>
                  </a:cubicBezTo>
                  <a:cubicBezTo>
                    <a:pt x="4942" y="4132"/>
                    <a:pt x="5699" y="3230"/>
                    <a:pt x="5843" y="2329"/>
                  </a:cubicBezTo>
                  <a:cubicBezTo>
                    <a:pt x="5988" y="1102"/>
                    <a:pt x="5086" y="56"/>
                    <a:pt x="4040" y="56"/>
                  </a:cubicBezTo>
                  <a:cubicBezTo>
                    <a:pt x="3888" y="18"/>
                    <a:pt x="3744" y="0"/>
                    <a:pt x="3606" y="0"/>
                  </a:cubicBezTo>
                  <a:close/>
                </a:path>
              </a:pathLst>
            </a:custGeom>
            <a:solidFill>
              <a:srgbClr val="E7DFD8">
                <a:alpha val="2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4" name="Google Shape;904;p38"/>
          <p:cNvSpPr txBox="1"/>
          <p:nvPr>
            <p:ph type="title"/>
          </p:nvPr>
        </p:nvSpPr>
        <p:spPr>
          <a:xfrm>
            <a:off x="4483800" y="1386513"/>
            <a:ext cx="3940200" cy="760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200"/>
              <a:buNone/>
              <a:defRPr/>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p:txBody>
      </p:sp>
      <p:sp>
        <p:nvSpPr>
          <p:cNvPr id="905" name="Google Shape;905;p38"/>
          <p:cNvSpPr txBox="1"/>
          <p:nvPr>
            <p:ph idx="1" type="subTitle"/>
          </p:nvPr>
        </p:nvSpPr>
        <p:spPr>
          <a:xfrm>
            <a:off x="5014500" y="2324250"/>
            <a:ext cx="3409500" cy="16101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SzPts val="1600"/>
              <a:buNone/>
              <a:defRPr sz="1400"/>
            </a:lvl1pPr>
            <a:lvl2pPr lvl="1" algn="r">
              <a:lnSpc>
                <a:spcPct val="100000"/>
              </a:lnSpc>
              <a:spcBef>
                <a:spcPts val="160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906" name="Google Shape;906;p38"/>
          <p:cNvGrpSpPr/>
          <p:nvPr/>
        </p:nvGrpSpPr>
        <p:grpSpPr>
          <a:xfrm rot="10800000">
            <a:off x="7946760" y="-3"/>
            <a:ext cx="1197252" cy="1215869"/>
            <a:chOff x="249825" y="1523700"/>
            <a:chExt cx="403550" cy="409825"/>
          </a:xfrm>
        </p:grpSpPr>
        <p:sp>
          <p:nvSpPr>
            <p:cNvPr id="907" name="Google Shape;907;p38"/>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8"/>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rgbClr val="E7D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9" name="Google Shape;909;p38"/>
          <p:cNvSpPr/>
          <p:nvPr/>
        </p:nvSpPr>
        <p:spPr>
          <a:xfrm rot="5400000">
            <a:off x="-473625" y="4071750"/>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0" name="Google Shape;910;p38"/>
          <p:cNvGrpSpPr/>
          <p:nvPr/>
        </p:nvGrpSpPr>
        <p:grpSpPr>
          <a:xfrm rot="10800000">
            <a:off x="-98051" y="4209343"/>
            <a:ext cx="765905" cy="1041329"/>
            <a:chOff x="1527825" y="2215650"/>
            <a:chExt cx="334325" cy="454550"/>
          </a:xfrm>
        </p:grpSpPr>
        <p:sp>
          <p:nvSpPr>
            <p:cNvPr id="911" name="Google Shape;911;p38"/>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8"/>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8"/>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spTree>
      <p:nvGrpSpPr>
        <p:cNvPr id="914" name="Shape 914"/>
        <p:cNvGrpSpPr/>
        <p:nvPr/>
      </p:nvGrpSpPr>
      <p:grpSpPr>
        <a:xfrm>
          <a:off x="0" y="0"/>
          <a:ext cx="0" cy="0"/>
          <a:chOff x="0" y="0"/>
          <a:chExt cx="0" cy="0"/>
        </a:xfrm>
      </p:grpSpPr>
      <p:pic>
        <p:nvPicPr>
          <p:cNvPr id="915" name="Google Shape;915;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16" name="Google Shape;916;p39"/>
          <p:cNvSpPr/>
          <p:nvPr/>
        </p:nvSpPr>
        <p:spPr>
          <a:xfrm flipH="1" rot="5400000">
            <a:off x="8150550" y="748314"/>
            <a:ext cx="1377854" cy="430611"/>
          </a:xfrm>
          <a:custGeom>
            <a:rect b="b" l="l" r="r" t="t"/>
            <a:pathLst>
              <a:path extrusionOk="0" h="6923" w="22152">
                <a:moveTo>
                  <a:pt x="22088" y="0"/>
                </a:moveTo>
                <a:cubicBezTo>
                  <a:pt x="22057" y="0"/>
                  <a:pt x="22025" y="32"/>
                  <a:pt x="22025" y="95"/>
                </a:cubicBezTo>
                <a:cubicBezTo>
                  <a:pt x="21113" y="1007"/>
                  <a:pt x="20201" y="1668"/>
                  <a:pt x="19005" y="2329"/>
                </a:cubicBezTo>
                <a:cubicBezTo>
                  <a:pt x="18753" y="1951"/>
                  <a:pt x="18218" y="1542"/>
                  <a:pt x="17715" y="1416"/>
                </a:cubicBezTo>
                <a:cubicBezTo>
                  <a:pt x="17054" y="1291"/>
                  <a:pt x="16519" y="1165"/>
                  <a:pt x="15859" y="1007"/>
                </a:cubicBezTo>
                <a:lnTo>
                  <a:pt x="15859" y="1007"/>
                </a:lnTo>
                <a:cubicBezTo>
                  <a:pt x="16268" y="1542"/>
                  <a:pt x="16645" y="1951"/>
                  <a:pt x="17180" y="2203"/>
                </a:cubicBezTo>
                <a:cubicBezTo>
                  <a:pt x="17558" y="2455"/>
                  <a:pt x="17967" y="2581"/>
                  <a:pt x="18344" y="2738"/>
                </a:cubicBezTo>
                <a:cubicBezTo>
                  <a:pt x="17841" y="2990"/>
                  <a:pt x="17306" y="3115"/>
                  <a:pt x="16771" y="3367"/>
                </a:cubicBezTo>
                <a:cubicBezTo>
                  <a:pt x="15984" y="2203"/>
                  <a:pt x="14694" y="1416"/>
                  <a:pt x="13247" y="1291"/>
                </a:cubicBezTo>
                <a:lnTo>
                  <a:pt x="13247" y="1291"/>
                </a:lnTo>
                <a:cubicBezTo>
                  <a:pt x="13625" y="1794"/>
                  <a:pt x="14034" y="2329"/>
                  <a:pt x="14568" y="2738"/>
                </a:cubicBezTo>
                <a:cubicBezTo>
                  <a:pt x="14946" y="3115"/>
                  <a:pt x="15481" y="3367"/>
                  <a:pt x="15984" y="3650"/>
                </a:cubicBezTo>
                <a:cubicBezTo>
                  <a:pt x="15198" y="3776"/>
                  <a:pt x="14285" y="3902"/>
                  <a:pt x="13499" y="4028"/>
                </a:cubicBezTo>
                <a:cubicBezTo>
                  <a:pt x="13625" y="3241"/>
                  <a:pt x="13121" y="2581"/>
                  <a:pt x="12586" y="2077"/>
                </a:cubicBezTo>
                <a:cubicBezTo>
                  <a:pt x="11926" y="1668"/>
                  <a:pt x="11265" y="1416"/>
                  <a:pt x="10478" y="1165"/>
                </a:cubicBezTo>
                <a:lnTo>
                  <a:pt x="10478" y="1165"/>
                </a:lnTo>
                <a:cubicBezTo>
                  <a:pt x="11013" y="2329"/>
                  <a:pt x="11800" y="3241"/>
                  <a:pt x="12712" y="4028"/>
                </a:cubicBezTo>
                <a:lnTo>
                  <a:pt x="12209" y="4028"/>
                </a:lnTo>
                <a:cubicBezTo>
                  <a:pt x="11674" y="3902"/>
                  <a:pt x="11265" y="3902"/>
                  <a:pt x="10761" y="3902"/>
                </a:cubicBezTo>
                <a:cubicBezTo>
                  <a:pt x="10352" y="2738"/>
                  <a:pt x="9566" y="1794"/>
                  <a:pt x="8653" y="1165"/>
                </a:cubicBezTo>
                <a:lnTo>
                  <a:pt x="8653" y="1165"/>
                </a:lnTo>
                <a:cubicBezTo>
                  <a:pt x="8779" y="2077"/>
                  <a:pt x="9314" y="2990"/>
                  <a:pt x="10101" y="3776"/>
                </a:cubicBezTo>
                <a:cubicBezTo>
                  <a:pt x="9440" y="3650"/>
                  <a:pt x="8779" y="3524"/>
                  <a:pt x="8118" y="3367"/>
                </a:cubicBezTo>
                <a:cubicBezTo>
                  <a:pt x="8118" y="2738"/>
                  <a:pt x="7993" y="2077"/>
                  <a:pt x="7615" y="1668"/>
                </a:cubicBezTo>
                <a:cubicBezTo>
                  <a:pt x="7332" y="1165"/>
                  <a:pt x="6703" y="756"/>
                  <a:pt x="6168" y="630"/>
                </a:cubicBezTo>
                <a:lnTo>
                  <a:pt x="6168" y="630"/>
                </a:lnTo>
                <a:cubicBezTo>
                  <a:pt x="6293" y="1542"/>
                  <a:pt x="6828" y="2455"/>
                  <a:pt x="7332" y="3115"/>
                </a:cubicBezTo>
                <a:cubicBezTo>
                  <a:pt x="6828" y="2990"/>
                  <a:pt x="6293" y="2864"/>
                  <a:pt x="5759" y="2738"/>
                </a:cubicBezTo>
                <a:cubicBezTo>
                  <a:pt x="5916" y="2203"/>
                  <a:pt x="5633" y="1668"/>
                  <a:pt x="5255" y="1291"/>
                </a:cubicBezTo>
                <a:cubicBezTo>
                  <a:pt x="4846" y="881"/>
                  <a:pt x="4343" y="504"/>
                  <a:pt x="3808" y="221"/>
                </a:cubicBezTo>
                <a:lnTo>
                  <a:pt x="3808" y="221"/>
                </a:lnTo>
                <a:cubicBezTo>
                  <a:pt x="3934" y="756"/>
                  <a:pt x="4185" y="1165"/>
                  <a:pt x="4343" y="1668"/>
                </a:cubicBezTo>
                <a:cubicBezTo>
                  <a:pt x="4469" y="1951"/>
                  <a:pt x="4594" y="2203"/>
                  <a:pt x="4720" y="2329"/>
                </a:cubicBezTo>
                <a:cubicBezTo>
                  <a:pt x="4720" y="2429"/>
                  <a:pt x="4800" y="2529"/>
                  <a:pt x="4896" y="2566"/>
                </a:cubicBezTo>
                <a:lnTo>
                  <a:pt x="4896" y="2566"/>
                </a:lnTo>
                <a:cubicBezTo>
                  <a:pt x="4290" y="2454"/>
                  <a:pt x="3656" y="2450"/>
                  <a:pt x="3021" y="2329"/>
                </a:cubicBezTo>
                <a:cubicBezTo>
                  <a:pt x="2895" y="1951"/>
                  <a:pt x="2360" y="1951"/>
                  <a:pt x="2109" y="1951"/>
                </a:cubicBezTo>
                <a:cubicBezTo>
                  <a:pt x="1322" y="1951"/>
                  <a:pt x="661" y="2077"/>
                  <a:pt x="1" y="2329"/>
                </a:cubicBezTo>
                <a:cubicBezTo>
                  <a:pt x="545" y="2666"/>
                  <a:pt x="1261" y="2896"/>
                  <a:pt x="1936" y="2896"/>
                </a:cubicBezTo>
                <a:cubicBezTo>
                  <a:pt x="2080" y="2896"/>
                  <a:pt x="2222" y="2886"/>
                  <a:pt x="2360" y="2864"/>
                </a:cubicBezTo>
                <a:cubicBezTo>
                  <a:pt x="2486" y="2864"/>
                  <a:pt x="2770" y="2738"/>
                  <a:pt x="2895" y="2581"/>
                </a:cubicBezTo>
                <a:cubicBezTo>
                  <a:pt x="3808" y="2738"/>
                  <a:pt x="4594" y="2864"/>
                  <a:pt x="5507" y="2990"/>
                </a:cubicBezTo>
                <a:cubicBezTo>
                  <a:pt x="4469" y="2990"/>
                  <a:pt x="3399" y="3241"/>
                  <a:pt x="2770" y="4154"/>
                </a:cubicBezTo>
                <a:cubicBezTo>
                  <a:pt x="2935" y="4176"/>
                  <a:pt x="3101" y="4187"/>
                  <a:pt x="3267" y="4187"/>
                </a:cubicBezTo>
                <a:cubicBezTo>
                  <a:pt x="4266" y="4187"/>
                  <a:pt x="5241" y="3790"/>
                  <a:pt x="5916" y="3115"/>
                </a:cubicBezTo>
                <a:cubicBezTo>
                  <a:pt x="6419" y="3241"/>
                  <a:pt x="6954" y="3241"/>
                  <a:pt x="7332" y="3367"/>
                </a:cubicBezTo>
                <a:cubicBezTo>
                  <a:pt x="6545" y="3650"/>
                  <a:pt x="5759" y="4028"/>
                  <a:pt x="5129" y="4563"/>
                </a:cubicBezTo>
                <a:cubicBezTo>
                  <a:pt x="5345" y="4615"/>
                  <a:pt x="5566" y="4640"/>
                  <a:pt x="5788" y="4640"/>
                </a:cubicBezTo>
                <a:cubicBezTo>
                  <a:pt x="6635" y="4640"/>
                  <a:pt x="7495" y="4274"/>
                  <a:pt x="8118" y="3650"/>
                </a:cubicBezTo>
                <a:cubicBezTo>
                  <a:pt x="8779" y="3776"/>
                  <a:pt x="9440" y="3902"/>
                  <a:pt x="10101" y="4028"/>
                </a:cubicBezTo>
                <a:cubicBezTo>
                  <a:pt x="9062" y="4311"/>
                  <a:pt x="7993" y="4814"/>
                  <a:pt x="7080" y="5601"/>
                </a:cubicBezTo>
                <a:cubicBezTo>
                  <a:pt x="7305" y="5645"/>
                  <a:pt x="7529" y="5666"/>
                  <a:pt x="7751" y="5666"/>
                </a:cubicBezTo>
                <a:cubicBezTo>
                  <a:pt x="8958" y="5666"/>
                  <a:pt x="10077" y="5038"/>
                  <a:pt x="10635" y="4028"/>
                </a:cubicBezTo>
                <a:cubicBezTo>
                  <a:pt x="11139" y="4154"/>
                  <a:pt x="11674" y="4154"/>
                  <a:pt x="12209" y="4311"/>
                </a:cubicBezTo>
                <a:lnTo>
                  <a:pt x="12712" y="4311"/>
                </a:lnTo>
                <a:cubicBezTo>
                  <a:pt x="11548" y="4814"/>
                  <a:pt x="10635" y="5601"/>
                  <a:pt x="9849" y="6514"/>
                </a:cubicBezTo>
                <a:cubicBezTo>
                  <a:pt x="10635" y="6514"/>
                  <a:pt x="11422" y="6262"/>
                  <a:pt x="12051" y="5884"/>
                </a:cubicBezTo>
                <a:cubicBezTo>
                  <a:pt x="12586" y="5475"/>
                  <a:pt x="13121" y="4940"/>
                  <a:pt x="13499" y="4311"/>
                </a:cubicBezTo>
                <a:cubicBezTo>
                  <a:pt x="14285" y="4154"/>
                  <a:pt x="15072" y="4028"/>
                  <a:pt x="15859" y="3902"/>
                </a:cubicBezTo>
                <a:lnTo>
                  <a:pt x="15859" y="3902"/>
                </a:lnTo>
                <a:cubicBezTo>
                  <a:pt x="14820" y="4689"/>
                  <a:pt x="13908" y="5601"/>
                  <a:pt x="13782" y="6923"/>
                </a:cubicBezTo>
                <a:cubicBezTo>
                  <a:pt x="14568" y="6671"/>
                  <a:pt x="15355" y="6388"/>
                  <a:pt x="15859" y="5727"/>
                </a:cubicBezTo>
                <a:cubicBezTo>
                  <a:pt x="16393" y="5098"/>
                  <a:pt x="16771" y="4437"/>
                  <a:pt x="16771" y="3650"/>
                </a:cubicBezTo>
                <a:cubicBezTo>
                  <a:pt x="17432" y="3367"/>
                  <a:pt x="17967" y="3241"/>
                  <a:pt x="18501" y="2864"/>
                </a:cubicBezTo>
                <a:lnTo>
                  <a:pt x="18501" y="2864"/>
                </a:lnTo>
                <a:cubicBezTo>
                  <a:pt x="17841" y="3902"/>
                  <a:pt x="17432" y="5098"/>
                  <a:pt x="17306" y="6262"/>
                </a:cubicBezTo>
                <a:cubicBezTo>
                  <a:pt x="17967" y="5884"/>
                  <a:pt x="18344" y="5349"/>
                  <a:pt x="18753" y="4689"/>
                </a:cubicBezTo>
                <a:cubicBezTo>
                  <a:pt x="19005" y="4028"/>
                  <a:pt x="19005" y="3367"/>
                  <a:pt x="19005" y="2738"/>
                </a:cubicBezTo>
                <a:cubicBezTo>
                  <a:pt x="20201" y="2077"/>
                  <a:pt x="21239" y="1291"/>
                  <a:pt x="22151" y="221"/>
                </a:cubicBezTo>
                <a:lnTo>
                  <a:pt x="22151" y="95"/>
                </a:lnTo>
                <a:cubicBezTo>
                  <a:pt x="22151" y="32"/>
                  <a:pt x="22120" y="0"/>
                  <a:pt x="22088" y="0"/>
                </a:cubicBezTo>
                <a:close/>
              </a:path>
            </a:pathLst>
          </a:custGeom>
          <a:solidFill>
            <a:srgbClr val="B7A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7" name="Google Shape;917;p39"/>
          <p:cNvGrpSpPr/>
          <p:nvPr/>
        </p:nvGrpSpPr>
        <p:grpSpPr>
          <a:xfrm flipH="1">
            <a:off x="8578773" y="-39497"/>
            <a:ext cx="765905" cy="1041329"/>
            <a:chOff x="1527825" y="2215650"/>
            <a:chExt cx="334325" cy="454550"/>
          </a:xfrm>
        </p:grpSpPr>
        <p:sp>
          <p:nvSpPr>
            <p:cNvPr id="918" name="Google Shape;918;p39"/>
            <p:cNvSpPr/>
            <p:nvPr/>
          </p:nvSpPr>
          <p:spPr>
            <a:xfrm>
              <a:off x="1527825" y="2215650"/>
              <a:ext cx="334325" cy="454550"/>
            </a:xfrm>
            <a:custGeom>
              <a:rect b="b" l="l" r="r" t="t"/>
              <a:pathLst>
                <a:path extrusionOk="0" h="18182" w="13373">
                  <a:moveTo>
                    <a:pt x="9939" y="1"/>
                  </a:moveTo>
                  <a:cubicBezTo>
                    <a:pt x="8465" y="1"/>
                    <a:pt x="7392" y="347"/>
                    <a:pt x="5916" y="812"/>
                  </a:cubicBezTo>
                  <a:cubicBezTo>
                    <a:pt x="5129" y="1063"/>
                    <a:pt x="4185" y="1598"/>
                    <a:pt x="3808" y="2102"/>
                  </a:cubicBezTo>
                  <a:cubicBezTo>
                    <a:pt x="3273" y="2637"/>
                    <a:pt x="3021" y="3423"/>
                    <a:pt x="3147" y="4210"/>
                  </a:cubicBezTo>
                  <a:cubicBezTo>
                    <a:pt x="3273" y="4462"/>
                    <a:pt x="3399" y="4619"/>
                    <a:pt x="3399" y="4871"/>
                  </a:cubicBezTo>
                  <a:cubicBezTo>
                    <a:pt x="3556" y="5405"/>
                    <a:pt x="3147" y="5783"/>
                    <a:pt x="2895" y="6035"/>
                  </a:cubicBezTo>
                  <a:cubicBezTo>
                    <a:pt x="2612" y="6318"/>
                    <a:pt x="2234" y="6444"/>
                    <a:pt x="1825" y="6821"/>
                  </a:cubicBezTo>
                  <a:cubicBezTo>
                    <a:pt x="1574" y="7105"/>
                    <a:pt x="1322" y="7608"/>
                    <a:pt x="1574" y="8017"/>
                  </a:cubicBezTo>
                  <a:cubicBezTo>
                    <a:pt x="1699" y="8552"/>
                    <a:pt x="2612" y="8678"/>
                    <a:pt x="2895" y="9338"/>
                  </a:cubicBezTo>
                  <a:cubicBezTo>
                    <a:pt x="3021" y="9842"/>
                    <a:pt x="2612" y="10377"/>
                    <a:pt x="2234" y="10503"/>
                  </a:cubicBezTo>
                  <a:cubicBezTo>
                    <a:pt x="1825" y="10754"/>
                    <a:pt x="1322" y="10912"/>
                    <a:pt x="787" y="11163"/>
                  </a:cubicBezTo>
                  <a:cubicBezTo>
                    <a:pt x="409" y="11415"/>
                    <a:pt x="0" y="11824"/>
                    <a:pt x="126" y="12328"/>
                  </a:cubicBezTo>
                  <a:cubicBezTo>
                    <a:pt x="252" y="12988"/>
                    <a:pt x="1196" y="13114"/>
                    <a:pt x="1574" y="13649"/>
                  </a:cubicBezTo>
                  <a:cubicBezTo>
                    <a:pt x="1983" y="14058"/>
                    <a:pt x="1983" y="14562"/>
                    <a:pt x="1825" y="15222"/>
                  </a:cubicBezTo>
                  <a:cubicBezTo>
                    <a:pt x="1825" y="15757"/>
                    <a:pt x="1574" y="16261"/>
                    <a:pt x="1574" y="16795"/>
                  </a:cubicBezTo>
                  <a:cubicBezTo>
                    <a:pt x="1574" y="17330"/>
                    <a:pt x="1825" y="17991"/>
                    <a:pt x="2360" y="18117"/>
                  </a:cubicBezTo>
                  <a:cubicBezTo>
                    <a:pt x="2477" y="18161"/>
                    <a:pt x="2593" y="18181"/>
                    <a:pt x="2707" y="18181"/>
                  </a:cubicBezTo>
                  <a:cubicBezTo>
                    <a:pt x="3241" y="18181"/>
                    <a:pt x="3726" y="17745"/>
                    <a:pt x="3933" y="17330"/>
                  </a:cubicBezTo>
                  <a:cubicBezTo>
                    <a:pt x="4342" y="16670"/>
                    <a:pt x="4342" y="16009"/>
                    <a:pt x="4594" y="15348"/>
                  </a:cubicBezTo>
                  <a:cubicBezTo>
                    <a:pt x="4846" y="14687"/>
                    <a:pt x="5255" y="14310"/>
                    <a:pt x="5916" y="14310"/>
                  </a:cubicBezTo>
                  <a:cubicBezTo>
                    <a:pt x="6227" y="14310"/>
                    <a:pt x="6644" y="14758"/>
                    <a:pt x="7151" y="14758"/>
                  </a:cubicBezTo>
                  <a:cubicBezTo>
                    <a:pt x="7260" y="14758"/>
                    <a:pt x="7372" y="14737"/>
                    <a:pt x="7489" y="14687"/>
                  </a:cubicBezTo>
                  <a:cubicBezTo>
                    <a:pt x="8275" y="14436"/>
                    <a:pt x="7992" y="13397"/>
                    <a:pt x="7866" y="12737"/>
                  </a:cubicBezTo>
                  <a:cubicBezTo>
                    <a:pt x="7866" y="12202"/>
                    <a:pt x="7866" y="11415"/>
                    <a:pt x="8401" y="11163"/>
                  </a:cubicBezTo>
                  <a:cubicBezTo>
                    <a:pt x="8590" y="11100"/>
                    <a:pt x="8818" y="11100"/>
                    <a:pt x="9066" y="11100"/>
                  </a:cubicBezTo>
                  <a:cubicBezTo>
                    <a:pt x="9314" y="11100"/>
                    <a:pt x="9581" y="11100"/>
                    <a:pt x="9849" y="11038"/>
                  </a:cubicBezTo>
                  <a:cubicBezTo>
                    <a:pt x="10352" y="10912"/>
                    <a:pt x="10635" y="10251"/>
                    <a:pt x="10635" y="9590"/>
                  </a:cubicBezTo>
                  <a:cubicBezTo>
                    <a:pt x="10635" y="9055"/>
                    <a:pt x="10352" y="8395"/>
                    <a:pt x="10352" y="7891"/>
                  </a:cubicBezTo>
                  <a:cubicBezTo>
                    <a:pt x="10352" y="7230"/>
                    <a:pt x="10635" y="6570"/>
                    <a:pt x="11265" y="6444"/>
                  </a:cubicBezTo>
                  <a:cubicBezTo>
                    <a:pt x="11351" y="6417"/>
                    <a:pt x="11436" y="6407"/>
                    <a:pt x="11520" y="6407"/>
                  </a:cubicBezTo>
                  <a:cubicBezTo>
                    <a:pt x="11750" y="6407"/>
                    <a:pt x="11974" y="6480"/>
                    <a:pt x="12204" y="6480"/>
                  </a:cubicBezTo>
                  <a:cubicBezTo>
                    <a:pt x="12289" y="6480"/>
                    <a:pt x="12374" y="6470"/>
                    <a:pt x="12460" y="6444"/>
                  </a:cubicBezTo>
                  <a:cubicBezTo>
                    <a:pt x="12995" y="6318"/>
                    <a:pt x="13247" y="5783"/>
                    <a:pt x="13247" y="5405"/>
                  </a:cubicBezTo>
                  <a:cubicBezTo>
                    <a:pt x="13373" y="4871"/>
                    <a:pt x="13247" y="4462"/>
                    <a:pt x="12995" y="3958"/>
                  </a:cubicBezTo>
                  <a:cubicBezTo>
                    <a:pt x="12712" y="3172"/>
                    <a:pt x="12208" y="1724"/>
                    <a:pt x="11925" y="938"/>
                  </a:cubicBezTo>
                  <a:cubicBezTo>
                    <a:pt x="11674" y="277"/>
                    <a:pt x="11139" y="151"/>
                    <a:pt x="10635" y="25"/>
                  </a:cubicBezTo>
                  <a:cubicBezTo>
                    <a:pt x="10392" y="9"/>
                    <a:pt x="10161" y="1"/>
                    <a:pt x="99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9"/>
            <p:cNvSpPr/>
            <p:nvPr/>
          </p:nvSpPr>
          <p:spPr>
            <a:xfrm>
              <a:off x="1557725" y="2222550"/>
              <a:ext cx="275325" cy="376825"/>
            </a:xfrm>
            <a:custGeom>
              <a:rect b="b" l="l" r="r" t="t"/>
              <a:pathLst>
                <a:path extrusionOk="0" h="15073" w="11013">
                  <a:moveTo>
                    <a:pt x="10226" y="1"/>
                  </a:moveTo>
                  <a:cubicBezTo>
                    <a:pt x="9943" y="787"/>
                    <a:pt x="9691" y="1574"/>
                    <a:pt x="9282" y="2487"/>
                  </a:cubicBezTo>
                  <a:cubicBezTo>
                    <a:pt x="8002" y="3174"/>
                    <a:pt x="6579" y="3504"/>
                    <a:pt x="5107" y="3504"/>
                  </a:cubicBezTo>
                  <a:cubicBezTo>
                    <a:pt x="4626" y="3504"/>
                    <a:pt x="4139" y="3469"/>
                    <a:pt x="3650" y="3399"/>
                  </a:cubicBezTo>
                  <a:cubicBezTo>
                    <a:pt x="3524" y="3399"/>
                    <a:pt x="3524" y="3556"/>
                    <a:pt x="3524" y="3556"/>
                  </a:cubicBezTo>
                  <a:cubicBezTo>
                    <a:pt x="3524" y="3682"/>
                    <a:pt x="3524" y="3682"/>
                    <a:pt x="3650" y="3682"/>
                  </a:cubicBezTo>
                  <a:cubicBezTo>
                    <a:pt x="4110" y="3745"/>
                    <a:pt x="4577" y="3776"/>
                    <a:pt x="5042" y="3776"/>
                  </a:cubicBezTo>
                  <a:cubicBezTo>
                    <a:pt x="6451" y="3776"/>
                    <a:pt x="7847" y="3487"/>
                    <a:pt x="9030" y="2896"/>
                  </a:cubicBezTo>
                  <a:lnTo>
                    <a:pt x="9030" y="2896"/>
                  </a:lnTo>
                  <a:cubicBezTo>
                    <a:pt x="9030" y="3021"/>
                    <a:pt x="8904" y="3273"/>
                    <a:pt x="8779" y="3399"/>
                  </a:cubicBezTo>
                  <a:cubicBezTo>
                    <a:pt x="8118" y="4595"/>
                    <a:pt x="7457" y="5633"/>
                    <a:pt x="6670" y="6703"/>
                  </a:cubicBezTo>
                  <a:cubicBezTo>
                    <a:pt x="5736" y="6947"/>
                    <a:pt x="4749" y="7085"/>
                    <a:pt x="3777" y="7085"/>
                  </a:cubicBezTo>
                  <a:cubicBezTo>
                    <a:pt x="3244" y="7085"/>
                    <a:pt x="2715" y="7044"/>
                    <a:pt x="2203" y="6954"/>
                  </a:cubicBezTo>
                  <a:cubicBezTo>
                    <a:pt x="2077" y="6954"/>
                    <a:pt x="2077" y="7080"/>
                    <a:pt x="1951" y="7080"/>
                  </a:cubicBezTo>
                  <a:cubicBezTo>
                    <a:pt x="1951" y="7206"/>
                    <a:pt x="2077" y="7206"/>
                    <a:pt x="2077" y="7206"/>
                  </a:cubicBezTo>
                  <a:cubicBezTo>
                    <a:pt x="2623" y="7313"/>
                    <a:pt x="3187" y="7357"/>
                    <a:pt x="3756" y="7357"/>
                  </a:cubicBezTo>
                  <a:cubicBezTo>
                    <a:pt x="4693" y="7357"/>
                    <a:pt x="5643" y="7237"/>
                    <a:pt x="6545" y="7080"/>
                  </a:cubicBezTo>
                  <a:lnTo>
                    <a:pt x="6545" y="7080"/>
                  </a:lnTo>
                  <a:cubicBezTo>
                    <a:pt x="6293" y="7206"/>
                    <a:pt x="6136" y="7489"/>
                    <a:pt x="6010" y="7741"/>
                  </a:cubicBezTo>
                  <a:cubicBezTo>
                    <a:pt x="5758" y="8119"/>
                    <a:pt x="5349" y="8528"/>
                    <a:pt x="5097" y="9062"/>
                  </a:cubicBezTo>
                  <a:cubicBezTo>
                    <a:pt x="4720" y="9692"/>
                    <a:pt x="4185" y="10353"/>
                    <a:pt x="3776" y="11139"/>
                  </a:cubicBezTo>
                  <a:cubicBezTo>
                    <a:pt x="2810" y="11583"/>
                    <a:pt x="1822" y="11832"/>
                    <a:pt x="777" y="11832"/>
                  </a:cubicBezTo>
                  <a:cubicBezTo>
                    <a:pt x="563" y="11832"/>
                    <a:pt x="346" y="11821"/>
                    <a:pt x="126" y="11800"/>
                  </a:cubicBezTo>
                  <a:cubicBezTo>
                    <a:pt x="0" y="11800"/>
                    <a:pt x="0" y="11800"/>
                    <a:pt x="0" y="11926"/>
                  </a:cubicBezTo>
                  <a:cubicBezTo>
                    <a:pt x="0" y="11926"/>
                    <a:pt x="0" y="12052"/>
                    <a:pt x="126" y="12052"/>
                  </a:cubicBezTo>
                  <a:cubicBezTo>
                    <a:pt x="1290" y="12052"/>
                    <a:pt x="2486" y="11926"/>
                    <a:pt x="3524" y="11548"/>
                  </a:cubicBezTo>
                  <a:lnTo>
                    <a:pt x="3524" y="11548"/>
                  </a:lnTo>
                  <a:cubicBezTo>
                    <a:pt x="2863" y="12586"/>
                    <a:pt x="2360" y="13625"/>
                    <a:pt x="1951" y="14946"/>
                  </a:cubicBezTo>
                  <a:lnTo>
                    <a:pt x="2077" y="15072"/>
                  </a:lnTo>
                  <a:cubicBezTo>
                    <a:pt x="2203" y="15072"/>
                    <a:pt x="2203" y="15072"/>
                    <a:pt x="2203" y="14946"/>
                  </a:cubicBezTo>
                  <a:cubicBezTo>
                    <a:pt x="2863" y="12838"/>
                    <a:pt x="4059" y="11013"/>
                    <a:pt x="5223" y="9314"/>
                  </a:cubicBezTo>
                  <a:lnTo>
                    <a:pt x="5223" y="9314"/>
                  </a:lnTo>
                  <a:cubicBezTo>
                    <a:pt x="5097" y="10478"/>
                    <a:pt x="5223" y="11800"/>
                    <a:pt x="5506" y="12995"/>
                  </a:cubicBezTo>
                  <a:cubicBezTo>
                    <a:pt x="5506" y="13121"/>
                    <a:pt x="5632" y="13121"/>
                    <a:pt x="5632" y="13121"/>
                  </a:cubicBezTo>
                  <a:cubicBezTo>
                    <a:pt x="5758" y="13121"/>
                    <a:pt x="5758" y="12995"/>
                    <a:pt x="5758" y="12995"/>
                  </a:cubicBezTo>
                  <a:cubicBezTo>
                    <a:pt x="5349" y="11548"/>
                    <a:pt x="5349" y="10101"/>
                    <a:pt x="5632" y="8779"/>
                  </a:cubicBezTo>
                  <a:cubicBezTo>
                    <a:pt x="5758" y="8528"/>
                    <a:pt x="6010" y="8119"/>
                    <a:pt x="6293" y="7867"/>
                  </a:cubicBezTo>
                  <a:cubicBezTo>
                    <a:pt x="6670" y="7206"/>
                    <a:pt x="7079" y="6703"/>
                    <a:pt x="7457" y="6042"/>
                  </a:cubicBezTo>
                  <a:cubicBezTo>
                    <a:pt x="7457" y="7206"/>
                    <a:pt x="7709" y="8528"/>
                    <a:pt x="8118" y="9566"/>
                  </a:cubicBezTo>
                  <a:cubicBezTo>
                    <a:pt x="8118" y="9692"/>
                    <a:pt x="8244" y="9692"/>
                    <a:pt x="8244" y="9692"/>
                  </a:cubicBezTo>
                  <a:cubicBezTo>
                    <a:pt x="8369" y="9566"/>
                    <a:pt x="8369" y="9566"/>
                    <a:pt x="8369" y="9440"/>
                  </a:cubicBezTo>
                  <a:cubicBezTo>
                    <a:pt x="7992" y="8276"/>
                    <a:pt x="7709" y="6954"/>
                    <a:pt x="7709" y="5633"/>
                  </a:cubicBezTo>
                  <a:cubicBezTo>
                    <a:pt x="8118" y="4972"/>
                    <a:pt x="8653" y="4343"/>
                    <a:pt x="9030" y="3556"/>
                  </a:cubicBezTo>
                  <a:cubicBezTo>
                    <a:pt x="9282" y="3021"/>
                    <a:pt x="9565" y="2361"/>
                    <a:pt x="9817" y="1826"/>
                  </a:cubicBezTo>
                  <a:cubicBezTo>
                    <a:pt x="9943" y="2896"/>
                    <a:pt x="10226" y="3934"/>
                    <a:pt x="10729" y="4846"/>
                  </a:cubicBezTo>
                  <a:cubicBezTo>
                    <a:pt x="10729" y="4972"/>
                    <a:pt x="10729" y="4972"/>
                    <a:pt x="10855" y="4972"/>
                  </a:cubicBezTo>
                  <a:cubicBezTo>
                    <a:pt x="10855" y="4846"/>
                    <a:pt x="11012" y="4846"/>
                    <a:pt x="10855" y="4720"/>
                  </a:cubicBezTo>
                  <a:cubicBezTo>
                    <a:pt x="10352" y="3682"/>
                    <a:pt x="10069" y="2487"/>
                    <a:pt x="10069" y="1322"/>
                  </a:cubicBezTo>
                  <a:cubicBezTo>
                    <a:pt x="10226" y="913"/>
                    <a:pt x="10352" y="536"/>
                    <a:pt x="10352" y="127"/>
                  </a:cubicBezTo>
                  <a:lnTo>
                    <a:pt x="102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9"/>
            <p:cNvSpPr/>
            <p:nvPr/>
          </p:nvSpPr>
          <p:spPr>
            <a:xfrm>
              <a:off x="1527825" y="2235925"/>
              <a:ext cx="334325" cy="434275"/>
            </a:xfrm>
            <a:custGeom>
              <a:rect b="b" l="l" r="r" t="t"/>
              <a:pathLst>
                <a:path extrusionOk="0" h="17371" w="13373">
                  <a:moveTo>
                    <a:pt x="5916" y="1"/>
                  </a:moveTo>
                  <a:cubicBezTo>
                    <a:pt x="5129" y="252"/>
                    <a:pt x="4185" y="787"/>
                    <a:pt x="3808" y="1291"/>
                  </a:cubicBezTo>
                  <a:cubicBezTo>
                    <a:pt x="3273" y="1826"/>
                    <a:pt x="3021" y="2612"/>
                    <a:pt x="3147" y="3399"/>
                  </a:cubicBezTo>
                  <a:cubicBezTo>
                    <a:pt x="3273" y="3651"/>
                    <a:pt x="3399" y="3808"/>
                    <a:pt x="3399" y="4060"/>
                  </a:cubicBezTo>
                  <a:cubicBezTo>
                    <a:pt x="3556" y="4594"/>
                    <a:pt x="3147" y="4972"/>
                    <a:pt x="2895" y="5224"/>
                  </a:cubicBezTo>
                  <a:cubicBezTo>
                    <a:pt x="2612" y="5507"/>
                    <a:pt x="2234" y="5633"/>
                    <a:pt x="1825" y="6010"/>
                  </a:cubicBezTo>
                  <a:cubicBezTo>
                    <a:pt x="1574" y="6294"/>
                    <a:pt x="1322" y="6797"/>
                    <a:pt x="1574" y="7206"/>
                  </a:cubicBezTo>
                  <a:cubicBezTo>
                    <a:pt x="1699" y="7741"/>
                    <a:pt x="2612" y="7867"/>
                    <a:pt x="2895" y="8527"/>
                  </a:cubicBezTo>
                  <a:cubicBezTo>
                    <a:pt x="3021" y="9031"/>
                    <a:pt x="2612" y="9566"/>
                    <a:pt x="2234" y="9692"/>
                  </a:cubicBezTo>
                  <a:cubicBezTo>
                    <a:pt x="1825" y="9943"/>
                    <a:pt x="1322" y="10101"/>
                    <a:pt x="787" y="10352"/>
                  </a:cubicBezTo>
                  <a:cubicBezTo>
                    <a:pt x="409" y="10604"/>
                    <a:pt x="0" y="11013"/>
                    <a:pt x="126" y="11517"/>
                  </a:cubicBezTo>
                  <a:cubicBezTo>
                    <a:pt x="252" y="12177"/>
                    <a:pt x="1196" y="12303"/>
                    <a:pt x="1574" y="12838"/>
                  </a:cubicBezTo>
                  <a:cubicBezTo>
                    <a:pt x="1983" y="13247"/>
                    <a:pt x="1983" y="13751"/>
                    <a:pt x="1825" y="14411"/>
                  </a:cubicBezTo>
                  <a:cubicBezTo>
                    <a:pt x="1825" y="14946"/>
                    <a:pt x="1574" y="15450"/>
                    <a:pt x="1574" y="15984"/>
                  </a:cubicBezTo>
                  <a:cubicBezTo>
                    <a:pt x="1574" y="16519"/>
                    <a:pt x="1825" y="17180"/>
                    <a:pt x="2360" y="17306"/>
                  </a:cubicBezTo>
                  <a:cubicBezTo>
                    <a:pt x="2477" y="17350"/>
                    <a:pt x="2593" y="17370"/>
                    <a:pt x="2707" y="17370"/>
                  </a:cubicBezTo>
                  <a:cubicBezTo>
                    <a:pt x="3241" y="17370"/>
                    <a:pt x="3726" y="16934"/>
                    <a:pt x="3933" y="16519"/>
                  </a:cubicBezTo>
                  <a:cubicBezTo>
                    <a:pt x="4342" y="15859"/>
                    <a:pt x="4342" y="15198"/>
                    <a:pt x="4594" y="14537"/>
                  </a:cubicBezTo>
                  <a:cubicBezTo>
                    <a:pt x="4846" y="13876"/>
                    <a:pt x="5255" y="13499"/>
                    <a:pt x="5916" y="13499"/>
                  </a:cubicBezTo>
                  <a:cubicBezTo>
                    <a:pt x="6227" y="13499"/>
                    <a:pt x="6644" y="13947"/>
                    <a:pt x="7151" y="13947"/>
                  </a:cubicBezTo>
                  <a:cubicBezTo>
                    <a:pt x="7260" y="13947"/>
                    <a:pt x="7372" y="13926"/>
                    <a:pt x="7489" y="13876"/>
                  </a:cubicBezTo>
                  <a:cubicBezTo>
                    <a:pt x="8275" y="13625"/>
                    <a:pt x="7992" y="12586"/>
                    <a:pt x="7866" y="11926"/>
                  </a:cubicBezTo>
                  <a:cubicBezTo>
                    <a:pt x="7866" y="11391"/>
                    <a:pt x="7866" y="10604"/>
                    <a:pt x="8401" y="10352"/>
                  </a:cubicBezTo>
                  <a:cubicBezTo>
                    <a:pt x="8590" y="10289"/>
                    <a:pt x="8818" y="10289"/>
                    <a:pt x="9066" y="10289"/>
                  </a:cubicBezTo>
                  <a:cubicBezTo>
                    <a:pt x="9314" y="10289"/>
                    <a:pt x="9581" y="10289"/>
                    <a:pt x="9849" y="10227"/>
                  </a:cubicBezTo>
                  <a:cubicBezTo>
                    <a:pt x="10352" y="10101"/>
                    <a:pt x="10635" y="9440"/>
                    <a:pt x="10635" y="8779"/>
                  </a:cubicBezTo>
                  <a:cubicBezTo>
                    <a:pt x="10635" y="8244"/>
                    <a:pt x="10352" y="7584"/>
                    <a:pt x="10352" y="7080"/>
                  </a:cubicBezTo>
                  <a:cubicBezTo>
                    <a:pt x="10352" y="6419"/>
                    <a:pt x="10635" y="5759"/>
                    <a:pt x="11265" y="5633"/>
                  </a:cubicBezTo>
                  <a:cubicBezTo>
                    <a:pt x="11351" y="5606"/>
                    <a:pt x="11436" y="5596"/>
                    <a:pt x="11520" y="5596"/>
                  </a:cubicBezTo>
                  <a:cubicBezTo>
                    <a:pt x="11750" y="5596"/>
                    <a:pt x="11974" y="5669"/>
                    <a:pt x="12204" y="5669"/>
                  </a:cubicBezTo>
                  <a:cubicBezTo>
                    <a:pt x="12289" y="5669"/>
                    <a:pt x="12374" y="5659"/>
                    <a:pt x="12460" y="5633"/>
                  </a:cubicBezTo>
                  <a:cubicBezTo>
                    <a:pt x="12995" y="5507"/>
                    <a:pt x="13247" y="4972"/>
                    <a:pt x="13247" y="4594"/>
                  </a:cubicBezTo>
                  <a:cubicBezTo>
                    <a:pt x="13373" y="4185"/>
                    <a:pt x="13247" y="3808"/>
                    <a:pt x="13121" y="3525"/>
                  </a:cubicBezTo>
                  <a:lnTo>
                    <a:pt x="13121" y="4060"/>
                  </a:lnTo>
                  <a:cubicBezTo>
                    <a:pt x="12995" y="4311"/>
                    <a:pt x="12712" y="4594"/>
                    <a:pt x="12460" y="4720"/>
                  </a:cubicBezTo>
                  <a:cubicBezTo>
                    <a:pt x="12405" y="4733"/>
                    <a:pt x="12351" y="4739"/>
                    <a:pt x="12298" y="4739"/>
                  </a:cubicBezTo>
                  <a:cubicBezTo>
                    <a:pt x="11845" y="4739"/>
                    <a:pt x="11492" y="4298"/>
                    <a:pt x="11013" y="4185"/>
                  </a:cubicBezTo>
                  <a:cubicBezTo>
                    <a:pt x="10478" y="4185"/>
                    <a:pt x="9975" y="4594"/>
                    <a:pt x="9849" y="4972"/>
                  </a:cubicBezTo>
                  <a:cubicBezTo>
                    <a:pt x="9691" y="5507"/>
                    <a:pt x="9691" y="6010"/>
                    <a:pt x="9849" y="6545"/>
                  </a:cubicBezTo>
                  <a:cubicBezTo>
                    <a:pt x="9975" y="7080"/>
                    <a:pt x="10100" y="7458"/>
                    <a:pt x="10100" y="7993"/>
                  </a:cubicBezTo>
                  <a:cubicBezTo>
                    <a:pt x="10100" y="8244"/>
                    <a:pt x="10100" y="8653"/>
                    <a:pt x="9975" y="8905"/>
                  </a:cubicBezTo>
                  <a:cubicBezTo>
                    <a:pt x="9750" y="9005"/>
                    <a:pt x="9546" y="9203"/>
                    <a:pt x="9345" y="9203"/>
                  </a:cubicBezTo>
                  <a:cubicBezTo>
                    <a:pt x="9293" y="9203"/>
                    <a:pt x="9240" y="9189"/>
                    <a:pt x="9188" y="9157"/>
                  </a:cubicBezTo>
                  <a:cubicBezTo>
                    <a:pt x="8905" y="9157"/>
                    <a:pt x="8779" y="9031"/>
                    <a:pt x="8527" y="9031"/>
                  </a:cubicBezTo>
                  <a:cubicBezTo>
                    <a:pt x="8460" y="9015"/>
                    <a:pt x="8395" y="9008"/>
                    <a:pt x="8332" y="9008"/>
                  </a:cubicBezTo>
                  <a:cubicBezTo>
                    <a:pt x="7899" y="9008"/>
                    <a:pt x="7579" y="9362"/>
                    <a:pt x="7332" y="9692"/>
                  </a:cubicBezTo>
                  <a:cubicBezTo>
                    <a:pt x="7206" y="10227"/>
                    <a:pt x="7206" y="10730"/>
                    <a:pt x="7332" y="11265"/>
                  </a:cubicBezTo>
                  <a:cubicBezTo>
                    <a:pt x="7332" y="11800"/>
                    <a:pt x="7489" y="12303"/>
                    <a:pt x="7332" y="12712"/>
                  </a:cubicBezTo>
                  <a:cubicBezTo>
                    <a:pt x="7332" y="12964"/>
                    <a:pt x="7080" y="13373"/>
                    <a:pt x="6828" y="13373"/>
                  </a:cubicBezTo>
                  <a:cubicBezTo>
                    <a:pt x="6419" y="13373"/>
                    <a:pt x="6293" y="12838"/>
                    <a:pt x="6042" y="12586"/>
                  </a:cubicBezTo>
                  <a:cubicBezTo>
                    <a:pt x="5935" y="12479"/>
                    <a:pt x="5796" y="12435"/>
                    <a:pt x="5644" y="12435"/>
                  </a:cubicBezTo>
                  <a:cubicBezTo>
                    <a:pt x="5392" y="12435"/>
                    <a:pt x="5101" y="12555"/>
                    <a:pt x="4846" y="12712"/>
                  </a:cubicBezTo>
                  <a:cubicBezTo>
                    <a:pt x="4594" y="12838"/>
                    <a:pt x="4468" y="13247"/>
                    <a:pt x="4342" y="13625"/>
                  </a:cubicBezTo>
                  <a:cubicBezTo>
                    <a:pt x="4185" y="14034"/>
                    <a:pt x="4185" y="14411"/>
                    <a:pt x="4059" y="14820"/>
                  </a:cubicBezTo>
                  <a:cubicBezTo>
                    <a:pt x="3933" y="15072"/>
                    <a:pt x="3808" y="15324"/>
                    <a:pt x="3556" y="15607"/>
                  </a:cubicBezTo>
                  <a:cubicBezTo>
                    <a:pt x="3414" y="15670"/>
                    <a:pt x="3249" y="15701"/>
                    <a:pt x="3084" y="15701"/>
                  </a:cubicBezTo>
                  <a:cubicBezTo>
                    <a:pt x="2919" y="15701"/>
                    <a:pt x="2754" y="15670"/>
                    <a:pt x="2612" y="15607"/>
                  </a:cubicBezTo>
                  <a:cubicBezTo>
                    <a:pt x="2360" y="15450"/>
                    <a:pt x="2234" y="15198"/>
                    <a:pt x="2234" y="14820"/>
                  </a:cubicBezTo>
                  <a:cubicBezTo>
                    <a:pt x="2234" y="14537"/>
                    <a:pt x="2234" y="14160"/>
                    <a:pt x="2360" y="13876"/>
                  </a:cubicBezTo>
                  <a:cubicBezTo>
                    <a:pt x="2486" y="13499"/>
                    <a:pt x="2486" y="13090"/>
                    <a:pt x="2360" y="12586"/>
                  </a:cubicBezTo>
                  <a:cubicBezTo>
                    <a:pt x="2360" y="12177"/>
                    <a:pt x="2109" y="11800"/>
                    <a:pt x="1699" y="11674"/>
                  </a:cubicBezTo>
                  <a:cubicBezTo>
                    <a:pt x="1448" y="11517"/>
                    <a:pt x="1196" y="11391"/>
                    <a:pt x="1039" y="11265"/>
                  </a:cubicBezTo>
                  <a:cubicBezTo>
                    <a:pt x="913" y="11013"/>
                    <a:pt x="1039" y="10604"/>
                    <a:pt x="1322" y="10478"/>
                  </a:cubicBezTo>
                  <a:cubicBezTo>
                    <a:pt x="1574" y="10352"/>
                    <a:pt x="1825" y="10227"/>
                    <a:pt x="2109" y="10227"/>
                  </a:cubicBezTo>
                  <a:cubicBezTo>
                    <a:pt x="2297" y="10289"/>
                    <a:pt x="2462" y="10321"/>
                    <a:pt x="2612" y="10321"/>
                  </a:cubicBezTo>
                  <a:cubicBezTo>
                    <a:pt x="2761" y="10321"/>
                    <a:pt x="2895" y="10289"/>
                    <a:pt x="3021" y="10227"/>
                  </a:cubicBezTo>
                  <a:cubicBezTo>
                    <a:pt x="3399" y="10227"/>
                    <a:pt x="3808" y="9818"/>
                    <a:pt x="3933" y="9440"/>
                  </a:cubicBezTo>
                  <a:cubicBezTo>
                    <a:pt x="4059" y="8905"/>
                    <a:pt x="3933" y="8527"/>
                    <a:pt x="3556" y="8118"/>
                  </a:cubicBezTo>
                  <a:cubicBezTo>
                    <a:pt x="3399" y="7993"/>
                    <a:pt x="3147" y="7867"/>
                    <a:pt x="2895" y="7741"/>
                  </a:cubicBezTo>
                  <a:cubicBezTo>
                    <a:pt x="2769" y="7458"/>
                    <a:pt x="2486" y="7332"/>
                    <a:pt x="2486" y="7080"/>
                  </a:cubicBezTo>
                  <a:cubicBezTo>
                    <a:pt x="2486" y="6671"/>
                    <a:pt x="2769" y="6419"/>
                    <a:pt x="3147" y="6294"/>
                  </a:cubicBezTo>
                  <a:cubicBezTo>
                    <a:pt x="3399" y="6168"/>
                    <a:pt x="3808" y="6168"/>
                    <a:pt x="4059" y="5885"/>
                  </a:cubicBezTo>
                  <a:cubicBezTo>
                    <a:pt x="4846" y="5633"/>
                    <a:pt x="5129" y="4594"/>
                    <a:pt x="4720" y="3808"/>
                  </a:cubicBezTo>
                  <a:cubicBezTo>
                    <a:pt x="4468" y="3525"/>
                    <a:pt x="4059" y="3273"/>
                    <a:pt x="3933" y="2738"/>
                  </a:cubicBezTo>
                  <a:cubicBezTo>
                    <a:pt x="3682" y="2235"/>
                    <a:pt x="4185" y="1574"/>
                    <a:pt x="4594" y="1039"/>
                  </a:cubicBezTo>
                  <a:cubicBezTo>
                    <a:pt x="4972" y="661"/>
                    <a:pt x="5507" y="252"/>
                    <a:pt x="59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p39"/>
          <p:cNvGrpSpPr/>
          <p:nvPr/>
        </p:nvGrpSpPr>
        <p:grpSpPr>
          <a:xfrm>
            <a:off x="-8" y="4060069"/>
            <a:ext cx="1070215" cy="1086856"/>
            <a:chOff x="249825" y="1523700"/>
            <a:chExt cx="403550" cy="409825"/>
          </a:xfrm>
        </p:grpSpPr>
        <p:sp>
          <p:nvSpPr>
            <p:cNvPr id="922" name="Google Shape;922;p39"/>
            <p:cNvSpPr/>
            <p:nvPr/>
          </p:nvSpPr>
          <p:spPr>
            <a:xfrm>
              <a:off x="249825" y="1523700"/>
              <a:ext cx="403550" cy="409825"/>
            </a:xfrm>
            <a:custGeom>
              <a:rect b="b" l="l" r="r" t="t"/>
              <a:pathLst>
                <a:path extrusionOk="0" h="16393" w="16142">
                  <a:moveTo>
                    <a:pt x="1" y="0"/>
                  </a:moveTo>
                  <a:lnTo>
                    <a:pt x="1" y="16393"/>
                  </a:lnTo>
                  <a:lnTo>
                    <a:pt x="16142" y="16393"/>
                  </a:lnTo>
                  <a:cubicBezTo>
                    <a:pt x="15355" y="12743"/>
                    <a:pt x="12209" y="14159"/>
                    <a:pt x="8402" y="11673"/>
                  </a:cubicBezTo>
                  <a:cubicBezTo>
                    <a:pt x="4595" y="9188"/>
                    <a:pt x="7363" y="5789"/>
                    <a:pt x="5004" y="2360"/>
                  </a:cubicBezTo>
                  <a:cubicBezTo>
                    <a:pt x="3556" y="283"/>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9"/>
            <p:cNvSpPr/>
            <p:nvPr/>
          </p:nvSpPr>
          <p:spPr>
            <a:xfrm>
              <a:off x="417375" y="1724275"/>
              <a:ext cx="81825" cy="71600"/>
            </a:xfrm>
            <a:custGeom>
              <a:rect b="b" l="l" r="r" t="t"/>
              <a:pathLst>
                <a:path extrusionOk="0" h="2864" w="3273">
                  <a:moveTo>
                    <a:pt x="1574" y="0"/>
                  </a:moveTo>
                  <a:cubicBezTo>
                    <a:pt x="1" y="0"/>
                    <a:pt x="252" y="1699"/>
                    <a:pt x="1291" y="2612"/>
                  </a:cubicBezTo>
                  <a:cubicBezTo>
                    <a:pt x="1574" y="2864"/>
                    <a:pt x="1826" y="2864"/>
                    <a:pt x="2077" y="2864"/>
                  </a:cubicBezTo>
                  <a:cubicBezTo>
                    <a:pt x="2738" y="2864"/>
                    <a:pt x="3273" y="2203"/>
                    <a:pt x="3021" y="1416"/>
                  </a:cubicBezTo>
                  <a:cubicBezTo>
                    <a:pt x="2738" y="630"/>
                    <a:pt x="2360"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39"/>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5" name="Google Shape;925;p39"/>
          <p:cNvSpPr txBox="1"/>
          <p:nvPr>
            <p:ph idx="1" type="subTitle"/>
          </p:nvPr>
        </p:nvSpPr>
        <p:spPr>
          <a:xfrm>
            <a:off x="1748700" y="1590400"/>
            <a:ext cx="5646600" cy="2813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1600"/>
              <a:buChar char="●"/>
              <a:defRPr sz="1400"/>
            </a:lvl1pPr>
            <a:lvl2pPr lvl="1" algn="l">
              <a:lnSpc>
                <a:spcPct val="100000"/>
              </a:lnSpc>
              <a:spcBef>
                <a:spcPts val="100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926" name="Shape 926"/>
        <p:cNvGrpSpPr/>
        <p:nvPr/>
      </p:nvGrpSpPr>
      <p:grpSpPr>
        <a:xfrm>
          <a:off x="0" y="0"/>
          <a:ext cx="0" cy="0"/>
          <a:chOff x="0" y="0"/>
          <a:chExt cx="0" cy="0"/>
        </a:xfrm>
      </p:grpSpPr>
      <p:pic>
        <p:nvPicPr>
          <p:cNvPr id="927" name="Google Shape;927;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8" name="Google Shape;928;p40"/>
          <p:cNvSpPr txBox="1"/>
          <p:nvPr>
            <p:ph idx="1" type="subTitle"/>
          </p:nvPr>
        </p:nvSpPr>
        <p:spPr>
          <a:xfrm>
            <a:off x="720012" y="2422075"/>
            <a:ext cx="2679900" cy="884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29" name="Google Shape;929;p40"/>
          <p:cNvSpPr txBox="1"/>
          <p:nvPr>
            <p:ph type="title"/>
          </p:nvPr>
        </p:nvSpPr>
        <p:spPr>
          <a:xfrm>
            <a:off x="720000" y="429125"/>
            <a:ext cx="3852000" cy="82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6300"/>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930" name="Google Shape;930;p40"/>
          <p:cNvSpPr txBox="1"/>
          <p:nvPr>
            <p:ph idx="2" type="subTitle"/>
          </p:nvPr>
        </p:nvSpPr>
        <p:spPr>
          <a:xfrm>
            <a:off x="720000" y="2095675"/>
            <a:ext cx="3171300" cy="326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1" name="Google Shape;931;p40"/>
          <p:cNvSpPr txBox="1"/>
          <p:nvPr/>
        </p:nvSpPr>
        <p:spPr>
          <a:xfrm>
            <a:off x="720000" y="3695425"/>
            <a:ext cx="3544800" cy="599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300"/>
              </a:spcBef>
              <a:spcAft>
                <a:spcPts val="0"/>
              </a:spcAft>
              <a:buClr>
                <a:srgbClr val="000000"/>
              </a:buClr>
              <a:buSzPts val="1200"/>
              <a:buFont typeface="Arial"/>
              <a:buNone/>
            </a:pPr>
            <a:r>
              <a:rPr b="0" i="0" lang="en-GB" sz="1200" u="none" cap="none" strike="noStrike">
                <a:solidFill>
                  <a:schemeClr val="dk2"/>
                </a:solidFill>
                <a:latin typeface="Montserrat"/>
                <a:ea typeface="Montserrat"/>
                <a:cs typeface="Montserrat"/>
                <a:sym typeface="Montserrat"/>
              </a:rPr>
              <a:t>CREDITS: This presentation template was created by </a:t>
            </a:r>
            <a:r>
              <a:rPr b="1" i="0" lang="en-GB" sz="1200" u="none" cap="none" strike="noStrike">
                <a:solidFill>
                  <a:schemeClr val="hlink"/>
                </a:solidFill>
                <a:uFill>
                  <a:noFill/>
                </a:uFill>
                <a:latin typeface="Montserrat"/>
                <a:ea typeface="Montserrat"/>
                <a:cs typeface="Montserrat"/>
                <a:sym typeface="Montserrat"/>
                <a:hlinkClick r:id="rId3"/>
              </a:rPr>
              <a:t>Slidesgo</a:t>
            </a:r>
            <a:r>
              <a:rPr b="0" i="0" lang="en-GB" sz="1200" u="none" cap="none" strike="noStrike">
                <a:solidFill>
                  <a:schemeClr val="dk2"/>
                </a:solidFill>
                <a:latin typeface="Montserrat"/>
                <a:ea typeface="Montserrat"/>
                <a:cs typeface="Montserrat"/>
                <a:sym typeface="Montserrat"/>
              </a:rPr>
              <a:t>, including icons by </a:t>
            </a:r>
            <a:r>
              <a:rPr b="1" i="0" lang="en-GB" sz="1200" u="none" cap="none" strike="noStrike">
                <a:solidFill>
                  <a:schemeClr val="hlink"/>
                </a:solidFill>
                <a:uFill>
                  <a:noFill/>
                </a:uFill>
                <a:latin typeface="Montserrat"/>
                <a:ea typeface="Montserrat"/>
                <a:cs typeface="Montserrat"/>
                <a:sym typeface="Montserrat"/>
                <a:hlinkClick r:id="rId4"/>
              </a:rPr>
              <a:t>Flaticon</a:t>
            </a:r>
            <a:r>
              <a:rPr b="0" i="0" lang="en-GB" sz="1200" u="none" cap="none" strike="noStrike">
                <a:solidFill>
                  <a:schemeClr val="dk2"/>
                </a:solidFill>
                <a:latin typeface="Montserrat"/>
                <a:ea typeface="Montserrat"/>
                <a:cs typeface="Montserrat"/>
                <a:sym typeface="Montserrat"/>
              </a:rPr>
              <a:t>, infographics &amp; images by </a:t>
            </a:r>
            <a:r>
              <a:rPr b="1" i="0" lang="en-GB" sz="1200" u="none" cap="none" strike="noStrike">
                <a:solidFill>
                  <a:schemeClr val="hlink"/>
                </a:solidFill>
                <a:uFill>
                  <a:noFill/>
                </a:uFill>
                <a:latin typeface="Montserrat"/>
                <a:ea typeface="Montserrat"/>
                <a:cs typeface="Montserrat"/>
                <a:sym typeface="Montserrat"/>
                <a:hlinkClick r:id="rId5"/>
              </a:rPr>
              <a:t>Freepik</a:t>
            </a:r>
            <a:endParaRPr b="1" i="0" sz="1400" u="none" cap="none" strike="noStrike">
              <a:solidFill>
                <a:schemeClr val="dk1"/>
              </a:solidFill>
              <a:latin typeface="Montserrat"/>
              <a:ea typeface="Montserrat"/>
              <a:cs typeface="Montserrat"/>
              <a:sym typeface="Montserr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932" name="Shape 932"/>
        <p:cNvGrpSpPr/>
        <p:nvPr/>
      </p:nvGrpSpPr>
      <p:grpSpPr>
        <a:xfrm>
          <a:off x="0" y="0"/>
          <a:ext cx="0" cy="0"/>
          <a:chOff x="0" y="0"/>
          <a:chExt cx="0" cy="0"/>
        </a:xfrm>
      </p:grpSpPr>
      <p:pic>
        <p:nvPicPr>
          <p:cNvPr id="933" name="Google Shape;933;p4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副标题页2">
  <p:cSld name="副标题页2">
    <p:spTree>
      <p:nvGrpSpPr>
        <p:cNvPr id="934" name="Shape 934"/>
        <p:cNvGrpSpPr/>
        <p:nvPr/>
      </p:nvGrpSpPr>
      <p:grpSpPr>
        <a:xfrm>
          <a:off x="0" y="0"/>
          <a:ext cx="0" cy="0"/>
          <a:chOff x="0" y="0"/>
          <a:chExt cx="0" cy="0"/>
        </a:xfrm>
      </p:grpSpPr>
      <p:sp>
        <p:nvSpPr>
          <p:cNvPr id="935" name="Google Shape;935;p42"/>
          <p:cNvSpPr txBox="1"/>
          <p:nvPr>
            <p:ph type="title"/>
          </p:nvPr>
        </p:nvSpPr>
        <p:spPr>
          <a:xfrm>
            <a:off x="4127897" y="980713"/>
            <a:ext cx="3900488" cy="860282"/>
          </a:xfrm>
          <a:prstGeom prst="rect">
            <a:avLst/>
          </a:prstGeom>
          <a:noFill/>
          <a:ln>
            <a:noFill/>
          </a:ln>
        </p:spPr>
        <p:txBody>
          <a:bodyPr anchorCtr="0" anchor="t" bIns="0" lIns="0" spcFirstLastPara="1" rIns="0" wrap="square" tIns="0">
            <a:noAutofit/>
          </a:bodyPr>
          <a:lstStyle>
            <a:lvl1pPr lvl="0" algn="r">
              <a:lnSpc>
                <a:spcPct val="133333"/>
              </a:lnSpc>
              <a:spcBef>
                <a:spcPts val="0"/>
              </a:spcBef>
              <a:spcAft>
                <a:spcPts val="0"/>
              </a:spcAft>
              <a:buSzPts val="3600"/>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6" name="Google Shape;936;p42"/>
          <p:cNvSpPr txBox="1"/>
          <p:nvPr/>
        </p:nvSpPr>
        <p:spPr>
          <a:xfrm>
            <a:off x="439669" y="3406381"/>
            <a:ext cx="1938773" cy="115650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925"/>
              <a:buFont typeface="Arial"/>
              <a:buNone/>
            </a:pPr>
            <a:r>
              <a:rPr b="0" i="0" lang="en-GB" sz="14925" u="none" cap="none" strike="noStrike">
                <a:solidFill>
                  <a:schemeClr val="lt1"/>
                </a:solidFill>
                <a:latin typeface="Arial"/>
                <a:ea typeface="Arial"/>
                <a:cs typeface="Arial"/>
                <a:sym typeface="Arial"/>
              </a:rPr>
              <a:t>“</a:t>
            </a:r>
            <a:endParaRPr/>
          </a:p>
        </p:txBody>
      </p:sp>
      <p:sp>
        <p:nvSpPr>
          <p:cNvPr id="937" name="Google Shape;937;p42"/>
          <p:cNvSpPr txBox="1"/>
          <p:nvPr>
            <p:ph idx="1" type="body"/>
          </p:nvPr>
        </p:nvSpPr>
        <p:spPr>
          <a:xfrm>
            <a:off x="4127897" y="2058591"/>
            <a:ext cx="3900488" cy="1244203"/>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SzPts val="1600"/>
              <a:buNone/>
              <a:defRPr sz="1200">
                <a:latin typeface="Arial"/>
                <a:ea typeface="Arial"/>
                <a:cs typeface="Arial"/>
                <a:sym typeface="Arial"/>
              </a:defRPr>
            </a:lvl1pPr>
            <a:lvl2pPr indent="-330200" lvl="1" marL="914400" algn="r">
              <a:lnSpc>
                <a:spcPct val="115000"/>
              </a:lnSpc>
              <a:spcBef>
                <a:spcPts val="1600"/>
              </a:spcBef>
              <a:spcAft>
                <a:spcPts val="0"/>
              </a:spcAft>
              <a:buSzPts val="1600"/>
              <a:buChar char="○"/>
              <a:defRPr sz="1050">
                <a:latin typeface="Arial"/>
                <a:ea typeface="Arial"/>
                <a:cs typeface="Arial"/>
                <a:sym typeface="Arial"/>
              </a:defRPr>
            </a:lvl2pPr>
            <a:lvl3pPr indent="-330200" lvl="2" marL="1371600" algn="r">
              <a:lnSpc>
                <a:spcPct val="115000"/>
              </a:lnSpc>
              <a:spcBef>
                <a:spcPts val="1600"/>
              </a:spcBef>
              <a:spcAft>
                <a:spcPts val="0"/>
              </a:spcAft>
              <a:buSzPts val="1600"/>
              <a:buChar char="■"/>
              <a:defRPr sz="1050">
                <a:latin typeface="Arial"/>
                <a:ea typeface="Arial"/>
                <a:cs typeface="Arial"/>
                <a:sym typeface="Arial"/>
              </a:defRPr>
            </a:lvl3pPr>
            <a:lvl4pPr indent="-330200" lvl="3" marL="1828800" algn="r">
              <a:lnSpc>
                <a:spcPct val="115000"/>
              </a:lnSpc>
              <a:spcBef>
                <a:spcPts val="1600"/>
              </a:spcBef>
              <a:spcAft>
                <a:spcPts val="0"/>
              </a:spcAft>
              <a:buSzPts val="1600"/>
              <a:buChar char="●"/>
              <a:defRPr sz="1050">
                <a:latin typeface="Arial"/>
                <a:ea typeface="Arial"/>
                <a:cs typeface="Arial"/>
                <a:sym typeface="Arial"/>
              </a:defRPr>
            </a:lvl4pPr>
            <a:lvl5pPr indent="-330200" lvl="4" marL="2286000" algn="r">
              <a:lnSpc>
                <a:spcPct val="115000"/>
              </a:lnSpc>
              <a:spcBef>
                <a:spcPts val="1600"/>
              </a:spcBef>
              <a:spcAft>
                <a:spcPts val="0"/>
              </a:spcAft>
              <a:buSzPts val="1600"/>
              <a:buChar char="○"/>
              <a:defRPr sz="1050">
                <a:latin typeface="Arial"/>
                <a:ea typeface="Arial"/>
                <a:cs typeface="Arial"/>
                <a:sym typeface="Arial"/>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Tree>
  </p:cSld>
  <p:clrMapOvr>
    <a:masterClrMapping/>
  </p:clrMapOvr>
  <p:extLst>
    <p:ext uri="{DCECCB84-F9BA-43D5-87BE-67443E8EF086}">
      <p15:sldGuideLst>
        <p15:guide id="1" orient="horz" pos="1729">
          <p15:clr>
            <a:srgbClr val="FBAE40"/>
          </p15:clr>
        </p15:guide>
        <p15:guide id="2" pos="937">
          <p15:clr>
            <a:srgbClr val="FBAE40"/>
          </p15:clr>
        </p15:guide>
        <p15:guide id="3" pos="67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theme" Target="../theme/theme3.xml"/><Relationship Id="rId25" Type="http://schemas.openxmlformats.org/officeDocument/2006/relationships/slideLayout" Target="../slideLayouts/slideLayout39.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3200"/>
              <a:buFont typeface="Caveat Brush"/>
              <a:buNone/>
              <a:defRPr b="1" i="0" sz="3200" u="none" cap="none" strike="noStrike">
                <a:solidFill>
                  <a:schemeClr val="lt1"/>
                </a:solidFill>
                <a:latin typeface="Caveat Brush"/>
                <a:ea typeface="Caveat Brush"/>
                <a:cs typeface="Caveat Brush"/>
                <a:sym typeface="Caveat Brush"/>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52" name="Google Shape;52;p13"/>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1pPr>
            <a:lvl2pPr indent="-330200" lvl="1" marL="9144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2pPr>
            <a:lvl3pPr indent="-330200" lvl="2" marL="13716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3pPr>
            <a:lvl4pPr indent="-330200" lvl="3" marL="18288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4pPr>
            <a:lvl5pPr indent="-330200" lvl="4" marL="22860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5pPr>
            <a:lvl6pPr indent="-330200" lvl="5" marL="27432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6pPr>
            <a:lvl7pPr indent="-330200" lvl="6" marL="32004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7pPr>
            <a:lvl8pPr indent="-330200" lvl="7" marL="36576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8pPr>
            <a:lvl9pPr indent="-330200" lvl="8" marL="4114800" marR="0" rtl="0" algn="l">
              <a:lnSpc>
                <a:spcPct val="100000"/>
              </a:lnSpc>
              <a:spcBef>
                <a:spcPts val="0"/>
              </a:spcBef>
              <a:spcAft>
                <a:spcPts val="0"/>
              </a:spcAft>
              <a:buClr>
                <a:schemeClr val="accent1"/>
              </a:buClr>
              <a:buSzPts val="1600"/>
              <a:buFont typeface="Arial"/>
              <a:buChar char="■"/>
              <a:defRPr b="0" i="0" sz="1600" u="none" cap="none" strike="noStrike">
                <a:solidFill>
                  <a:schemeClr val="accen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8" name="Shape 528"/>
        <p:cNvGrpSpPr/>
        <p:nvPr/>
      </p:nvGrpSpPr>
      <p:grpSpPr>
        <a:xfrm>
          <a:off x="0" y="0"/>
          <a:ext cx="0" cy="0"/>
          <a:chOff x="0" y="0"/>
          <a:chExt cx="0" cy="0"/>
        </a:xfrm>
      </p:grpSpPr>
      <p:sp>
        <p:nvSpPr>
          <p:cNvPr id="529" name="Google Shape;529;p17"/>
          <p:cNvSpPr txBox="1"/>
          <p:nvPr>
            <p:ph type="title"/>
          </p:nvPr>
        </p:nvSpPr>
        <p:spPr>
          <a:xfrm>
            <a:off x="720000" y="429125"/>
            <a:ext cx="77040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2800"/>
              <a:buFont typeface="Poppins"/>
              <a:buNone/>
              <a:defRPr b="1" i="0" sz="2800" u="none" cap="none" strike="noStrike">
                <a:solidFill>
                  <a:schemeClr val="dk1"/>
                </a:solidFill>
                <a:latin typeface="Poppins"/>
                <a:ea typeface="Poppins"/>
                <a:cs typeface="Poppins"/>
                <a:sym typeface="Poppins"/>
              </a:defRPr>
            </a:lvl9pPr>
          </a:lstStyle>
          <a:p/>
        </p:txBody>
      </p:sp>
      <p:sp>
        <p:nvSpPr>
          <p:cNvPr id="530" name="Google Shape;530;p17"/>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marR="0" rtl="0" algn="l">
              <a:lnSpc>
                <a:spcPct val="115000"/>
              </a:lnSpc>
              <a:spcBef>
                <a:spcPts val="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1pPr>
            <a:lvl2pPr indent="-330200" lvl="1" marL="9144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2pPr>
            <a:lvl3pPr indent="-330200" lvl="2" marL="13716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3pPr>
            <a:lvl4pPr indent="-330200" lvl="3" marL="18288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4pPr>
            <a:lvl5pPr indent="-330200" lvl="4" marL="22860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5pPr>
            <a:lvl6pPr indent="-330200" lvl="5" marL="27432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6pPr>
            <a:lvl7pPr indent="-330200" lvl="6" marL="32004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7pPr>
            <a:lvl8pPr indent="-330200" lvl="7" marL="3657600" marR="0" rtl="0" algn="l">
              <a:lnSpc>
                <a:spcPct val="115000"/>
              </a:lnSpc>
              <a:spcBef>
                <a:spcPts val="1600"/>
              </a:spcBef>
              <a:spcAft>
                <a:spcPts val="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8pPr>
            <a:lvl9pPr indent="-330200" lvl="8" marL="4114800" marR="0" rtl="0" algn="l">
              <a:lnSpc>
                <a:spcPct val="115000"/>
              </a:lnSpc>
              <a:spcBef>
                <a:spcPts val="1600"/>
              </a:spcBef>
              <a:spcAft>
                <a:spcPts val="1600"/>
              </a:spcAft>
              <a:buClr>
                <a:schemeClr val="dk2"/>
              </a:buClr>
              <a:buSzPts val="1600"/>
              <a:buFont typeface="Montserrat"/>
              <a:buChar char="■"/>
              <a:defRPr b="0" i="0" sz="16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cdc.gov/nchhstp/newsroom/fact-sheets/hiv/black-african-american-factsheet.html" TargetMode="External"/><Relationship Id="rId4" Type="http://schemas.openxmlformats.org/officeDocument/2006/relationships/hyperlink" Target="https://aidsvu.org/local-data/united-states/" TargetMode="External"/><Relationship Id="rId9" Type="http://schemas.openxmlformats.org/officeDocument/2006/relationships/hyperlink" Target="https://www.unaids.org/en/resources/909090" TargetMode="External"/><Relationship Id="rId5" Type="http://schemas.openxmlformats.org/officeDocument/2006/relationships/hyperlink" Target="https://www1.nyc.gov/site/doh/data/data-sets/hiv-aids-annual-surveillance-statistics.page" TargetMode="External"/><Relationship Id="rId6" Type="http://schemas.openxmlformats.org/officeDocument/2006/relationships/hyperlink" Target="https://data.unicef.org/resources/dataset/hiv-aids-statistical-tables/" TargetMode="External"/><Relationship Id="rId7" Type="http://schemas.openxmlformats.org/officeDocument/2006/relationships/hyperlink" Target="https://ourworldindata.org/hiv-aids" TargetMode="External"/><Relationship Id="rId8" Type="http://schemas.openxmlformats.org/officeDocument/2006/relationships/hyperlink" Target="https://www.intechopen.com/chapters/62037" TargetMode="External"/><Relationship Id="rId10" Type="http://schemas.openxmlformats.org/officeDocument/2006/relationships/hyperlink" Target="https://wtop.com/dc/2022/02/reasons-for-optimism-and-caution-in-dcs-annual-hiv-repo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941" name="Shape 941"/>
        <p:cNvGrpSpPr/>
        <p:nvPr/>
      </p:nvGrpSpPr>
      <p:grpSpPr>
        <a:xfrm>
          <a:off x="0" y="0"/>
          <a:ext cx="0" cy="0"/>
          <a:chOff x="0" y="0"/>
          <a:chExt cx="0" cy="0"/>
        </a:xfrm>
      </p:grpSpPr>
      <p:sp>
        <p:nvSpPr>
          <p:cNvPr id="942" name="Google Shape;942;p43"/>
          <p:cNvSpPr/>
          <p:nvPr/>
        </p:nvSpPr>
        <p:spPr>
          <a:xfrm>
            <a:off x="170121" y="186377"/>
            <a:ext cx="8806525" cy="4770745"/>
          </a:xfrm>
          <a:custGeom>
            <a:rect b="b" l="l" r="r" t="t"/>
            <a:pathLst>
              <a:path extrusionOk="0" h="94978" w="175324">
                <a:moveTo>
                  <a:pt x="174791" y="58674"/>
                </a:moveTo>
                <a:lnTo>
                  <a:pt x="174791" y="58674"/>
                </a:lnTo>
                <a:lnTo>
                  <a:pt x="174809" y="56781"/>
                </a:lnTo>
                <a:lnTo>
                  <a:pt x="174828" y="54906"/>
                </a:lnTo>
                <a:lnTo>
                  <a:pt x="174828" y="51119"/>
                </a:lnTo>
                <a:lnTo>
                  <a:pt x="174809" y="47351"/>
                </a:lnTo>
                <a:lnTo>
                  <a:pt x="174773" y="43583"/>
                </a:lnTo>
                <a:lnTo>
                  <a:pt x="174699" y="36046"/>
                </a:lnTo>
                <a:lnTo>
                  <a:pt x="174681" y="32260"/>
                </a:lnTo>
                <a:lnTo>
                  <a:pt x="174699" y="28491"/>
                </a:lnTo>
                <a:lnTo>
                  <a:pt x="174699" y="28491"/>
                </a:lnTo>
                <a:lnTo>
                  <a:pt x="174625" y="25495"/>
                </a:lnTo>
                <a:lnTo>
                  <a:pt x="174534" y="22499"/>
                </a:lnTo>
                <a:lnTo>
                  <a:pt x="174368" y="16507"/>
                </a:lnTo>
                <a:lnTo>
                  <a:pt x="174295" y="13510"/>
                </a:lnTo>
                <a:lnTo>
                  <a:pt x="174239" y="10496"/>
                </a:lnTo>
                <a:lnTo>
                  <a:pt x="174221" y="7500"/>
                </a:lnTo>
                <a:lnTo>
                  <a:pt x="174239" y="6011"/>
                </a:lnTo>
                <a:lnTo>
                  <a:pt x="174258" y="4503"/>
                </a:lnTo>
                <a:lnTo>
                  <a:pt x="174258" y="4503"/>
                </a:lnTo>
                <a:lnTo>
                  <a:pt x="174258" y="3529"/>
                </a:lnTo>
                <a:lnTo>
                  <a:pt x="174276" y="2555"/>
                </a:lnTo>
                <a:lnTo>
                  <a:pt x="174276" y="2555"/>
                </a:lnTo>
                <a:lnTo>
                  <a:pt x="173835" y="2941"/>
                </a:lnTo>
                <a:lnTo>
                  <a:pt x="173835" y="2941"/>
                </a:lnTo>
                <a:lnTo>
                  <a:pt x="173909" y="2831"/>
                </a:lnTo>
                <a:lnTo>
                  <a:pt x="173909" y="2831"/>
                </a:lnTo>
                <a:lnTo>
                  <a:pt x="173909" y="2831"/>
                </a:lnTo>
                <a:lnTo>
                  <a:pt x="173909" y="2831"/>
                </a:lnTo>
                <a:lnTo>
                  <a:pt x="173927" y="2812"/>
                </a:lnTo>
                <a:lnTo>
                  <a:pt x="173927" y="2812"/>
                </a:lnTo>
                <a:lnTo>
                  <a:pt x="173927" y="2812"/>
                </a:lnTo>
                <a:lnTo>
                  <a:pt x="173927" y="2812"/>
                </a:lnTo>
                <a:lnTo>
                  <a:pt x="173927" y="2812"/>
                </a:lnTo>
                <a:lnTo>
                  <a:pt x="173927" y="2812"/>
                </a:lnTo>
                <a:lnTo>
                  <a:pt x="173927" y="2812"/>
                </a:lnTo>
                <a:lnTo>
                  <a:pt x="173927" y="2812"/>
                </a:lnTo>
                <a:lnTo>
                  <a:pt x="174037" y="2647"/>
                </a:lnTo>
                <a:lnTo>
                  <a:pt x="174037" y="2647"/>
                </a:lnTo>
                <a:lnTo>
                  <a:pt x="174092" y="2573"/>
                </a:lnTo>
                <a:lnTo>
                  <a:pt x="174092" y="2573"/>
                </a:lnTo>
                <a:lnTo>
                  <a:pt x="174092" y="2573"/>
                </a:lnTo>
                <a:lnTo>
                  <a:pt x="174092" y="2573"/>
                </a:lnTo>
                <a:lnTo>
                  <a:pt x="174295" y="2298"/>
                </a:lnTo>
                <a:lnTo>
                  <a:pt x="174295" y="2298"/>
                </a:lnTo>
                <a:lnTo>
                  <a:pt x="174331" y="1434"/>
                </a:lnTo>
                <a:lnTo>
                  <a:pt x="174368" y="570"/>
                </a:lnTo>
                <a:lnTo>
                  <a:pt x="174368" y="570"/>
                </a:lnTo>
                <a:lnTo>
                  <a:pt x="174203" y="588"/>
                </a:lnTo>
                <a:lnTo>
                  <a:pt x="174203" y="588"/>
                </a:lnTo>
                <a:lnTo>
                  <a:pt x="172475" y="662"/>
                </a:lnTo>
                <a:lnTo>
                  <a:pt x="170765" y="717"/>
                </a:lnTo>
                <a:lnTo>
                  <a:pt x="167310" y="790"/>
                </a:lnTo>
                <a:lnTo>
                  <a:pt x="163854" y="846"/>
                </a:lnTo>
                <a:lnTo>
                  <a:pt x="160398" y="882"/>
                </a:lnTo>
                <a:lnTo>
                  <a:pt x="160398" y="882"/>
                </a:lnTo>
                <a:lnTo>
                  <a:pt x="146961" y="662"/>
                </a:lnTo>
                <a:lnTo>
                  <a:pt x="140234" y="551"/>
                </a:lnTo>
                <a:lnTo>
                  <a:pt x="133506" y="460"/>
                </a:lnTo>
                <a:lnTo>
                  <a:pt x="133506" y="460"/>
                </a:lnTo>
                <a:lnTo>
                  <a:pt x="130712" y="441"/>
                </a:lnTo>
                <a:lnTo>
                  <a:pt x="127936" y="441"/>
                </a:lnTo>
                <a:lnTo>
                  <a:pt x="122348" y="478"/>
                </a:lnTo>
                <a:lnTo>
                  <a:pt x="122348" y="478"/>
                </a:lnTo>
                <a:lnTo>
                  <a:pt x="119187" y="496"/>
                </a:lnTo>
                <a:lnTo>
                  <a:pt x="116025" y="496"/>
                </a:lnTo>
                <a:lnTo>
                  <a:pt x="112845" y="496"/>
                </a:lnTo>
                <a:lnTo>
                  <a:pt x="109684" y="460"/>
                </a:lnTo>
                <a:lnTo>
                  <a:pt x="109684" y="460"/>
                </a:lnTo>
                <a:lnTo>
                  <a:pt x="107588" y="441"/>
                </a:lnTo>
                <a:lnTo>
                  <a:pt x="105493" y="441"/>
                </a:lnTo>
                <a:lnTo>
                  <a:pt x="101320" y="460"/>
                </a:lnTo>
                <a:lnTo>
                  <a:pt x="97129" y="515"/>
                </a:lnTo>
                <a:lnTo>
                  <a:pt x="92938" y="570"/>
                </a:lnTo>
                <a:lnTo>
                  <a:pt x="92938" y="570"/>
                </a:lnTo>
                <a:lnTo>
                  <a:pt x="88324" y="625"/>
                </a:lnTo>
                <a:lnTo>
                  <a:pt x="83710" y="680"/>
                </a:lnTo>
                <a:lnTo>
                  <a:pt x="81413" y="699"/>
                </a:lnTo>
                <a:lnTo>
                  <a:pt x="79097" y="699"/>
                </a:lnTo>
                <a:lnTo>
                  <a:pt x="76799" y="680"/>
                </a:lnTo>
                <a:lnTo>
                  <a:pt x="74483" y="662"/>
                </a:lnTo>
                <a:lnTo>
                  <a:pt x="74483" y="662"/>
                </a:lnTo>
                <a:lnTo>
                  <a:pt x="67719" y="662"/>
                </a:lnTo>
                <a:lnTo>
                  <a:pt x="60972" y="643"/>
                </a:lnTo>
                <a:lnTo>
                  <a:pt x="47444" y="588"/>
                </a:lnTo>
                <a:lnTo>
                  <a:pt x="47444" y="588"/>
                </a:lnTo>
                <a:lnTo>
                  <a:pt x="38363" y="533"/>
                </a:lnTo>
                <a:lnTo>
                  <a:pt x="29264" y="496"/>
                </a:lnTo>
                <a:lnTo>
                  <a:pt x="24724" y="496"/>
                </a:lnTo>
                <a:lnTo>
                  <a:pt x="20184" y="496"/>
                </a:lnTo>
                <a:lnTo>
                  <a:pt x="15644" y="515"/>
                </a:lnTo>
                <a:lnTo>
                  <a:pt x="11103" y="551"/>
                </a:lnTo>
                <a:lnTo>
                  <a:pt x="11103" y="551"/>
                </a:lnTo>
                <a:lnTo>
                  <a:pt x="7537" y="551"/>
                </a:lnTo>
                <a:lnTo>
                  <a:pt x="5754" y="533"/>
                </a:lnTo>
                <a:lnTo>
                  <a:pt x="3990" y="515"/>
                </a:lnTo>
                <a:lnTo>
                  <a:pt x="3990" y="515"/>
                </a:lnTo>
                <a:lnTo>
                  <a:pt x="975" y="441"/>
                </a:lnTo>
                <a:lnTo>
                  <a:pt x="975" y="441"/>
                </a:lnTo>
                <a:lnTo>
                  <a:pt x="810" y="441"/>
                </a:lnTo>
                <a:lnTo>
                  <a:pt x="626" y="441"/>
                </a:lnTo>
                <a:lnTo>
                  <a:pt x="626" y="441"/>
                </a:lnTo>
                <a:lnTo>
                  <a:pt x="516" y="441"/>
                </a:lnTo>
                <a:lnTo>
                  <a:pt x="516" y="441"/>
                </a:lnTo>
                <a:lnTo>
                  <a:pt x="534" y="1029"/>
                </a:lnTo>
                <a:lnTo>
                  <a:pt x="534" y="1323"/>
                </a:lnTo>
                <a:lnTo>
                  <a:pt x="534" y="1618"/>
                </a:lnTo>
                <a:lnTo>
                  <a:pt x="534" y="1618"/>
                </a:lnTo>
                <a:lnTo>
                  <a:pt x="589" y="8952"/>
                </a:lnTo>
                <a:lnTo>
                  <a:pt x="644" y="16286"/>
                </a:lnTo>
                <a:lnTo>
                  <a:pt x="791" y="30955"/>
                </a:lnTo>
                <a:lnTo>
                  <a:pt x="791" y="30955"/>
                </a:lnTo>
                <a:lnTo>
                  <a:pt x="773" y="33969"/>
                </a:lnTo>
                <a:lnTo>
                  <a:pt x="755" y="36984"/>
                </a:lnTo>
                <a:lnTo>
                  <a:pt x="699" y="43013"/>
                </a:lnTo>
                <a:lnTo>
                  <a:pt x="663" y="46027"/>
                </a:lnTo>
                <a:lnTo>
                  <a:pt x="626" y="49042"/>
                </a:lnTo>
                <a:lnTo>
                  <a:pt x="626" y="52057"/>
                </a:lnTo>
                <a:lnTo>
                  <a:pt x="644" y="55071"/>
                </a:lnTo>
                <a:lnTo>
                  <a:pt x="644" y="55071"/>
                </a:lnTo>
                <a:lnTo>
                  <a:pt x="810" y="61909"/>
                </a:lnTo>
                <a:lnTo>
                  <a:pt x="883" y="65328"/>
                </a:lnTo>
                <a:lnTo>
                  <a:pt x="938" y="68747"/>
                </a:lnTo>
                <a:lnTo>
                  <a:pt x="975" y="72166"/>
                </a:lnTo>
                <a:lnTo>
                  <a:pt x="994" y="75585"/>
                </a:lnTo>
                <a:lnTo>
                  <a:pt x="994" y="79004"/>
                </a:lnTo>
                <a:lnTo>
                  <a:pt x="975" y="82423"/>
                </a:lnTo>
                <a:lnTo>
                  <a:pt x="975" y="82423"/>
                </a:lnTo>
                <a:lnTo>
                  <a:pt x="975" y="84555"/>
                </a:lnTo>
                <a:lnTo>
                  <a:pt x="994" y="86688"/>
                </a:lnTo>
                <a:lnTo>
                  <a:pt x="1012" y="88801"/>
                </a:lnTo>
                <a:lnTo>
                  <a:pt x="1049" y="90934"/>
                </a:lnTo>
                <a:lnTo>
                  <a:pt x="1049" y="90934"/>
                </a:lnTo>
                <a:lnTo>
                  <a:pt x="1049" y="91265"/>
                </a:lnTo>
                <a:lnTo>
                  <a:pt x="1067" y="91687"/>
                </a:lnTo>
                <a:lnTo>
                  <a:pt x="1104" y="92717"/>
                </a:lnTo>
                <a:lnTo>
                  <a:pt x="1122" y="93231"/>
                </a:lnTo>
                <a:lnTo>
                  <a:pt x="1122" y="93746"/>
                </a:lnTo>
                <a:lnTo>
                  <a:pt x="1122" y="94187"/>
                </a:lnTo>
                <a:lnTo>
                  <a:pt x="1104" y="94371"/>
                </a:lnTo>
                <a:lnTo>
                  <a:pt x="1067" y="94536"/>
                </a:lnTo>
                <a:lnTo>
                  <a:pt x="1067" y="94536"/>
                </a:lnTo>
                <a:lnTo>
                  <a:pt x="1361" y="94481"/>
                </a:lnTo>
                <a:lnTo>
                  <a:pt x="1655" y="94463"/>
                </a:lnTo>
                <a:lnTo>
                  <a:pt x="1913" y="94463"/>
                </a:lnTo>
                <a:lnTo>
                  <a:pt x="2078" y="94445"/>
                </a:lnTo>
                <a:lnTo>
                  <a:pt x="2078" y="94445"/>
                </a:lnTo>
                <a:lnTo>
                  <a:pt x="2813" y="94408"/>
                </a:lnTo>
                <a:lnTo>
                  <a:pt x="3549" y="94389"/>
                </a:lnTo>
                <a:lnTo>
                  <a:pt x="5038" y="94371"/>
                </a:lnTo>
                <a:lnTo>
                  <a:pt x="6526" y="94389"/>
                </a:lnTo>
                <a:lnTo>
                  <a:pt x="7997" y="94426"/>
                </a:lnTo>
                <a:lnTo>
                  <a:pt x="10975" y="94536"/>
                </a:lnTo>
                <a:lnTo>
                  <a:pt x="12464" y="94573"/>
                </a:lnTo>
                <a:lnTo>
                  <a:pt x="13934" y="94592"/>
                </a:lnTo>
                <a:lnTo>
                  <a:pt x="13934" y="94592"/>
                </a:lnTo>
                <a:lnTo>
                  <a:pt x="15827" y="94592"/>
                </a:lnTo>
                <a:lnTo>
                  <a:pt x="17702" y="94555"/>
                </a:lnTo>
                <a:lnTo>
                  <a:pt x="21452" y="94481"/>
                </a:lnTo>
                <a:lnTo>
                  <a:pt x="23327" y="94445"/>
                </a:lnTo>
                <a:lnTo>
                  <a:pt x="25202" y="94408"/>
                </a:lnTo>
                <a:lnTo>
                  <a:pt x="27077" y="94389"/>
                </a:lnTo>
                <a:lnTo>
                  <a:pt x="28952" y="94389"/>
                </a:lnTo>
                <a:lnTo>
                  <a:pt x="28952" y="94389"/>
                </a:lnTo>
                <a:lnTo>
                  <a:pt x="35220" y="94389"/>
                </a:lnTo>
                <a:lnTo>
                  <a:pt x="41470" y="94371"/>
                </a:lnTo>
                <a:lnTo>
                  <a:pt x="44595" y="94353"/>
                </a:lnTo>
                <a:lnTo>
                  <a:pt x="47719" y="94316"/>
                </a:lnTo>
                <a:lnTo>
                  <a:pt x="50863" y="94279"/>
                </a:lnTo>
                <a:lnTo>
                  <a:pt x="53988" y="94206"/>
                </a:lnTo>
                <a:lnTo>
                  <a:pt x="53988" y="94206"/>
                </a:lnTo>
                <a:lnTo>
                  <a:pt x="57590" y="94169"/>
                </a:lnTo>
                <a:lnTo>
                  <a:pt x="61193" y="94132"/>
                </a:lnTo>
                <a:lnTo>
                  <a:pt x="64814" y="94132"/>
                </a:lnTo>
                <a:lnTo>
                  <a:pt x="68417" y="94150"/>
                </a:lnTo>
                <a:lnTo>
                  <a:pt x="75641" y="94169"/>
                </a:lnTo>
                <a:lnTo>
                  <a:pt x="79244" y="94169"/>
                </a:lnTo>
                <a:lnTo>
                  <a:pt x="82847" y="94169"/>
                </a:lnTo>
                <a:lnTo>
                  <a:pt x="82847" y="94169"/>
                </a:lnTo>
                <a:lnTo>
                  <a:pt x="86946" y="94224"/>
                </a:lnTo>
                <a:lnTo>
                  <a:pt x="91045" y="94279"/>
                </a:lnTo>
                <a:lnTo>
                  <a:pt x="99224" y="94426"/>
                </a:lnTo>
                <a:lnTo>
                  <a:pt x="103324" y="94481"/>
                </a:lnTo>
                <a:lnTo>
                  <a:pt x="107423" y="94500"/>
                </a:lnTo>
                <a:lnTo>
                  <a:pt x="111503" y="94500"/>
                </a:lnTo>
                <a:lnTo>
                  <a:pt x="113562" y="94500"/>
                </a:lnTo>
                <a:lnTo>
                  <a:pt x="115602" y="94463"/>
                </a:lnTo>
                <a:lnTo>
                  <a:pt x="115602" y="94463"/>
                </a:lnTo>
                <a:lnTo>
                  <a:pt x="121576" y="94353"/>
                </a:lnTo>
                <a:lnTo>
                  <a:pt x="127569" y="94279"/>
                </a:lnTo>
                <a:lnTo>
                  <a:pt x="133543" y="94206"/>
                </a:lnTo>
                <a:lnTo>
                  <a:pt x="139535" y="94169"/>
                </a:lnTo>
                <a:lnTo>
                  <a:pt x="145509" y="94150"/>
                </a:lnTo>
                <a:lnTo>
                  <a:pt x="151483" y="94150"/>
                </a:lnTo>
                <a:lnTo>
                  <a:pt x="157476" y="94169"/>
                </a:lnTo>
                <a:lnTo>
                  <a:pt x="163450" y="94224"/>
                </a:lnTo>
                <a:lnTo>
                  <a:pt x="163450" y="94224"/>
                </a:lnTo>
                <a:lnTo>
                  <a:pt x="165729" y="94224"/>
                </a:lnTo>
                <a:lnTo>
                  <a:pt x="168027" y="94224"/>
                </a:lnTo>
                <a:lnTo>
                  <a:pt x="170306" y="94261"/>
                </a:lnTo>
                <a:lnTo>
                  <a:pt x="172585" y="94316"/>
                </a:lnTo>
                <a:lnTo>
                  <a:pt x="172585" y="94316"/>
                </a:lnTo>
                <a:lnTo>
                  <a:pt x="173615" y="94353"/>
                </a:lnTo>
                <a:lnTo>
                  <a:pt x="174625" y="94408"/>
                </a:lnTo>
                <a:lnTo>
                  <a:pt x="174625" y="94408"/>
                </a:lnTo>
                <a:lnTo>
                  <a:pt x="174681" y="94408"/>
                </a:lnTo>
                <a:lnTo>
                  <a:pt x="174681" y="94408"/>
                </a:lnTo>
                <a:lnTo>
                  <a:pt x="174607" y="93544"/>
                </a:lnTo>
                <a:lnTo>
                  <a:pt x="174570" y="92680"/>
                </a:lnTo>
                <a:lnTo>
                  <a:pt x="174552" y="91816"/>
                </a:lnTo>
                <a:lnTo>
                  <a:pt x="174552" y="91375"/>
                </a:lnTo>
                <a:lnTo>
                  <a:pt x="174570" y="90952"/>
                </a:lnTo>
                <a:lnTo>
                  <a:pt x="174570" y="90952"/>
                </a:lnTo>
                <a:lnTo>
                  <a:pt x="174589" y="90051"/>
                </a:lnTo>
                <a:lnTo>
                  <a:pt x="174589" y="89169"/>
                </a:lnTo>
                <a:lnTo>
                  <a:pt x="174552" y="87386"/>
                </a:lnTo>
                <a:lnTo>
                  <a:pt x="174497" y="85621"/>
                </a:lnTo>
                <a:lnTo>
                  <a:pt x="174497" y="84721"/>
                </a:lnTo>
                <a:lnTo>
                  <a:pt x="174515" y="83838"/>
                </a:lnTo>
                <a:lnTo>
                  <a:pt x="174515" y="83838"/>
                </a:lnTo>
                <a:lnTo>
                  <a:pt x="174552" y="80695"/>
                </a:lnTo>
                <a:lnTo>
                  <a:pt x="174607" y="77552"/>
                </a:lnTo>
                <a:lnTo>
                  <a:pt x="174717" y="71247"/>
                </a:lnTo>
                <a:lnTo>
                  <a:pt x="174754" y="68104"/>
                </a:lnTo>
                <a:lnTo>
                  <a:pt x="174791" y="64961"/>
                </a:lnTo>
                <a:lnTo>
                  <a:pt x="174809" y="61817"/>
                </a:lnTo>
                <a:lnTo>
                  <a:pt x="174791" y="58674"/>
                </a:lnTo>
                <a:lnTo>
                  <a:pt x="174791" y="58674"/>
                </a:lnTo>
                <a:close/>
                <a:moveTo>
                  <a:pt x="175287" y="45678"/>
                </a:moveTo>
                <a:lnTo>
                  <a:pt x="175287" y="45678"/>
                </a:lnTo>
                <a:lnTo>
                  <a:pt x="175324" y="50531"/>
                </a:lnTo>
                <a:lnTo>
                  <a:pt x="175324" y="55402"/>
                </a:lnTo>
                <a:lnTo>
                  <a:pt x="175306" y="60273"/>
                </a:lnTo>
                <a:lnTo>
                  <a:pt x="175250" y="65144"/>
                </a:lnTo>
                <a:lnTo>
                  <a:pt x="175122" y="74887"/>
                </a:lnTo>
                <a:lnTo>
                  <a:pt x="174975" y="84610"/>
                </a:lnTo>
                <a:lnTo>
                  <a:pt x="174975" y="84610"/>
                </a:lnTo>
                <a:lnTo>
                  <a:pt x="174975" y="85529"/>
                </a:lnTo>
                <a:lnTo>
                  <a:pt x="174993" y="86430"/>
                </a:lnTo>
                <a:lnTo>
                  <a:pt x="175030" y="88250"/>
                </a:lnTo>
                <a:lnTo>
                  <a:pt x="175048" y="89151"/>
                </a:lnTo>
                <a:lnTo>
                  <a:pt x="175048" y="90070"/>
                </a:lnTo>
                <a:lnTo>
                  <a:pt x="175030" y="90970"/>
                </a:lnTo>
                <a:lnTo>
                  <a:pt x="175012" y="91871"/>
                </a:lnTo>
                <a:lnTo>
                  <a:pt x="175012" y="91871"/>
                </a:lnTo>
                <a:lnTo>
                  <a:pt x="174993" y="92000"/>
                </a:lnTo>
                <a:lnTo>
                  <a:pt x="174993" y="92147"/>
                </a:lnTo>
                <a:lnTo>
                  <a:pt x="175012" y="92551"/>
                </a:lnTo>
                <a:lnTo>
                  <a:pt x="175103" y="93525"/>
                </a:lnTo>
                <a:lnTo>
                  <a:pt x="175122" y="94003"/>
                </a:lnTo>
                <a:lnTo>
                  <a:pt x="175122" y="94224"/>
                </a:lnTo>
                <a:lnTo>
                  <a:pt x="175103" y="94408"/>
                </a:lnTo>
                <a:lnTo>
                  <a:pt x="175085" y="94555"/>
                </a:lnTo>
                <a:lnTo>
                  <a:pt x="175030" y="94665"/>
                </a:lnTo>
                <a:lnTo>
                  <a:pt x="175012" y="94702"/>
                </a:lnTo>
                <a:lnTo>
                  <a:pt x="174975" y="94739"/>
                </a:lnTo>
                <a:lnTo>
                  <a:pt x="174938" y="94739"/>
                </a:lnTo>
                <a:lnTo>
                  <a:pt x="174883" y="94739"/>
                </a:lnTo>
                <a:lnTo>
                  <a:pt x="174883" y="94739"/>
                </a:lnTo>
                <a:lnTo>
                  <a:pt x="174809" y="94739"/>
                </a:lnTo>
                <a:lnTo>
                  <a:pt x="174809" y="94739"/>
                </a:lnTo>
                <a:lnTo>
                  <a:pt x="174773" y="94775"/>
                </a:lnTo>
                <a:lnTo>
                  <a:pt x="174736" y="94794"/>
                </a:lnTo>
                <a:lnTo>
                  <a:pt x="174681" y="94812"/>
                </a:lnTo>
                <a:lnTo>
                  <a:pt x="174625" y="94812"/>
                </a:lnTo>
                <a:lnTo>
                  <a:pt x="174625" y="94812"/>
                </a:lnTo>
                <a:lnTo>
                  <a:pt x="173486" y="94757"/>
                </a:lnTo>
                <a:lnTo>
                  <a:pt x="172365" y="94720"/>
                </a:lnTo>
                <a:lnTo>
                  <a:pt x="170122" y="94665"/>
                </a:lnTo>
                <a:lnTo>
                  <a:pt x="167861" y="94628"/>
                </a:lnTo>
                <a:lnTo>
                  <a:pt x="165600" y="94628"/>
                </a:lnTo>
                <a:lnTo>
                  <a:pt x="161097" y="94628"/>
                </a:lnTo>
                <a:lnTo>
                  <a:pt x="158854" y="94610"/>
                </a:lnTo>
                <a:lnTo>
                  <a:pt x="156593" y="94592"/>
                </a:lnTo>
                <a:lnTo>
                  <a:pt x="156593" y="94592"/>
                </a:lnTo>
                <a:lnTo>
                  <a:pt x="153193" y="94536"/>
                </a:lnTo>
                <a:lnTo>
                  <a:pt x="149792" y="94518"/>
                </a:lnTo>
                <a:lnTo>
                  <a:pt x="146391" y="94518"/>
                </a:lnTo>
                <a:lnTo>
                  <a:pt x="142991" y="94536"/>
                </a:lnTo>
                <a:lnTo>
                  <a:pt x="139590" y="94555"/>
                </a:lnTo>
                <a:lnTo>
                  <a:pt x="136190" y="94592"/>
                </a:lnTo>
                <a:lnTo>
                  <a:pt x="129389" y="94684"/>
                </a:lnTo>
                <a:lnTo>
                  <a:pt x="122606" y="94775"/>
                </a:lnTo>
                <a:lnTo>
                  <a:pt x="115805" y="94867"/>
                </a:lnTo>
                <a:lnTo>
                  <a:pt x="112404" y="94886"/>
                </a:lnTo>
                <a:lnTo>
                  <a:pt x="109003" y="94904"/>
                </a:lnTo>
                <a:lnTo>
                  <a:pt x="105603" y="94886"/>
                </a:lnTo>
                <a:lnTo>
                  <a:pt x="102202" y="94867"/>
                </a:lnTo>
                <a:lnTo>
                  <a:pt x="102202" y="94867"/>
                </a:lnTo>
                <a:lnTo>
                  <a:pt x="94960" y="94757"/>
                </a:lnTo>
                <a:lnTo>
                  <a:pt x="87718" y="94647"/>
                </a:lnTo>
                <a:lnTo>
                  <a:pt x="80475" y="94573"/>
                </a:lnTo>
                <a:lnTo>
                  <a:pt x="73233" y="94536"/>
                </a:lnTo>
                <a:lnTo>
                  <a:pt x="65972" y="94536"/>
                </a:lnTo>
                <a:lnTo>
                  <a:pt x="62351" y="94536"/>
                </a:lnTo>
                <a:lnTo>
                  <a:pt x="58730" y="94555"/>
                </a:lnTo>
                <a:lnTo>
                  <a:pt x="55109" y="94592"/>
                </a:lnTo>
                <a:lnTo>
                  <a:pt x="51488" y="94647"/>
                </a:lnTo>
                <a:lnTo>
                  <a:pt x="47866" y="94702"/>
                </a:lnTo>
                <a:lnTo>
                  <a:pt x="44245" y="94775"/>
                </a:lnTo>
                <a:lnTo>
                  <a:pt x="44245" y="94775"/>
                </a:lnTo>
                <a:lnTo>
                  <a:pt x="36819" y="94775"/>
                </a:lnTo>
                <a:lnTo>
                  <a:pt x="29375" y="94794"/>
                </a:lnTo>
                <a:lnTo>
                  <a:pt x="25662" y="94812"/>
                </a:lnTo>
                <a:lnTo>
                  <a:pt x="21949" y="94849"/>
                </a:lnTo>
                <a:lnTo>
                  <a:pt x="18217" y="94904"/>
                </a:lnTo>
                <a:lnTo>
                  <a:pt x="14504" y="94978"/>
                </a:lnTo>
                <a:lnTo>
                  <a:pt x="14504" y="94978"/>
                </a:lnTo>
                <a:lnTo>
                  <a:pt x="12942" y="94978"/>
                </a:lnTo>
                <a:lnTo>
                  <a:pt x="11361" y="94922"/>
                </a:lnTo>
                <a:lnTo>
                  <a:pt x="8218" y="94812"/>
                </a:lnTo>
                <a:lnTo>
                  <a:pt x="6637" y="94775"/>
                </a:lnTo>
                <a:lnTo>
                  <a:pt x="5074" y="94757"/>
                </a:lnTo>
                <a:lnTo>
                  <a:pt x="4284" y="94757"/>
                </a:lnTo>
                <a:lnTo>
                  <a:pt x="3493" y="94757"/>
                </a:lnTo>
                <a:lnTo>
                  <a:pt x="2721" y="94794"/>
                </a:lnTo>
                <a:lnTo>
                  <a:pt x="1931" y="94831"/>
                </a:lnTo>
                <a:lnTo>
                  <a:pt x="1931" y="94831"/>
                </a:lnTo>
                <a:lnTo>
                  <a:pt x="1802" y="94831"/>
                </a:lnTo>
                <a:lnTo>
                  <a:pt x="1655" y="94849"/>
                </a:lnTo>
                <a:lnTo>
                  <a:pt x="1380" y="94886"/>
                </a:lnTo>
                <a:lnTo>
                  <a:pt x="1233" y="94904"/>
                </a:lnTo>
                <a:lnTo>
                  <a:pt x="1104" y="94904"/>
                </a:lnTo>
                <a:lnTo>
                  <a:pt x="994" y="94886"/>
                </a:lnTo>
                <a:lnTo>
                  <a:pt x="883" y="94831"/>
                </a:lnTo>
                <a:lnTo>
                  <a:pt x="883" y="94831"/>
                </a:lnTo>
                <a:lnTo>
                  <a:pt x="883" y="94831"/>
                </a:lnTo>
                <a:lnTo>
                  <a:pt x="883" y="94831"/>
                </a:lnTo>
                <a:lnTo>
                  <a:pt x="828" y="94831"/>
                </a:lnTo>
                <a:lnTo>
                  <a:pt x="755" y="94775"/>
                </a:lnTo>
                <a:lnTo>
                  <a:pt x="681" y="94720"/>
                </a:lnTo>
                <a:lnTo>
                  <a:pt x="608" y="94628"/>
                </a:lnTo>
                <a:lnTo>
                  <a:pt x="608" y="94628"/>
                </a:lnTo>
                <a:lnTo>
                  <a:pt x="552" y="89408"/>
                </a:lnTo>
                <a:lnTo>
                  <a:pt x="516" y="84188"/>
                </a:lnTo>
                <a:lnTo>
                  <a:pt x="442" y="73765"/>
                </a:lnTo>
                <a:lnTo>
                  <a:pt x="405" y="68563"/>
                </a:lnTo>
                <a:lnTo>
                  <a:pt x="350" y="63343"/>
                </a:lnTo>
                <a:lnTo>
                  <a:pt x="258" y="58123"/>
                </a:lnTo>
                <a:lnTo>
                  <a:pt x="148" y="52921"/>
                </a:lnTo>
                <a:lnTo>
                  <a:pt x="148" y="52921"/>
                </a:lnTo>
                <a:lnTo>
                  <a:pt x="222" y="46561"/>
                </a:lnTo>
                <a:lnTo>
                  <a:pt x="258" y="40201"/>
                </a:lnTo>
                <a:lnTo>
                  <a:pt x="258" y="33859"/>
                </a:lnTo>
                <a:lnTo>
                  <a:pt x="258" y="27499"/>
                </a:lnTo>
                <a:lnTo>
                  <a:pt x="222" y="21139"/>
                </a:lnTo>
                <a:lnTo>
                  <a:pt x="185" y="14779"/>
                </a:lnTo>
                <a:lnTo>
                  <a:pt x="74" y="2077"/>
                </a:lnTo>
                <a:lnTo>
                  <a:pt x="74" y="2077"/>
                </a:lnTo>
                <a:lnTo>
                  <a:pt x="56" y="331"/>
                </a:lnTo>
                <a:lnTo>
                  <a:pt x="56" y="331"/>
                </a:lnTo>
                <a:lnTo>
                  <a:pt x="19" y="294"/>
                </a:lnTo>
                <a:lnTo>
                  <a:pt x="1" y="239"/>
                </a:lnTo>
                <a:lnTo>
                  <a:pt x="1" y="239"/>
                </a:lnTo>
                <a:lnTo>
                  <a:pt x="1" y="165"/>
                </a:lnTo>
                <a:lnTo>
                  <a:pt x="38" y="110"/>
                </a:lnTo>
                <a:lnTo>
                  <a:pt x="38" y="110"/>
                </a:lnTo>
                <a:lnTo>
                  <a:pt x="56" y="110"/>
                </a:lnTo>
                <a:lnTo>
                  <a:pt x="56" y="110"/>
                </a:lnTo>
                <a:lnTo>
                  <a:pt x="56" y="110"/>
                </a:lnTo>
                <a:lnTo>
                  <a:pt x="56" y="110"/>
                </a:lnTo>
                <a:lnTo>
                  <a:pt x="130" y="92"/>
                </a:lnTo>
                <a:lnTo>
                  <a:pt x="130" y="92"/>
                </a:lnTo>
                <a:lnTo>
                  <a:pt x="166" y="74"/>
                </a:lnTo>
                <a:lnTo>
                  <a:pt x="166" y="74"/>
                </a:lnTo>
                <a:lnTo>
                  <a:pt x="166" y="74"/>
                </a:lnTo>
                <a:lnTo>
                  <a:pt x="166" y="74"/>
                </a:lnTo>
                <a:lnTo>
                  <a:pt x="332" y="18"/>
                </a:lnTo>
                <a:lnTo>
                  <a:pt x="332" y="18"/>
                </a:lnTo>
                <a:lnTo>
                  <a:pt x="350" y="18"/>
                </a:lnTo>
                <a:lnTo>
                  <a:pt x="350" y="18"/>
                </a:lnTo>
                <a:lnTo>
                  <a:pt x="350" y="18"/>
                </a:lnTo>
                <a:lnTo>
                  <a:pt x="350" y="18"/>
                </a:lnTo>
                <a:lnTo>
                  <a:pt x="424" y="0"/>
                </a:lnTo>
                <a:lnTo>
                  <a:pt x="424" y="0"/>
                </a:lnTo>
                <a:lnTo>
                  <a:pt x="442" y="0"/>
                </a:lnTo>
                <a:lnTo>
                  <a:pt x="442" y="0"/>
                </a:lnTo>
                <a:lnTo>
                  <a:pt x="516" y="0"/>
                </a:lnTo>
                <a:lnTo>
                  <a:pt x="516" y="0"/>
                </a:lnTo>
                <a:lnTo>
                  <a:pt x="516" y="18"/>
                </a:lnTo>
                <a:lnTo>
                  <a:pt x="516" y="18"/>
                </a:lnTo>
                <a:lnTo>
                  <a:pt x="571" y="37"/>
                </a:lnTo>
                <a:lnTo>
                  <a:pt x="571" y="37"/>
                </a:lnTo>
                <a:lnTo>
                  <a:pt x="699" y="37"/>
                </a:lnTo>
                <a:lnTo>
                  <a:pt x="828" y="37"/>
                </a:lnTo>
                <a:lnTo>
                  <a:pt x="828" y="37"/>
                </a:lnTo>
                <a:lnTo>
                  <a:pt x="3126" y="74"/>
                </a:lnTo>
                <a:lnTo>
                  <a:pt x="3126" y="74"/>
                </a:lnTo>
                <a:lnTo>
                  <a:pt x="5754" y="129"/>
                </a:lnTo>
                <a:lnTo>
                  <a:pt x="8365" y="147"/>
                </a:lnTo>
                <a:lnTo>
                  <a:pt x="13603" y="147"/>
                </a:lnTo>
                <a:lnTo>
                  <a:pt x="13603" y="147"/>
                </a:lnTo>
                <a:lnTo>
                  <a:pt x="17555" y="110"/>
                </a:lnTo>
                <a:lnTo>
                  <a:pt x="21507" y="74"/>
                </a:lnTo>
                <a:lnTo>
                  <a:pt x="25478" y="74"/>
                </a:lnTo>
                <a:lnTo>
                  <a:pt x="29430" y="74"/>
                </a:lnTo>
                <a:lnTo>
                  <a:pt x="37352" y="110"/>
                </a:lnTo>
                <a:lnTo>
                  <a:pt x="45275" y="147"/>
                </a:lnTo>
                <a:lnTo>
                  <a:pt x="45275" y="147"/>
                </a:lnTo>
                <a:lnTo>
                  <a:pt x="56782" y="221"/>
                </a:lnTo>
                <a:lnTo>
                  <a:pt x="62535" y="239"/>
                </a:lnTo>
                <a:lnTo>
                  <a:pt x="68270" y="239"/>
                </a:lnTo>
                <a:lnTo>
                  <a:pt x="68270" y="239"/>
                </a:lnTo>
                <a:lnTo>
                  <a:pt x="71248" y="257"/>
                </a:lnTo>
                <a:lnTo>
                  <a:pt x="74207" y="276"/>
                </a:lnTo>
                <a:lnTo>
                  <a:pt x="77167" y="276"/>
                </a:lnTo>
                <a:lnTo>
                  <a:pt x="80126" y="257"/>
                </a:lnTo>
                <a:lnTo>
                  <a:pt x="86045" y="221"/>
                </a:lnTo>
                <a:lnTo>
                  <a:pt x="91964" y="165"/>
                </a:lnTo>
                <a:lnTo>
                  <a:pt x="91964" y="165"/>
                </a:lnTo>
                <a:lnTo>
                  <a:pt x="100291" y="74"/>
                </a:lnTo>
                <a:lnTo>
                  <a:pt x="104445" y="55"/>
                </a:lnTo>
                <a:lnTo>
                  <a:pt x="108617" y="37"/>
                </a:lnTo>
                <a:lnTo>
                  <a:pt x="108617" y="37"/>
                </a:lnTo>
                <a:lnTo>
                  <a:pt x="111963" y="74"/>
                </a:lnTo>
                <a:lnTo>
                  <a:pt x="115308" y="92"/>
                </a:lnTo>
                <a:lnTo>
                  <a:pt x="118654" y="74"/>
                </a:lnTo>
                <a:lnTo>
                  <a:pt x="121999" y="74"/>
                </a:lnTo>
                <a:lnTo>
                  <a:pt x="121999" y="74"/>
                </a:lnTo>
                <a:lnTo>
                  <a:pt x="128157" y="37"/>
                </a:lnTo>
                <a:lnTo>
                  <a:pt x="131227" y="55"/>
                </a:lnTo>
                <a:lnTo>
                  <a:pt x="134296" y="74"/>
                </a:lnTo>
                <a:lnTo>
                  <a:pt x="134296" y="74"/>
                </a:lnTo>
                <a:lnTo>
                  <a:pt x="139002" y="129"/>
                </a:lnTo>
                <a:lnTo>
                  <a:pt x="143708" y="202"/>
                </a:lnTo>
                <a:lnTo>
                  <a:pt x="148413" y="294"/>
                </a:lnTo>
                <a:lnTo>
                  <a:pt x="153119" y="368"/>
                </a:lnTo>
                <a:lnTo>
                  <a:pt x="157825" y="423"/>
                </a:lnTo>
                <a:lnTo>
                  <a:pt x="160196" y="441"/>
                </a:lnTo>
                <a:lnTo>
                  <a:pt x="162549" y="441"/>
                </a:lnTo>
                <a:lnTo>
                  <a:pt x="164902" y="441"/>
                </a:lnTo>
                <a:lnTo>
                  <a:pt x="167254" y="404"/>
                </a:lnTo>
                <a:lnTo>
                  <a:pt x="169607" y="368"/>
                </a:lnTo>
                <a:lnTo>
                  <a:pt x="171960" y="312"/>
                </a:lnTo>
                <a:lnTo>
                  <a:pt x="171960" y="312"/>
                </a:lnTo>
                <a:lnTo>
                  <a:pt x="173192" y="257"/>
                </a:lnTo>
                <a:lnTo>
                  <a:pt x="174423" y="184"/>
                </a:lnTo>
                <a:lnTo>
                  <a:pt x="174423" y="184"/>
                </a:lnTo>
                <a:lnTo>
                  <a:pt x="174460" y="147"/>
                </a:lnTo>
                <a:lnTo>
                  <a:pt x="174515" y="110"/>
                </a:lnTo>
                <a:lnTo>
                  <a:pt x="174589" y="74"/>
                </a:lnTo>
                <a:lnTo>
                  <a:pt x="174662" y="74"/>
                </a:lnTo>
                <a:lnTo>
                  <a:pt x="174662" y="74"/>
                </a:lnTo>
                <a:lnTo>
                  <a:pt x="174736" y="92"/>
                </a:lnTo>
                <a:lnTo>
                  <a:pt x="174791" y="129"/>
                </a:lnTo>
                <a:lnTo>
                  <a:pt x="174846" y="165"/>
                </a:lnTo>
                <a:lnTo>
                  <a:pt x="174864" y="221"/>
                </a:lnTo>
                <a:lnTo>
                  <a:pt x="174883" y="294"/>
                </a:lnTo>
                <a:lnTo>
                  <a:pt x="174901" y="349"/>
                </a:lnTo>
                <a:lnTo>
                  <a:pt x="174883" y="515"/>
                </a:lnTo>
                <a:lnTo>
                  <a:pt x="174846" y="827"/>
                </a:lnTo>
                <a:lnTo>
                  <a:pt x="174828" y="956"/>
                </a:lnTo>
                <a:lnTo>
                  <a:pt x="174828" y="1066"/>
                </a:lnTo>
                <a:lnTo>
                  <a:pt x="174828" y="1066"/>
                </a:lnTo>
                <a:lnTo>
                  <a:pt x="174791" y="2665"/>
                </a:lnTo>
                <a:lnTo>
                  <a:pt x="174754" y="4265"/>
                </a:lnTo>
                <a:lnTo>
                  <a:pt x="174736" y="5864"/>
                </a:lnTo>
                <a:lnTo>
                  <a:pt x="174736" y="7463"/>
                </a:lnTo>
                <a:lnTo>
                  <a:pt x="174754" y="10643"/>
                </a:lnTo>
                <a:lnTo>
                  <a:pt x="174809" y="13841"/>
                </a:lnTo>
                <a:lnTo>
                  <a:pt x="174883" y="17021"/>
                </a:lnTo>
                <a:lnTo>
                  <a:pt x="174975" y="20220"/>
                </a:lnTo>
                <a:lnTo>
                  <a:pt x="175159" y="26598"/>
                </a:lnTo>
                <a:lnTo>
                  <a:pt x="175159" y="26598"/>
                </a:lnTo>
                <a:lnTo>
                  <a:pt x="175195" y="28988"/>
                </a:lnTo>
                <a:lnTo>
                  <a:pt x="175195" y="31377"/>
                </a:lnTo>
                <a:lnTo>
                  <a:pt x="175195" y="36138"/>
                </a:lnTo>
                <a:lnTo>
                  <a:pt x="175195" y="38528"/>
                </a:lnTo>
                <a:lnTo>
                  <a:pt x="175195" y="40899"/>
                </a:lnTo>
                <a:lnTo>
                  <a:pt x="175232" y="43289"/>
                </a:lnTo>
                <a:lnTo>
                  <a:pt x="175287" y="45678"/>
                </a:lnTo>
                <a:lnTo>
                  <a:pt x="175287" y="4567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3" name="Google Shape;943;p43"/>
          <p:cNvGrpSpPr/>
          <p:nvPr/>
        </p:nvGrpSpPr>
        <p:grpSpPr>
          <a:xfrm rot="624987">
            <a:off x="7876483" y="-38293"/>
            <a:ext cx="1388761" cy="1809100"/>
            <a:chOff x="5596673" y="2308649"/>
            <a:chExt cx="219310" cy="316744"/>
          </a:xfrm>
        </p:grpSpPr>
        <p:sp>
          <p:nvSpPr>
            <p:cNvPr id="944" name="Google Shape;944;p43"/>
            <p:cNvSpPr/>
            <p:nvPr/>
          </p:nvSpPr>
          <p:spPr>
            <a:xfrm>
              <a:off x="5652250" y="2331931"/>
              <a:ext cx="163733" cy="293462"/>
            </a:xfrm>
            <a:custGeom>
              <a:rect b="b" l="l" r="r" t="t"/>
              <a:pathLst>
                <a:path extrusionOk="0" h="8710" w="5188">
                  <a:moveTo>
                    <a:pt x="1110" y="0"/>
                  </a:moveTo>
                  <a:cubicBezTo>
                    <a:pt x="1110" y="0"/>
                    <a:pt x="425" y="979"/>
                    <a:pt x="131" y="1501"/>
                  </a:cubicBezTo>
                  <a:cubicBezTo>
                    <a:pt x="1" y="1794"/>
                    <a:pt x="294" y="2740"/>
                    <a:pt x="816" y="3947"/>
                  </a:cubicBezTo>
                  <a:cubicBezTo>
                    <a:pt x="816" y="3947"/>
                    <a:pt x="947" y="4078"/>
                    <a:pt x="947" y="4241"/>
                  </a:cubicBezTo>
                  <a:cubicBezTo>
                    <a:pt x="947" y="4241"/>
                    <a:pt x="947" y="4371"/>
                    <a:pt x="1110" y="4371"/>
                  </a:cubicBezTo>
                  <a:cubicBezTo>
                    <a:pt x="1240" y="4632"/>
                    <a:pt x="1240" y="4763"/>
                    <a:pt x="1371" y="5056"/>
                  </a:cubicBezTo>
                  <a:cubicBezTo>
                    <a:pt x="1501" y="5317"/>
                    <a:pt x="1762" y="5578"/>
                    <a:pt x="1925" y="5872"/>
                  </a:cubicBezTo>
                  <a:cubicBezTo>
                    <a:pt x="2056" y="6002"/>
                    <a:pt x="2186" y="6263"/>
                    <a:pt x="2317" y="6524"/>
                  </a:cubicBezTo>
                  <a:cubicBezTo>
                    <a:pt x="2741" y="7209"/>
                    <a:pt x="3263" y="7894"/>
                    <a:pt x="3948" y="8710"/>
                  </a:cubicBezTo>
                  <a:lnTo>
                    <a:pt x="4209" y="7633"/>
                  </a:lnTo>
                  <a:lnTo>
                    <a:pt x="5187" y="7340"/>
                  </a:lnTo>
                  <a:cubicBezTo>
                    <a:pt x="5187" y="7340"/>
                    <a:pt x="3948" y="5578"/>
                    <a:pt x="3132" y="4502"/>
                  </a:cubicBezTo>
                  <a:lnTo>
                    <a:pt x="3132" y="4371"/>
                  </a:lnTo>
                  <a:lnTo>
                    <a:pt x="3002" y="4241"/>
                  </a:lnTo>
                  <a:cubicBezTo>
                    <a:pt x="2871" y="4078"/>
                    <a:pt x="2741" y="3817"/>
                    <a:pt x="2578" y="3686"/>
                  </a:cubicBezTo>
                  <a:cubicBezTo>
                    <a:pt x="2578" y="3556"/>
                    <a:pt x="2578" y="3556"/>
                    <a:pt x="2447" y="3425"/>
                  </a:cubicBezTo>
                  <a:cubicBezTo>
                    <a:pt x="2447" y="3262"/>
                    <a:pt x="2317" y="3132"/>
                    <a:pt x="2317" y="3001"/>
                  </a:cubicBezTo>
                  <a:cubicBezTo>
                    <a:pt x="2186" y="2871"/>
                    <a:pt x="2186" y="2871"/>
                    <a:pt x="2186" y="2740"/>
                  </a:cubicBezTo>
                  <a:lnTo>
                    <a:pt x="2056" y="2610"/>
                  </a:lnTo>
                  <a:cubicBezTo>
                    <a:pt x="1632" y="1925"/>
                    <a:pt x="1371" y="1109"/>
                    <a:pt x="1240" y="555"/>
                  </a:cubicBezTo>
                  <a:cubicBezTo>
                    <a:pt x="1240" y="294"/>
                    <a:pt x="1110" y="163"/>
                    <a:pt x="11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3"/>
            <p:cNvSpPr/>
            <p:nvPr/>
          </p:nvSpPr>
          <p:spPr>
            <a:xfrm>
              <a:off x="5695487" y="2447327"/>
              <a:ext cx="55640" cy="104447"/>
            </a:xfrm>
            <a:custGeom>
              <a:rect b="b" l="l" r="r" t="t"/>
              <a:pathLst>
                <a:path extrusionOk="0" h="3100" w="1763">
                  <a:moveTo>
                    <a:pt x="1077" y="0"/>
                  </a:moveTo>
                  <a:lnTo>
                    <a:pt x="1" y="1631"/>
                  </a:lnTo>
                  <a:cubicBezTo>
                    <a:pt x="131" y="1892"/>
                    <a:pt x="392" y="2153"/>
                    <a:pt x="555" y="2447"/>
                  </a:cubicBezTo>
                  <a:cubicBezTo>
                    <a:pt x="686" y="2577"/>
                    <a:pt x="816" y="2838"/>
                    <a:pt x="947" y="3099"/>
                  </a:cubicBezTo>
                  <a:cubicBezTo>
                    <a:pt x="1208" y="2708"/>
                    <a:pt x="1632" y="2023"/>
                    <a:pt x="1762" y="946"/>
                  </a:cubicBezTo>
                  <a:cubicBezTo>
                    <a:pt x="1632" y="816"/>
                    <a:pt x="1371" y="392"/>
                    <a:pt x="1208" y="261"/>
                  </a:cubicBezTo>
                  <a:cubicBezTo>
                    <a:pt x="1208" y="131"/>
                    <a:pt x="1208" y="131"/>
                    <a:pt x="10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3"/>
            <p:cNvSpPr/>
            <p:nvPr/>
          </p:nvSpPr>
          <p:spPr>
            <a:xfrm>
              <a:off x="5596673" y="2341802"/>
              <a:ext cx="193557" cy="270416"/>
            </a:xfrm>
            <a:custGeom>
              <a:rect b="b" l="l" r="r" t="t"/>
              <a:pathLst>
                <a:path extrusionOk="0" h="8026" w="6133">
                  <a:moveTo>
                    <a:pt x="5448" y="1"/>
                  </a:moveTo>
                  <a:cubicBezTo>
                    <a:pt x="5317" y="131"/>
                    <a:pt x="5317" y="262"/>
                    <a:pt x="5154" y="523"/>
                  </a:cubicBezTo>
                  <a:cubicBezTo>
                    <a:pt x="4893" y="1077"/>
                    <a:pt x="4502" y="1762"/>
                    <a:pt x="3947" y="2447"/>
                  </a:cubicBezTo>
                  <a:cubicBezTo>
                    <a:pt x="3523" y="2969"/>
                    <a:pt x="3132" y="3393"/>
                    <a:pt x="2708" y="3948"/>
                  </a:cubicBezTo>
                  <a:cubicBezTo>
                    <a:pt x="1762" y="4894"/>
                    <a:pt x="0" y="6394"/>
                    <a:pt x="0" y="6394"/>
                  </a:cubicBezTo>
                  <a:lnTo>
                    <a:pt x="816" y="6916"/>
                  </a:lnTo>
                  <a:lnTo>
                    <a:pt x="1077" y="8025"/>
                  </a:lnTo>
                  <a:cubicBezTo>
                    <a:pt x="2055" y="7210"/>
                    <a:pt x="3001" y="6394"/>
                    <a:pt x="3686" y="5579"/>
                  </a:cubicBezTo>
                  <a:cubicBezTo>
                    <a:pt x="4078" y="5024"/>
                    <a:pt x="4502" y="4470"/>
                    <a:pt x="4893" y="4078"/>
                  </a:cubicBezTo>
                  <a:cubicBezTo>
                    <a:pt x="5709" y="2839"/>
                    <a:pt x="6133" y="1893"/>
                    <a:pt x="6133" y="1632"/>
                  </a:cubicBezTo>
                  <a:cubicBezTo>
                    <a:pt x="5839" y="523"/>
                    <a:pt x="5448" y="1"/>
                    <a:pt x="5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3"/>
            <p:cNvSpPr/>
            <p:nvPr/>
          </p:nvSpPr>
          <p:spPr>
            <a:xfrm>
              <a:off x="5656384" y="2350596"/>
              <a:ext cx="43269" cy="31907"/>
            </a:xfrm>
            <a:custGeom>
              <a:rect b="b" l="l" r="r" t="t"/>
              <a:pathLst>
                <a:path extrusionOk="0" h="947" w="1371">
                  <a:moveTo>
                    <a:pt x="1109" y="1"/>
                  </a:moveTo>
                  <a:cubicBezTo>
                    <a:pt x="816" y="1"/>
                    <a:pt x="685" y="131"/>
                    <a:pt x="424" y="262"/>
                  </a:cubicBezTo>
                  <a:cubicBezTo>
                    <a:pt x="294" y="555"/>
                    <a:pt x="163" y="816"/>
                    <a:pt x="0" y="947"/>
                  </a:cubicBezTo>
                  <a:cubicBezTo>
                    <a:pt x="294" y="816"/>
                    <a:pt x="685" y="686"/>
                    <a:pt x="1370" y="686"/>
                  </a:cubicBezTo>
                  <a:cubicBezTo>
                    <a:pt x="1240" y="425"/>
                    <a:pt x="1109" y="262"/>
                    <a:pt x="11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3"/>
            <p:cNvSpPr/>
            <p:nvPr/>
          </p:nvSpPr>
          <p:spPr>
            <a:xfrm>
              <a:off x="5751096" y="2355010"/>
              <a:ext cx="39134" cy="41779"/>
            </a:xfrm>
            <a:custGeom>
              <a:rect b="b" l="l" r="r" t="t"/>
              <a:pathLst>
                <a:path extrusionOk="0" h="1240" w="1240">
                  <a:moveTo>
                    <a:pt x="424" y="0"/>
                  </a:moveTo>
                  <a:lnTo>
                    <a:pt x="261" y="131"/>
                  </a:lnTo>
                  <a:cubicBezTo>
                    <a:pt x="261" y="294"/>
                    <a:pt x="131" y="555"/>
                    <a:pt x="0" y="685"/>
                  </a:cubicBezTo>
                  <a:cubicBezTo>
                    <a:pt x="555" y="816"/>
                    <a:pt x="1077" y="946"/>
                    <a:pt x="1240" y="1240"/>
                  </a:cubicBezTo>
                  <a:cubicBezTo>
                    <a:pt x="1077" y="816"/>
                    <a:pt x="946" y="424"/>
                    <a:pt x="816" y="294"/>
                  </a:cubicBezTo>
                  <a:cubicBezTo>
                    <a:pt x="685" y="131"/>
                    <a:pt x="555" y="0"/>
                    <a:pt x="4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3"/>
            <p:cNvSpPr/>
            <p:nvPr/>
          </p:nvSpPr>
          <p:spPr>
            <a:xfrm>
              <a:off x="5656384" y="2308649"/>
              <a:ext cx="133846" cy="88140"/>
            </a:xfrm>
            <a:custGeom>
              <a:rect b="b" l="l" r="r" t="t"/>
              <a:pathLst>
                <a:path extrusionOk="0" h="2616" w="4241">
                  <a:moveTo>
                    <a:pt x="1920" y="1"/>
                  </a:moveTo>
                  <a:cubicBezTo>
                    <a:pt x="1200" y="1"/>
                    <a:pt x="695" y="469"/>
                    <a:pt x="0" y="2192"/>
                  </a:cubicBezTo>
                  <a:cubicBezTo>
                    <a:pt x="298" y="1668"/>
                    <a:pt x="1056" y="1420"/>
                    <a:pt x="1854" y="1420"/>
                  </a:cubicBezTo>
                  <a:cubicBezTo>
                    <a:pt x="2894" y="1420"/>
                    <a:pt x="4001" y="1841"/>
                    <a:pt x="4241" y="2616"/>
                  </a:cubicBezTo>
                  <a:cubicBezTo>
                    <a:pt x="3686" y="430"/>
                    <a:pt x="3262" y="39"/>
                    <a:pt x="2316" y="39"/>
                  </a:cubicBezTo>
                  <a:cubicBezTo>
                    <a:pt x="2176" y="15"/>
                    <a:pt x="2045" y="1"/>
                    <a:pt x="19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0" name="Google Shape;950;p43"/>
          <p:cNvSpPr/>
          <p:nvPr/>
        </p:nvSpPr>
        <p:spPr>
          <a:xfrm>
            <a:off x="3889273" y="3576499"/>
            <a:ext cx="4681591" cy="441352"/>
          </a:xfrm>
          <a:custGeom>
            <a:rect b="b" l="l" r="r" t="t"/>
            <a:pathLst>
              <a:path extrusionOk="0" h="7418" w="93041">
                <a:moveTo>
                  <a:pt x="8218" y="1"/>
                </a:moveTo>
                <a:lnTo>
                  <a:pt x="7400" y="19"/>
                </a:lnTo>
                <a:lnTo>
                  <a:pt x="6727" y="37"/>
                </a:lnTo>
                <a:lnTo>
                  <a:pt x="6018" y="74"/>
                </a:lnTo>
                <a:lnTo>
                  <a:pt x="5673" y="110"/>
                </a:lnTo>
                <a:lnTo>
                  <a:pt x="5364" y="165"/>
                </a:lnTo>
                <a:lnTo>
                  <a:pt x="5073" y="237"/>
                </a:lnTo>
                <a:lnTo>
                  <a:pt x="4854" y="310"/>
                </a:lnTo>
                <a:lnTo>
                  <a:pt x="4764" y="346"/>
                </a:lnTo>
                <a:lnTo>
                  <a:pt x="4691" y="401"/>
                </a:lnTo>
                <a:lnTo>
                  <a:pt x="4636" y="455"/>
                </a:lnTo>
                <a:lnTo>
                  <a:pt x="4600" y="510"/>
                </a:lnTo>
                <a:lnTo>
                  <a:pt x="4582" y="583"/>
                </a:lnTo>
                <a:lnTo>
                  <a:pt x="4600" y="655"/>
                </a:lnTo>
                <a:lnTo>
                  <a:pt x="4636" y="728"/>
                </a:lnTo>
                <a:lnTo>
                  <a:pt x="4691" y="801"/>
                </a:lnTo>
                <a:lnTo>
                  <a:pt x="4836" y="892"/>
                </a:lnTo>
                <a:lnTo>
                  <a:pt x="4964" y="964"/>
                </a:lnTo>
                <a:lnTo>
                  <a:pt x="5127" y="1019"/>
                </a:lnTo>
                <a:lnTo>
                  <a:pt x="5273" y="1073"/>
                </a:lnTo>
                <a:lnTo>
                  <a:pt x="5582" y="1164"/>
                </a:lnTo>
                <a:lnTo>
                  <a:pt x="5727" y="1237"/>
                </a:lnTo>
                <a:lnTo>
                  <a:pt x="5854" y="1310"/>
                </a:lnTo>
                <a:lnTo>
                  <a:pt x="5782" y="1364"/>
                </a:lnTo>
                <a:lnTo>
                  <a:pt x="5691" y="1383"/>
                </a:lnTo>
                <a:lnTo>
                  <a:pt x="5600" y="1401"/>
                </a:lnTo>
                <a:lnTo>
                  <a:pt x="5491" y="1419"/>
                </a:lnTo>
                <a:lnTo>
                  <a:pt x="5291" y="1401"/>
                </a:lnTo>
                <a:lnTo>
                  <a:pt x="5073" y="1383"/>
                </a:lnTo>
                <a:lnTo>
                  <a:pt x="4854" y="1364"/>
                </a:lnTo>
                <a:lnTo>
                  <a:pt x="4527" y="1364"/>
                </a:lnTo>
                <a:lnTo>
                  <a:pt x="4436" y="1401"/>
                </a:lnTo>
                <a:lnTo>
                  <a:pt x="4345" y="1437"/>
                </a:lnTo>
                <a:lnTo>
                  <a:pt x="4255" y="1473"/>
                </a:lnTo>
                <a:lnTo>
                  <a:pt x="4182" y="1601"/>
                </a:lnTo>
                <a:lnTo>
                  <a:pt x="4164" y="1710"/>
                </a:lnTo>
                <a:lnTo>
                  <a:pt x="4200" y="1801"/>
                </a:lnTo>
                <a:lnTo>
                  <a:pt x="4255" y="1873"/>
                </a:lnTo>
                <a:lnTo>
                  <a:pt x="4364" y="1946"/>
                </a:lnTo>
                <a:lnTo>
                  <a:pt x="4473" y="2001"/>
                </a:lnTo>
                <a:lnTo>
                  <a:pt x="4764" y="2091"/>
                </a:lnTo>
                <a:lnTo>
                  <a:pt x="5382" y="2255"/>
                </a:lnTo>
                <a:lnTo>
                  <a:pt x="5527" y="2291"/>
                </a:lnTo>
                <a:lnTo>
                  <a:pt x="5636" y="2346"/>
                </a:lnTo>
                <a:lnTo>
                  <a:pt x="5727" y="2401"/>
                </a:lnTo>
                <a:lnTo>
                  <a:pt x="5782" y="2455"/>
                </a:lnTo>
                <a:lnTo>
                  <a:pt x="5527" y="2528"/>
                </a:lnTo>
                <a:lnTo>
                  <a:pt x="5273" y="2564"/>
                </a:lnTo>
                <a:lnTo>
                  <a:pt x="4745" y="2564"/>
                </a:lnTo>
                <a:lnTo>
                  <a:pt x="4236" y="2510"/>
                </a:lnTo>
                <a:lnTo>
                  <a:pt x="3964" y="2491"/>
                </a:lnTo>
                <a:lnTo>
                  <a:pt x="3709" y="2473"/>
                </a:lnTo>
                <a:lnTo>
                  <a:pt x="2982" y="2437"/>
                </a:lnTo>
                <a:lnTo>
                  <a:pt x="2255" y="2401"/>
                </a:lnTo>
                <a:lnTo>
                  <a:pt x="1546" y="2401"/>
                </a:lnTo>
                <a:lnTo>
                  <a:pt x="1182" y="2419"/>
                </a:lnTo>
                <a:lnTo>
                  <a:pt x="819" y="2473"/>
                </a:lnTo>
                <a:lnTo>
                  <a:pt x="710" y="2528"/>
                </a:lnTo>
                <a:lnTo>
                  <a:pt x="619" y="2601"/>
                </a:lnTo>
                <a:lnTo>
                  <a:pt x="564" y="2655"/>
                </a:lnTo>
                <a:lnTo>
                  <a:pt x="546" y="2728"/>
                </a:lnTo>
                <a:lnTo>
                  <a:pt x="528" y="2800"/>
                </a:lnTo>
                <a:lnTo>
                  <a:pt x="546" y="2873"/>
                </a:lnTo>
                <a:lnTo>
                  <a:pt x="582" y="2946"/>
                </a:lnTo>
                <a:lnTo>
                  <a:pt x="619" y="3019"/>
                </a:lnTo>
                <a:lnTo>
                  <a:pt x="746" y="3164"/>
                </a:lnTo>
                <a:lnTo>
                  <a:pt x="891" y="3291"/>
                </a:lnTo>
                <a:lnTo>
                  <a:pt x="1055" y="3400"/>
                </a:lnTo>
                <a:lnTo>
                  <a:pt x="1201" y="3455"/>
                </a:lnTo>
                <a:lnTo>
                  <a:pt x="1582" y="3582"/>
                </a:lnTo>
                <a:lnTo>
                  <a:pt x="1982" y="3691"/>
                </a:lnTo>
                <a:lnTo>
                  <a:pt x="2382" y="3764"/>
                </a:lnTo>
                <a:lnTo>
                  <a:pt x="2800" y="3837"/>
                </a:lnTo>
                <a:lnTo>
                  <a:pt x="3200" y="3909"/>
                </a:lnTo>
                <a:lnTo>
                  <a:pt x="3600" y="4000"/>
                </a:lnTo>
                <a:lnTo>
                  <a:pt x="4000" y="4109"/>
                </a:lnTo>
                <a:lnTo>
                  <a:pt x="4182" y="4164"/>
                </a:lnTo>
                <a:lnTo>
                  <a:pt x="4382" y="4255"/>
                </a:lnTo>
                <a:lnTo>
                  <a:pt x="4236" y="4309"/>
                </a:lnTo>
                <a:lnTo>
                  <a:pt x="4109" y="4346"/>
                </a:lnTo>
                <a:lnTo>
                  <a:pt x="3964" y="4364"/>
                </a:lnTo>
                <a:lnTo>
                  <a:pt x="3836" y="4382"/>
                </a:lnTo>
                <a:lnTo>
                  <a:pt x="3546" y="4382"/>
                </a:lnTo>
                <a:lnTo>
                  <a:pt x="3273" y="4346"/>
                </a:lnTo>
                <a:lnTo>
                  <a:pt x="2691" y="4291"/>
                </a:lnTo>
                <a:lnTo>
                  <a:pt x="2419" y="4273"/>
                </a:lnTo>
                <a:lnTo>
                  <a:pt x="2146" y="4291"/>
                </a:lnTo>
                <a:lnTo>
                  <a:pt x="2073" y="4309"/>
                </a:lnTo>
                <a:lnTo>
                  <a:pt x="2000" y="4346"/>
                </a:lnTo>
                <a:lnTo>
                  <a:pt x="1946" y="4400"/>
                </a:lnTo>
                <a:lnTo>
                  <a:pt x="1910" y="4473"/>
                </a:lnTo>
                <a:lnTo>
                  <a:pt x="1891" y="4546"/>
                </a:lnTo>
                <a:lnTo>
                  <a:pt x="1891" y="4618"/>
                </a:lnTo>
                <a:lnTo>
                  <a:pt x="1910" y="4691"/>
                </a:lnTo>
                <a:lnTo>
                  <a:pt x="1964" y="4764"/>
                </a:lnTo>
                <a:lnTo>
                  <a:pt x="2037" y="4818"/>
                </a:lnTo>
                <a:lnTo>
                  <a:pt x="2128" y="4873"/>
                </a:lnTo>
                <a:lnTo>
                  <a:pt x="2291" y="4946"/>
                </a:lnTo>
                <a:lnTo>
                  <a:pt x="2455" y="5018"/>
                </a:lnTo>
                <a:lnTo>
                  <a:pt x="2528" y="5055"/>
                </a:lnTo>
                <a:lnTo>
                  <a:pt x="2600" y="5109"/>
                </a:lnTo>
                <a:lnTo>
                  <a:pt x="2473" y="5182"/>
                </a:lnTo>
                <a:lnTo>
                  <a:pt x="2309" y="5236"/>
                </a:lnTo>
                <a:lnTo>
                  <a:pt x="2128" y="5291"/>
                </a:lnTo>
                <a:lnTo>
                  <a:pt x="1964" y="5346"/>
                </a:lnTo>
                <a:lnTo>
                  <a:pt x="1800" y="5436"/>
                </a:lnTo>
                <a:lnTo>
                  <a:pt x="1746" y="5473"/>
                </a:lnTo>
                <a:lnTo>
                  <a:pt x="1691" y="5527"/>
                </a:lnTo>
                <a:lnTo>
                  <a:pt x="1673" y="5600"/>
                </a:lnTo>
                <a:lnTo>
                  <a:pt x="1673" y="5673"/>
                </a:lnTo>
                <a:lnTo>
                  <a:pt x="1691" y="5745"/>
                </a:lnTo>
                <a:lnTo>
                  <a:pt x="1728" y="5836"/>
                </a:lnTo>
                <a:lnTo>
                  <a:pt x="1873" y="5909"/>
                </a:lnTo>
                <a:lnTo>
                  <a:pt x="2037" y="5964"/>
                </a:lnTo>
                <a:lnTo>
                  <a:pt x="2200" y="6000"/>
                </a:lnTo>
                <a:lnTo>
                  <a:pt x="2364" y="6018"/>
                </a:lnTo>
                <a:lnTo>
                  <a:pt x="2691" y="6073"/>
                </a:lnTo>
                <a:lnTo>
                  <a:pt x="2855" y="6127"/>
                </a:lnTo>
                <a:lnTo>
                  <a:pt x="3018" y="6182"/>
                </a:lnTo>
                <a:lnTo>
                  <a:pt x="2728" y="6255"/>
                </a:lnTo>
                <a:lnTo>
                  <a:pt x="2437" y="6291"/>
                </a:lnTo>
                <a:lnTo>
                  <a:pt x="2146" y="6291"/>
                </a:lnTo>
                <a:lnTo>
                  <a:pt x="1855" y="6273"/>
                </a:lnTo>
                <a:lnTo>
                  <a:pt x="1273" y="6273"/>
                </a:lnTo>
                <a:lnTo>
                  <a:pt x="964" y="6291"/>
                </a:lnTo>
                <a:lnTo>
                  <a:pt x="692" y="6327"/>
                </a:lnTo>
                <a:lnTo>
                  <a:pt x="564" y="6345"/>
                </a:lnTo>
                <a:lnTo>
                  <a:pt x="437" y="6382"/>
                </a:lnTo>
                <a:lnTo>
                  <a:pt x="292" y="6436"/>
                </a:lnTo>
                <a:lnTo>
                  <a:pt x="182" y="6509"/>
                </a:lnTo>
                <a:lnTo>
                  <a:pt x="73" y="6600"/>
                </a:lnTo>
                <a:lnTo>
                  <a:pt x="37" y="6654"/>
                </a:lnTo>
                <a:lnTo>
                  <a:pt x="19" y="6709"/>
                </a:lnTo>
                <a:lnTo>
                  <a:pt x="1" y="6782"/>
                </a:lnTo>
                <a:lnTo>
                  <a:pt x="19" y="6836"/>
                </a:lnTo>
                <a:lnTo>
                  <a:pt x="37" y="6909"/>
                </a:lnTo>
                <a:lnTo>
                  <a:pt x="73" y="7000"/>
                </a:lnTo>
                <a:lnTo>
                  <a:pt x="182" y="7091"/>
                </a:lnTo>
                <a:lnTo>
                  <a:pt x="310" y="7163"/>
                </a:lnTo>
                <a:lnTo>
                  <a:pt x="455" y="7236"/>
                </a:lnTo>
                <a:lnTo>
                  <a:pt x="601" y="7273"/>
                </a:lnTo>
                <a:lnTo>
                  <a:pt x="891" y="7327"/>
                </a:lnTo>
                <a:lnTo>
                  <a:pt x="1182" y="7363"/>
                </a:lnTo>
                <a:lnTo>
                  <a:pt x="2219" y="7400"/>
                </a:lnTo>
                <a:lnTo>
                  <a:pt x="3255" y="7418"/>
                </a:lnTo>
                <a:lnTo>
                  <a:pt x="4291" y="7400"/>
                </a:lnTo>
                <a:lnTo>
                  <a:pt x="5327" y="7400"/>
                </a:lnTo>
                <a:lnTo>
                  <a:pt x="7400" y="7363"/>
                </a:lnTo>
                <a:lnTo>
                  <a:pt x="9472" y="7327"/>
                </a:lnTo>
                <a:lnTo>
                  <a:pt x="82133" y="7327"/>
                </a:lnTo>
                <a:lnTo>
                  <a:pt x="82133" y="7345"/>
                </a:lnTo>
                <a:lnTo>
                  <a:pt x="83551" y="7345"/>
                </a:lnTo>
                <a:lnTo>
                  <a:pt x="85642" y="7382"/>
                </a:lnTo>
                <a:lnTo>
                  <a:pt x="87714" y="7418"/>
                </a:lnTo>
                <a:lnTo>
                  <a:pt x="90823" y="7418"/>
                </a:lnTo>
                <a:lnTo>
                  <a:pt x="91859" y="7382"/>
                </a:lnTo>
                <a:lnTo>
                  <a:pt x="92150" y="7345"/>
                </a:lnTo>
                <a:lnTo>
                  <a:pt x="92441" y="7291"/>
                </a:lnTo>
                <a:lnTo>
                  <a:pt x="92586" y="7236"/>
                </a:lnTo>
                <a:lnTo>
                  <a:pt x="92713" y="7182"/>
                </a:lnTo>
                <a:lnTo>
                  <a:pt x="92841" y="7109"/>
                </a:lnTo>
                <a:lnTo>
                  <a:pt x="92968" y="7018"/>
                </a:lnTo>
                <a:lnTo>
                  <a:pt x="93004" y="6927"/>
                </a:lnTo>
                <a:lnTo>
                  <a:pt x="93023" y="6854"/>
                </a:lnTo>
                <a:lnTo>
                  <a:pt x="93041" y="6800"/>
                </a:lnTo>
                <a:lnTo>
                  <a:pt x="93023" y="6727"/>
                </a:lnTo>
                <a:lnTo>
                  <a:pt x="93004" y="6673"/>
                </a:lnTo>
                <a:lnTo>
                  <a:pt x="92968" y="6618"/>
                </a:lnTo>
                <a:lnTo>
                  <a:pt x="92859" y="6527"/>
                </a:lnTo>
                <a:lnTo>
                  <a:pt x="92732" y="6454"/>
                </a:lnTo>
                <a:lnTo>
                  <a:pt x="92604" y="6400"/>
                </a:lnTo>
                <a:lnTo>
                  <a:pt x="92477" y="6364"/>
                </a:lnTo>
                <a:lnTo>
                  <a:pt x="92350" y="6345"/>
                </a:lnTo>
                <a:lnTo>
                  <a:pt x="92059" y="6291"/>
                </a:lnTo>
                <a:lnTo>
                  <a:pt x="91186" y="6291"/>
                </a:lnTo>
                <a:lnTo>
                  <a:pt x="90896" y="6309"/>
                </a:lnTo>
                <a:lnTo>
                  <a:pt x="90605" y="6291"/>
                </a:lnTo>
                <a:lnTo>
                  <a:pt x="90314" y="6273"/>
                </a:lnTo>
                <a:lnTo>
                  <a:pt x="90023" y="6200"/>
                </a:lnTo>
                <a:lnTo>
                  <a:pt x="90187" y="6127"/>
                </a:lnTo>
                <a:lnTo>
                  <a:pt x="90350" y="6091"/>
                </a:lnTo>
                <a:lnTo>
                  <a:pt x="90677" y="6036"/>
                </a:lnTo>
                <a:lnTo>
                  <a:pt x="90841" y="6018"/>
                </a:lnTo>
                <a:lnTo>
                  <a:pt x="91005" y="5982"/>
                </a:lnTo>
                <a:lnTo>
                  <a:pt x="91150" y="5927"/>
                </a:lnTo>
                <a:lnTo>
                  <a:pt x="91314" y="5855"/>
                </a:lnTo>
                <a:lnTo>
                  <a:pt x="91350" y="5764"/>
                </a:lnTo>
                <a:lnTo>
                  <a:pt x="91368" y="5691"/>
                </a:lnTo>
                <a:lnTo>
                  <a:pt x="91368" y="5618"/>
                </a:lnTo>
                <a:lnTo>
                  <a:pt x="91332" y="5546"/>
                </a:lnTo>
                <a:lnTo>
                  <a:pt x="91296" y="5491"/>
                </a:lnTo>
                <a:lnTo>
                  <a:pt x="91241" y="5455"/>
                </a:lnTo>
                <a:lnTo>
                  <a:pt x="91077" y="5364"/>
                </a:lnTo>
                <a:lnTo>
                  <a:pt x="90896" y="5309"/>
                </a:lnTo>
                <a:lnTo>
                  <a:pt x="90714" y="5255"/>
                </a:lnTo>
                <a:lnTo>
                  <a:pt x="90568" y="5200"/>
                </a:lnTo>
                <a:lnTo>
                  <a:pt x="90441" y="5127"/>
                </a:lnTo>
                <a:lnTo>
                  <a:pt x="90514" y="5073"/>
                </a:lnTo>
                <a:lnTo>
                  <a:pt x="90587" y="5037"/>
                </a:lnTo>
                <a:lnTo>
                  <a:pt x="90750" y="4964"/>
                </a:lnTo>
                <a:lnTo>
                  <a:pt x="90914" y="4891"/>
                </a:lnTo>
                <a:lnTo>
                  <a:pt x="91005" y="4837"/>
                </a:lnTo>
                <a:lnTo>
                  <a:pt x="91077" y="4782"/>
                </a:lnTo>
                <a:lnTo>
                  <a:pt x="91132" y="4709"/>
                </a:lnTo>
                <a:lnTo>
                  <a:pt x="91150" y="4637"/>
                </a:lnTo>
                <a:lnTo>
                  <a:pt x="91150" y="4564"/>
                </a:lnTo>
                <a:lnTo>
                  <a:pt x="91132" y="4491"/>
                </a:lnTo>
                <a:lnTo>
                  <a:pt x="91096" y="4418"/>
                </a:lnTo>
                <a:lnTo>
                  <a:pt x="91041" y="4364"/>
                </a:lnTo>
                <a:lnTo>
                  <a:pt x="90968" y="4328"/>
                </a:lnTo>
                <a:lnTo>
                  <a:pt x="90896" y="4309"/>
                </a:lnTo>
                <a:lnTo>
                  <a:pt x="90623" y="4291"/>
                </a:lnTo>
                <a:lnTo>
                  <a:pt x="90332" y="4291"/>
                </a:lnTo>
                <a:lnTo>
                  <a:pt x="89768" y="4364"/>
                </a:lnTo>
                <a:lnTo>
                  <a:pt x="89478" y="4382"/>
                </a:lnTo>
                <a:lnTo>
                  <a:pt x="89205" y="4400"/>
                </a:lnTo>
                <a:lnTo>
                  <a:pt x="89060" y="4382"/>
                </a:lnTo>
                <a:lnTo>
                  <a:pt x="88932" y="4364"/>
                </a:lnTo>
                <a:lnTo>
                  <a:pt x="88805" y="4328"/>
                </a:lnTo>
                <a:lnTo>
                  <a:pt x="88660" y="4273"/>
                </a:lnTo>
                <a:lnTo>
                  <a:pt x="88860" y="4182"/>
                </a:lnTo>
                <a:lnTo>
                  <a:pt x="89041" y="4128"/>
                </a:lnTo>
                <a:lnTo>
                  <a:pt x="89441" y="4000"/>
                </a:lnTo>
                <a:lnTo>
                  <a:pt x="89841" y="3928"/>
                </a:lnTo>
                <a:lnTo>
                  <a:pt x="90241" y="3855"/>
                </a:lnTo>
                <a:lnTo>
                  <a:pt x="90641" y="3782"/>
                </a:lnTo>
                <a:lnTo>
                  <a:pt x="91059" y="3691"/>
                </a:lnTo>
                <a:lnTo>
                  <a:pt x="91441" y="3600"/>
                </a:lnTo>
                <a:lnTo>
                  <a:pt x="91841" y="3473"/>
                </a:lnTo>
                <a:lnTo>
                  <a:pt x="91986" y="3419"/>
                </a:lnTo>
                <a:lnTo>
                  <a:pt x="92150" y="3309"/>
                </a:lnTo>
                <a:lnTo>
                  <a:pt x="92295" y="3182"/>
                </a:lnTo>
                <a:lnTo>
                  <a:pt x="92423" y="3037"/>
                </a:lnTo>
                <a:lnTo>
                  <a:pt x="92459" y="2964"/>
                </a:lnTo>
                <a:lnTo>
                  <a:pt x="92495" y="2891"/>
                </a:lnTo>
                <a:lnTo>
                  <a:pt x="92495" y="2819"/>
                </a:lnTo>
                <a:lnTo>
                  <a:pt x="92495" y="2746"/>
                </a:lnTo>
                <a:lnTo>
                  <a:pt x="92459" y="2673"/>
                </a:lnTo>
                <a:lnTo>
                  <a:pt x="92404" y="2601"/>
                </a:lnTo>
                <a:lnTo>
                  <a:pt x="92332" y="2546"/>
                </a:lnTo>
                <a:lnTo>
                  <a:pt x="92223" y="2491"/>
                </a:lnTo>
                <a:lnTo>
                  <a:pt x="91859" y="2437"/>
                </a:lnTo>
                <a:lnTo>
                  <a:pt x="91496" y="2419"/>
                </a:lnTo>
                <a:lnTo>
                  <a:pt x="91132" y="2401"/>
                </a:lnTo>
                <a:lnTo>
                  <a:pt x="90768" y="2419"/>
                </a:lnTo>
                <a:lnTo>
                  <a:pt x="90041" y="2455"/>
                </a:lnTo>
                <a:lnTo>
                  <a:pt x="89332" y="2491"/>
                </a:lnTo>
                <a:lnTo>
                  <a:pt x="89078" y="2510"/>
                </a:lnTo>
                <a:lnTo>
                  <a:pt x="88805" y="2528"/>
                </a:lnTo>
                <a:lnTo>
                  <a:pt x="88296" y="2582"/>
                </a:lnTo>
                <a:lnTo>
                  <a:pt x="87769" y="2582"/>
                </a:lnTo>
                <a:lnTo>
                  <a:pt x="87514" y="2546"/>
                </a:lnTo>
                <a:lnTo>
                  <a:pt x="87260" y="2473"/>
                </a:lnTo>
                <a:lnTo>
                  <a:pt x="87314" y="2419"/>
                </a:lnTo>
                <a:lnTo>
                  <a:pt x="87405" y="2364"/>
                </a:lnTo>
                <a:lnTo>
                  <a:pt x="87514" y="2310"/>
                </a:lnTo>
                <a:lnTo>
                  <a:pt x="87642" y="2273"/>
                </a:lnTo>
                <a:lnTo>
                  <a:pt x="88278" y="2110"/>
                </a:lnTo>
                <a:lnTo>
                  <a:pt x="88569" y="2019"/>
                </a:lnTo>
                <a:lnTo>
                  <a:pt x="88678" y="1964"/>
                </a:lnTo>
                <a:lnTo>
                  <a:pt x="88769" y="1892"/>
                </a:lnTo>
                <a:lnTo>
                  <a:pt x="88841" y="1819"/>
                </a:lnTo>
                <a:lnTo>
                  <a:pt x="88860" y="1728"/>
                </a:lnTo>
                <a:lnTo>
                  <a:pt x="88860" y="1619"/>
                </a:lnTo>
                <a:lnTo>
                  <a:pt x="88787" y="1492"/>
                </a:lnTo>
                <a:lnTo>
                  <a:pt x="88696" y="1455"/>
                </a:lnTo>
                <a:lnTo>
                  <a:pt x="88605" y="1419"/>
                </a:lnTo>
                <a:lnTo>
                  <a:pt x="88496" y="1383"/>
                </a:lnTo>
                <a:lnTo>
                  <a:pt x="88187" y="1383"/>
                </a:lnTo>
                <a:lnTo>
                  <a:pt x="87969" y="1401"/>
                </a:lnTo>
                <a:lnTo>
                  <a:pt x="87751" y="1419"/>
                </a:lnTo>
                <a:lnTo>
                  <a:pt x="87551" y="1437"/>
                </a:lnTo>
                <a:lnTo>
                  <a:pt x="87442" y="1419"/>
                </a:lnTo>
                <a:lnTo>
                  <a:pt x="87351" y="1401"/>
                </a:lnTo>
                <a:lnTo>
                  <a:pt x="87260" y="1364"/>
                </a:lnTo>
                <a:lnTo>
                  <a:pt x="87169" y="1328"/>
                </a:lnTo>
                <a:lnTo>
                  <a:pt x="87314" y="1255"/>
                </a:lnTo>
                <a:lnTo>
                  <a:pt x="87460" y="1183"/>
                </a:lnTo>
                <a:lnTo>
                  <a:pt x="87769" y="1092"/>
                </a:lnTo>
                <a:lnTo>
                  <a:pt x="87914" y="1037"/>
                </a:lnTo>
                <a:lnTo>
                  <a:pt x="88060" y="983"/>
                </a:lnTo>
                <a:lnTo>
                  <a:pt x="88205" y="910"/>
                </a:lnTo>
                <a:lnTo>
                  <a:pt x="88351" y="819"/>
                </a:lnTo>
                <a:lnTo>
                  <a:pt x="88405" y="746"/>
                </a:lnTo>
                <a:lnTo>
                  <a:pt x="88441" y="674"/>
                </a:lnTo>
                <a:lnTo>
                  <a:pt x="88460" y="601"/>
                </a:lnTo>
                <a:lnTo>
                  <a:pt x="88441" y="528"/>
                </a:lnTo>
                <a:lnTo>
                  <a:pt x="88405" y="474"/>
                </a:lnTo>
                <a:lnTo>
                  <a:pt x="88351" y="419"/>
                </a:lnTo>
                <a:lnTo>
                  <a:pt x="88278" y="364"/>
                </a:lnTo>
                <a:lnTo>
                  <a:pt x="88187" y="328"/>
                </a:lnTo>
                <a:lnTo>
                  <a:pt x="87951" y="237"/>
                </a:lnTo>
                <a:lnTo>
                  <a:pt x="87678" y="183"/>
                </a:lnTo>
                <a:lnTo>
                  <a:pt x="87369" y="128"/>
                </a:lnTo>
                <a:lnTo>
                  <a:pt x="87023" y="92"/>
                </a:lnTo>
                <a:lnTo>
                  <a:pt x="86314" y="55"/>
                </a:lnTo>
                <a:lnTo>
                  <a:pt x="85642" y="19"/>
                </a:lnTo>
                <a:lnTo>
                  <a:pt x="84078" y="19"/>
                </a:lnTo>
                <a:lnTo>
                  <a:pt x="83333" y="37"/>
                </a:lnTo>
                <a:lnTo>
                  <a:pt x="82588" y="55"/>
                </a:lnTo>
                <a:lnTo>
                  <a:pt x="81842" y="110"/>
                </a:lnTo>
                <a:lnTo>
                  <a:pt x="11435" y="110"/>
                </a:lnTo>
                <a:lnTo>
                  <a:pt x="10635" y="55"/>
                </a:lnTo>
                <a:lnTo>
                  <a:pt x="9836" y="19"/>
                </a:lnTo>
                <a:lnTo>
                  <a:pt x="9017" y="1"/>
                </a:lnTo>
                <a:close/>
              </a:path>
            </a:pathLst>
          </a:custGeom>
          <a:solidFill>
            <a:srgbClr val="D6463F"/>
          </a:solidFill>
          <a:ln>
            <a:noFill/>
          </a:ln>
          <a:effectLst>
            <a:outerShdw rotWithShape="0" algn="bl" dir="2160000" dist="95250">
              <a:srgbClr val="6C83C5">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51" name="Google Shape;951;p43"/>
          <p:cNvPicPr preferRelativeResize="0"/>
          <p:nvPr/>
        </p:nvPicPr>
        <p:blipFill rotWithShape="1">
          <a:blip r:embed="rId3">
            <a:alphaModFix/>
          </a:blip>
          <a:srcRect b="0" l="11186" r="11185" t="0"/>
          <a:stretch/>
        </p:blipFill>
        <p:spPr>
          <a:xfrm flipH="1">
            <a:off x="-40666" y="173140"/>
            <a:ext cx="2715924" cy="4996649"/>
          </a:xfrm>
          <a:prstGeom prst="rect">
            <a:avLst/>
          </a:prstGeom>
          <a:noFill/>
          <a:ln>
            <a:noFill/>
          </a:ln>
        </p:spPr>
      </p:pic>
      <p:sp>
        <p:nvSpPr>
          <p:cNvPr id="952" name="Google Shape;952;p43"/>
          <p:cNvSpPr txBox="1"/>
          <p:nvPr/>
        </p:nvSpPr>
        <p:spPr>
          <a:xfrm>
            <a:off x="2518475" y="1320475"/>
            <a:ext cx="6702900" cy="18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5200"/>
              <a:buFont typeface="Caveat Brush"/>
              <a:buNone/>
            </a:pPr>
            <a:r>
              <a:rPr b="1" lang="en-GB" sz="5000">
                <a:solidFill>
                  <a:srgbClr val="D6463F"/>
                </a:solidFill>
                <a:latin typeface="Poppins"/>
                <a:ea typeface="Poppins"/>
                <a:cs typeface="Poppins"/>
                <a:sym typeface="Poppins"/>
              </a:rPr>
              <a:t>HIV</a:t>
            </a:r>
            <a:r>
              <a:rPr b="1" lang="en-GB" sz="5000">
                <a:solidFill>
                  <a:srgbClr val="29375F"/>
                </a:solidFill>
                <a:latin typeface="Poppins"/>
                <a:ea typeface="Poppins"/>
                <a:cs typeface="Poppins"/>
                <a:sym typeface="Poppins"/>
              </a:rPr>
              <a:t> disparity in</a:t>
            </a:r>
            <a:endParaRPr b="1" sz="5000">
              <a:solidFill>
                <a:srgbClr val="29375F"/>
              </a:solidFill>
              <a:latin typeface="Poppins"/>
              <a:ea typeface="Poppins"/>
              <a:cs typeface="Poppins"/>
              <a:sym typeface="Poppins"/>
            </a:endParaRPr>
          </a:p>
          <a:p>
            <a:pPr indent="0" lvl="0" marL="0" marR="0" rtl="0" algn="l">
              <a:lnSpc>
                <a:spcPct val="100000"/>
              </a:lnSpc>
              <a:spcBef>
                <a:spcPts val="0"/>
              </a:spcBef>
              <a:spcAft>
                <a:spcPts val="0"/>
              </a:spcAft>
              <a:buClr>
                <a:srgbClr val="FFFFFF"/>
              </a:buClr>
              <a:buSzPts val="5200"/>
              <a:buFont typeface="Caveat Brush"/>
              <a:buNone/>
            </a:pPr>
            <a:r>
              <a:rPr b="1" lang="en-GB" sz="5000">
                <a:solidFill>
                  <a:srgbClr val="29375F"/>
                </a:solidFill>
                <a:latin typeface="Poppins"/>
                <a:ea typeface="Poppins"/>
                <a:cs typeface="Poppins"/>
                <a:sym typeface="Poppins"/>
              </a:rPr>
              <a:t>minority America</a:t>
            </a:r>
            <a:r>
              <a:rPr b="1" lang="en-GB" sz="5400">
                <a:solidFill>
                  <a:srgbClr val="29375F"/>
                </a:solidFill>
                <a:latin typeface="Poppins"/>
                <a:ea typeface="Poppins"/>
                <a:cs typeface="Poppins"/>
                <a:sym typeface="Poppins"/>
              </a:rPr>
              <a:t> </a:t>
            </a:r>
            <a:endParaRPr b="1" i="0" sz="5400" u="none" cap="none" strike="noStrike">
              <a:solidFill>
                <a:srgbClr val="29375F"/>
              </a:solidFill>
              <a:latin typeface="Poppins"/>
              <a:ea typeface="Poppins"/>
              <a:cs typeface="Poppins"/>
              <a:sym typeface="Poppins"/>
            </a:endParaRPr>
          </a:p>
        </p:txBody>
      </p:sp>
      <p:sp>
        <p:nvSpPr>
          <p:cNvPr id="953" name="Google Shape;953;p43"/>
          <p:cNvSpPr txBox="1"/>
          <p:nvPr/>
        </p:nvSpPr>
        <p:spPr>
          <a:xfrm>
            <a:off x="3889273" y="3614326"/>
            <a:ext cx="45288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9375F"/>
              </a:buClr>
              <a:buSzPts val="1600"/>
              <a:buFont typeface="Arial"/>
              <a:buNone/>
            </a:pPr>
            <a:r>
              <a:rPr b="1" lang="en-GB" sz="1800">
                <a:solidFill>
                  <a:schemeClr val="lt1"/>
                </a:solidFill>
                <a:latin typeface="Poppins"/>
                <a:ea typeface="Poppins"/>
                <a:cs typeface="Poppins"/>
                <a:sym typeface="Poppins"/>
              </a:rPr>
              <a:t>Team: Terrible Name</a:t>
            </a:r>
            <a:endParaRPr/>
          </a:p>
        </p:txBody>
      </p:sp>
      <p:sp>
        <p:nvSpPr>
          <p:cNvPr id="954" name="Google Shape;954;p43"/>
          <p:cNvSpPr txBox="1"/>
          <p:nvPr/>
        </p:nvSpPr>
        <p:spPr>
          <a:xfrm>
            <a:off x="5264873" y="4591426"/>
            <a:ext cx="4528800" cy="365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9375F"/>
              </a:buClr>
              <a:buSzPts val="1600"/>
              <a:buFont typeface="Arial"/>
              <a:buNone/>
            </a:pPr>
            <a:r>
              <a:rPr b="1" i="0" lang="en-GB" sz="1500" u="none" cap="none" strike="noStrike">
                <a:solidFill>
                  <a:srgbClr val="29375F"/>
                </a:solidFill>
                <a:latin typeface="Poppins"/>
                <a:ea typeface="Poppins"/>
                <a:cs typeface="Poppins"/>
                <a:sym typeface="Poppins"/>
              </a:rPr>
              <a:t>Aggie </a:t>
            </a:r>
            <a:r>
              <a:rPr b="1" lang="en-GB" sz="1500">
                <a:solidFill>
                  <a:srgbClr val="29375F"/>
                </a:solidFill>
                <a:latin typeface="Poppins"/>
                <a:ea typeface="Poppins"/>
                <a:cs typeface="Poppins"/>
                <a:sym typeface="Poppins"/>
              </a:rPr>
              <a:t>Hacks</a:t>
            </a:r>
            <a:r>
              <a:rPr b="1" i="0" lang="en-GB" sz="1500" u="none" cap="none" strike="noStrike">
                <a:solidFill>
                  <a:srgbClr val="29375F"/>
                </a:solidFill>
                <a:latin typeface="Poppins"/>
                <a:ea typeface="Poppins"/>
                <a:cs typeface="Poppins"/>
                <a:sym typeface="Poppins"/>
              </a:rPr>
              <a:t> x Google Cloud</a:t>
            </a:r>
            <a:endParaRPr sz="1100">
              <a:solidFill>
                <a:srgbClr val="29375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80" name="Shape 1080"/>
        <p:cNvGrpSpPr/>
        <p:nvPr/>
      </p:nvGrpSpPr>
      <p:grpSpPr>
        <a:xfrm>
          <a:off x="0" y="0"/>
          <a:ext cx="0" cy="0"/>
          <a:chOff x="0" y="0"/>
          <a:chExt cx="0" cy="0"/>
        </a:xfrm>
      </p:grpSpPr>
      <p:sp>
        <p:nvSpPr>
          <p:cNvPr id="1081" name="Google Shape;1081;p52"/>
          <p:cNvSpPr txBox="1"/>
          <p:nvPr/>
        </p:nvSpPr>
        <p:spPr>
          <a:xfrm>
            <a:off x="748795" y="1520816"/>
            <a:ext cx="31956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Poppins"/>
                <a:ea typeface="Poppins"/>
                <a:cs typeface="Poppins"/>
                <a:sym typeface="Poppins"/>
              </a:rPr>
              <a:t>2013-2019 Federal Funding for HIV/AIDS (US$ Billions)</a:t>
            </a:r>
            <a:endParaRPr/>
          </a:p>
        </p:txBody>
      </p:sp>
      <p:sp>
        <p:nvSpPr>
          <p:cNvPr id="1082" name="Google Shape;1082;p52"/>
          <p:cNvSpPr txBox="1"/>
          <p:nvPr/>
        </p:nvSpPr>
        <p:spPr>
          <a:xfrm>
            <a:off x="5396025" y="1605417"/>
            <a:ext cx="36810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Poppins"/>
                <a:ea typeface="Poppins"/>
                <a:cs typeface="Poppins"/>
                <a:sym typeface="Poppins"/>
              </a:rPr>
              <a:t>2013-2019 Housing Funding Percentage</a:t>
            </a:r>
            <a:endParaRPr/>
          </a:p>
        </p:txBody>
      </p:sp>
      <p:sp>
        <p:nvSpPr>
          <p:cNvPr id="1083" name="Google Shape;1083;p52"/>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8</a:t>
            </a:r>
            <a:endParaRPr/>
          </a:p>
        </p:txBody>
      </p:sp>
      <p:sp>
        <p:nvSpPr>
          <p:cNvPr id="1084" name="Google Shape;1084;p52"/>
          <p:cNvSpPr/>
          <p:nvPr/>
        </p:nvSpPr>
        <p:spPr>
          <a:xfrm>
            <a:off x="4233182" y="3083300"/>
            <a:ext cx="393300" cy="283200"/>
          </a:xfrm>
          <a:prstGeom prst="rightArrow">
            <a:avLst>
              <a:gd fmla="val 50000" name="adj1"/>
              <a:gd fmla="val 50000" name="adj2"/>
            </a:avLst>
          </a:prstGeom>
          <a:solidFill>
            <a:srgbClr val="D646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AF3"/>
              </a:solidFill>
              <a:latin typeface="Arial"/>
              <a:ea typeface="Arial"/>
              <a:cs typeface="Arial"/>
              <a:sym typeface="Arial"/>
            </a:endParaRPr>
          </a:p>
        </p:txBody>
      </p:sp>
      <p:pic>
        <p:nvPicPr>
          <p:cNvPr id="1085" name="Google Shape;1085;p52"/>
          <p:cNvPicPr preferRelativeResize="0"/>
          <p:nvPr/>
        </p:nvPicPr>
        <p:blipFill>
          <a:blip r:embed="rId3">
            <a:alphaModFix/>
          </a:blip>
          <a:stretch>
            <a:fillRect/>
          </a:stretch>
        </p:blipFill>
        <p:spPr>
          <a:xfrm>
            <a:off x="4626475" y="1946554"/>
            <a:ext cx="3976025" cy="2829096"/>
          </a:xfrm>
          <a:prstGeom prst="rect">
            <a:avLst/>
          </a:prstGeom>
          <a:noFill/>
          <a:ln>
            <a:noFill/>
          </a:ln>
        </p:spPr>
      </p:pic>
      <p:cxnSp>
        <p:nvCxnSpPr>
          <p:cNvPr id="1086" name="Google Shape;1086;p52"/>
          <p:cNvCxnSpPr/>
          <p:nvPr/>
        </p:nvCxnSpPr>
        <p:spPr>
          <a:xfrm flipH="1">
            <a:off x="399200" y="2075450"/>
            <a:ext cx="9300" cy="257190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7" name="Google Shape;1087;p52"/>
          <p:cNvCxnSpPr/>
          <p:nvPr/>
        </p:nvCxnSpPr>
        <p:spPr>
          <a:xfrm flipH="1">
            <a:off x="4753925" y="2047600"/>
            <a:ext cx="9300" cy="257190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8" name="Google Shape;1088;p52"/>
          <p:cNvCxnSpPr/>
          <p:nvPr/>
        </p:nvCxnSpPr>
        <p:spPr>
          <a:xfrm>
            <a:off x="356650" y="4619500"/>
            <a:ext cx="3691200" cy="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089" name="Google Shape;1089;p52"/>
          <p:cNvCxnSpPr/>
          <p:nvPr/>
        </p:nvCxnSpPr>
        <p:spPr>
          <a:xfrm>
            <a:off x="4768888" y="4619500"/>
            <a:ext cx="3691200" cy="0"/>
          </a:xfrm>
          <a:prstGeom prst="straightConnector1">
            <a:avLst/>
          </a:prstGeom>
          <a:noFill/>
          <a:ln cap="flat" cmpd="sng" w="9525">
            <a:solidFill>
              <a:srgbClr val="B7A89E"/>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090" name="Google Shape;1090;p52"/>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Recommendation 3</a:t>
            </a:r>
            <a:endParaRPr b="1" sz="3200">
              <a:solidFill>
                <a:srgbClr val="29375F"/>
              </a:solidFill>
              <a:latin typeface="Poppins"/>
              <a:ea typeface="Poppins"/>
              <a:cs typeface="Poppins"/>
              <a:sym typeface="Poppins"/>
            </a:endParaRPr>
          </a:p>
          <a:p>
            <a:pPr indent="0" lvl="0" marL="0" rtl="0" algn="l">
              <a:lnSpc>
                <a:spcPct val="100000"/>
              </a:lnSpc>
              <a:spcBef>
                <a:spcPts val="1000"/>
              </a:spcBef>
              <a:spcAft>
                <a:spcPts val="0"/>
              </a:spcAft>
              <a:buClr>
                <a:srgbClr val="FFFFFF"/>
              </a:buClr>
              <a:buSzPts val="5200"/>
              <a:buFont typeface="Caveat Brush"/>
              <a:buNone/>
            </a:pPr>
            <a:r>
              <a:rPr b="1" lang="en-GB" sz="2200">
                <a:solidFill>
                  <a:srgbClr val="29375F"/>
                </a:solidFill>
                <a:latin typeface="Poppins"/>
                <a:ea typeface="Poppins"/>
                <a:cs typeface="Poppins"/>
                <a:sym typeface="Poppins"/>
              </a:rPr>
              <a:t>Increase the housing and HIV research funding </a:t>
            </a:r>
            <a:r>
              <a:rPr b="1" lang="en-GB" sz="2200">
                <a:solidFill>
                  <a:srgbClr val="29375F"/>
                </a:solidFill>
                <a:latin typeface="Poppins"/>
                <a:ea typeface="Poppins"/>
                <a:cs typeface="Poppins"/>
                <a:sym typeface="Poppins"/>
              </a:rPr>
              <a:t>  </a:t>
            </a:r>
            <a:endParaRPr b="1" sz="3200">
              <a:solidFill>
                <a:srgbClr val="29375F"/>
              </a:solidFill>
              <a:latin typeface="Poppins"/>
              <a:ea typeface="Poppins"/>
              <a:cs typeface="Poppins"/>
              <a:sym typeface="Poppins"/>
            </a:endParaRPr>
          </a:p>
        </p:txBody>
      </p:sp>
      <p:pic>
        <p:nvPicPr>
          <p:cNvPr id="1091" name="Google Shape;1091;p52"/>
          <p:cNvPicPr preferRelativeResize="0"/>
          <p:nvPr/>
        </p:nvPicPr>
        <p:blipFill>
          <a:blip r:embed="rId4">
            <a:alphaModFix/>
          </a:blip>
          <a:stretch>
            <a:fillRect/>
          </a:stretch>
        </p:blipFill>
        <p:spPr>
          <a:xfrm>
            <a:off x="399200" y="2119416"/>
            <a:ext cx="3519882" cy="2483353"/>
          </a:xfrm>
          <a:prstGeom prst="rect">
            <a:avLst/>
          </a:prstGeom>
          <a:noFill/>
          <a:ln>
            <a:noFill/>
          </a:ln>
        </p:spPr>
      </p:pic>
      <p:cxnSp>
        <p:nvCxnSpPr>
          <p:cNvPr id="1092" name="Google Shape;1092;p52"/>
          <p:cNvCxnSpPr/>
          <p:nvPr/>
        </p:nvCxnSpPr>
        <p:spPr>
          <a:xfrm>
            <a:off x="348200" y="2712975"/>
            <a:ext cx="111300" cy="0"/>
          </a:xfrm>
          <a:prstGeom prst="straightConnector1">
            <a:avLst/>
          </a:prstGeom>
          <a:noFill/>
          <a:ln cap="flat" cmpd="sng" w="9525">
            <a:solidFill>
              <a:schemeClr val="dk2"/>
            </a:solidFill>
            <a:prstDash val="solid"/>
            <a:round/>
            <a:headEnd len="med" w="med" type="none"/>
            <a:tailEnd len="med" w="med" type="none"/>
          </a:ln>
        </p:spPr>
      </p:cxnSp>
      <p:sp>
        <p:nvSpPr>
          <p:cNvPr id="1093" name="Google Shape;1093;p52"/>
          <p:cNvSpPr txBox="1"/>
          <p:nvPr/>
        </p:nvSpPr>
        <p:spPr>
          <a:xfrm>
            <a:off x="136100" y="2559075"/>
            <a:ext cx="28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latin typeface="Poppins"/>
                <a:ea typeface="Poppins"/>
                <a:cs typeface="Poppins"/>
                <a:sym typeface="Poppins"/>
              </a:rPr>
              <a:t>17</a:t>
            </a:r>
            <a:endParaRPr b="1" sz="8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97" name="Shape 1097"/>
        <p:cNvGrpSpPr/>
        <p:nvPr/>
      </p:nvGrpSpPr>
      <p:grpSpPr>
        <a:xfrm>
          <a:off x="0" y="0"/>
          <a:ext cx="0" cy="0"/>
          <a:chOff x="0" y="0"/>
          <a:chExt cx="0" cy="0"/>
        </a:xfrm>
      </p:grpSpPr>
      <p:sp>
        <p:nvSpPr>
          <p:cNvPr id="1098" name="Google Shape;1098;p53"/>
          <p:cNvSpPr txBox="1"/>
          <p:nvPr/>
        </p:nvSpPr>
        <p:spPr>
          <a:xfrm>
            <a:off x="575353" y="2147299"/>
            <a:ext cx="242245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2800" u="none" cap="none" strike="noStrike">
                <a:solidFill>
                  <a:srgbClr val="D6463F"/>
                </a:solidFill>
                <a:latin typeface="Poppins"/>
                <a:ea typeface="Poppins"/>
                <a:cs typeface="Poppins"/>
                <a:sym typeface="Poppins"/>
              </a:rPr>
              <a:t>Thank you!</a:t>
            </a:r>
            <a:endParaRPr/>
          </a:p>
        </p:txBody>
      </p:sp>
      <p:pic>
        <p:nvPicPr>
          <p:cNvPr id="1099" name="Google Shape;1099;p53"/>
          <p:cNvPicPr preferRelativeResize="0"/>
          <p:nvPr/>
        </p:nvPicPr>
        <p:blipFill>
          <a:blip r:embed="rId3">
            <a:alphaModFix/>
          </a:blip>
          <a:stretch>
            <a:fillRect/>
          </a:stretch>
        </p:blipFill>
        <p:spPr>
          <a:xfrm>
            <a:off x="4739525" y="167125"/>
            <a:ext cx="1569950" cy="444825"/>
          </a:xfrm>
          <a:prstGeom prst="rect">
            <a:avLst/>
          </a:prstGeom>
          <a:noFill/>
          <a:ln>
            <a:noFill/>
          </a:ln>
        </p:spPr>
      </p:pic>
      <p:pic>
        <p:nvPicPr>
          <p:cNvPr id="1100" name="Google Shape;1100;p53"/>
          <p:cNvPicPr preferRelativeResize="0"/>
          <p:nvPr/>
        </p:nvPicPr>
        <p:blipFill>
          <a:blip r:embed="rId4">
            <a:alphaModFix/>
          </a:blip>
          <a:stretch>
            <a:fillRect/>
          </a:stretch>
        </p:blipFill>
        <p:spPr>
          <a:xfrm>
            <a:off x="6819650" y="229178"/>
            <a:ext cx="2208368" cy="382775"/>
          </a:xfrm>
          <a:prstGeom prst="rect">
            <a:avLst/>
          </a:prstGeom>
          <a:noFill/>
          <a:ln>
            <a:noFill/>
          </a:ln>
        </p:spPr>
      </p:pic>
      <p:sp>
        <p:nvSpPr>
          <p:cNvPr id="1101" name="Google Shape;1101;p53"/>
          <p:cNvSpPr txBox="1"/>
          <p:nvPr/>
        </p:nvSpPr>
        <p:spPr>
          <a:xfrm>
            <a:off x="6397463" y="189425"/>
            <a:ext cx="3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x</a:t>
            </a:r>
            <a:endParaRPr b="1">
              <a:latin typeface="Poppins"/>
              <a:ea typeface="Poppins"/>
              <a:cs typeface="Poppins"/>
              <a:sym typeface="Poppins"/>
            </a:endParaRPr>
          </a:p>
        </p:txBody>
      </p:sp>
      <p:pic>
        <p:nvPicPr>
          <p:cNvPr id="1102" name="Google Shape;1102;p53"/>
          <p:cNvPicPr preferRelativeResize="0"/>
          <p:nvPr/>
        </p:nvPicPr>
        <p:blipFill>
          <a:blip r:embed="rId5">
            <a:alphaModFix/>
          </a:blip>
          <a:stretch>
            <a:fillRect/>
          </a:stretch>
        </p:blipFill>
        <p:spPr>
          <a:xfrm>
            <a:off x="3150206" y="764350"/>
            <a:ext cx="5841394" cy="3883072"/>
          </a:xfrm>
          <a:prstGeom prst="rect">
            <a:avLst/>
          </a:prstGeom>
          <a:noFill/>
          <a:ln>
            <a:noFill/>
          </a:ln>
        </p:spPr>
      </p:pic>
      <p:pic>
        <p:nvPicPr>
          <p:cNvPr id="1103" name="Google Shape;1103;p53"/>
          <p:cNvPicPr preferRelativeResize="0"/>
          <p:nvPr/>
        </p:nvPicPr>
        <p:blipFill>
          <a:blip r:embed="rId6">
            <a:alphaModFix/>
          </a:blip>
          <a:stretch>
            <a:fillRect/>
          </a:stretch>
        </p:blipFill>
        <p:spPr>
          <a:xfrm>
            <a:off x="4218950" y="1965448"/>
            <a:ext cx="200400" cy="253850"/>
          </a:xfrm>
          <a:prstGeom prst="rect">
            <a:avLst/>
          </a:prstGeom>
          <a:noFill/>
          <a:ln>
            <a:noFill/>
          </a:ln>
        </p:spPr>
      </p:pic>
      <p:pic>
        <p:nvPicPr>
          <p:cNvPr id="1104" name="Google Shape;1104;p53"/>
          <p:cNvPicPr preferRelativeResize="0"/>
          <p:nvPr/>
        </p:nvPicPr>
        <p:blipFill>
          <a:blip r:embed="rId6">
            <a:alphaModFix/>
          </a:blip>
          <a:stretch>
            <a:fillRect/>
          </a:stretch>
        </p:blipFill>
        <p:spPr>
          <a:xfrm rot="-521689">
            <a:off x="5058400" y="2108573"/>
            <a:ext cx="200400" cy="253850"/>
          </a:xfrm>
          <a:prstGeom prst="rect">
            <a:avLst/>
          </a:prstGeom>
          <a:noFill/>
          <a:ln>
            <a:noFill/>
          </a:ln>
        </p:spPr>
      </p:pic>
      <p:pic>
        <p:nvPicPr>
          <p:cNvPr id="1105" name="Google Shape;1105;p53"/>
          <p:cNvPicPr preferRelativeResize="0"/>
          <p:nvPr/>
        </p:nvPicPr>
        <p:blipFill>
          <a:blip r:embed="rId6">
            <a:alphaModFix/>
          </a:blip>
          <a:stretch>
            <a:fillRect/>
          </a:stretch>
        </p:blipFill>
        <p:spPr>
          <a:xfrm rot="-521689">
            <a:off x="5970700" y="2019598"/>
            <a:ext cx="200400" cy="253850"/>
          </a:xfrm>
          <a:prstGeom prst="rect">
            <a:avLst/>
          </a:prstGeom>
          <a:noFill/>
          <a:ln>
            <a:noFill/>
          </a:ln>
        </p:spPr>
      </p:pic>
      <p:pic>
        <p:nvPicPr>
          <p:cNvPr id="1106" name="Google Shape;1106;p53"/>
          <p:cNvPicPr preferRelativeResize="0"/>
          <p:nvPr/>
        </p:nvPicPr>
        <p:blipFill>
          <a:blip r:embed="rId6">
            <a:alphaModFix/>
          </a:blip>
          <a:stretch>
            <a:fillRect/>
          </a:stretch>
        </p:blipFill>
        <p:spPr>
          <a:xfrm rot="-521689">
            <a:off x="6904375" y="1827348"/>
            <a:ext cx="200400" cy="253850"/>
          </a:xfrm>
          <a:prstGeom prst="rect">
            <a:avLst/>
          </a:prstGeom>
          <a:noFill/>
          <a:ln>
            <a:noFill/>
          </a:ln>
        </p:spPr>
      </p:pic>
      <p:pic>
        <p:nvPicPr>
          <p:cNvPr id="1107" name="Google Shape;1107;p53"/>
          <p:cNvPicPr preferRelativeResize="0"/>
          <p:nvPr/>
        </p:nvPicPr>
        <p:blipFill>
          <a:blip r:embed="rId6">
            <a:alphaModFix/>
          </a:blip>
          <a:stretch>
            <a:fillRect/>
          </a:stretch>
        </p:blipFill>
        <p:spPr>
          <a:xfrm rot="-521689">
            <a:off x="7780950" y="2019598"/>
            <a:ext cx="200400" cy="25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54"/>
          <p:cNvSpPr txBox="1"/>
          <p:nvPr/>
        </p:nvSpPr>
        <p:spPr>
          <a:xfrm>
            <a:off x="437300" y="260300"/>
            <a:ext cx="8423400" cy="408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29375F"/>
                </a:solidFill>
                <a:latin typeface="Poppins"/>
                <a:ea typeface="Poppins"/>
                <a:cs typeface="Poppins"/>
                <a:sym typeface="Poppins"/>
              </a:rPr>
              <a:t>References </a:t>
            </a:r>
            <a:endParaRPr b="1" sz="3200">
              <a:solidFill>
                <a:srgbClr val="29375F"/>
              </a:solidFill>
              <a:latin typeface="Poppins"/>
              <a:ea typeface="Poppins"/>
              <a:cs typeface="Poppins"/>
              <a:sym typeface="Poppins"/>
            </a:endParaRPr>
          </a:p>
          <a:p>
            <a:pPr indent="0" lvl="0" marL="0" rtl="0" algn="l">
              <a:spcBef>
                <a:spcPts val="0"/>
              </a:spcBef>
              <a:spcAft>
                <a:spcPts val="0"/>
              </a:spcAft>
              <a:buNone/>
            </a:pPr>
            <a:r>
              <a:t/>
            </a:r>
            <a:endParaRPr b="1">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3"/>
              </a:rPr>
              <a:t>https://www.cdc.gov/nchhstp/newsroom/fact-sheets/hiv/black-african-american-factsheet.html</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4"/>
              </a:rPr>
              <a:t>https://aidsvu.org/local-data/united-states/</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5"/>
              </a:rPr>
              <a:t>https://www1.nyc.gov/site/doh/data/data-sets/hiv-aids-annual-surveillance-statistics.page</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6"/>
              </a:rPr>
              <a:t>https://data.unicef.org/resources/dataset/hiv-aids-statistical-tables/</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7"/>
              </a:rPr>
              <a:t>https://ourworldindata.org/hiv-aids</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8"/>
              </a:rPr>
              <a:t>https://www.intechopen.com/chapters/62037</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9"/>
              </a:rPr>
              <a:t>https://www.unaids.org/en/resources/909090</a:t>
            </a:r>
            <a:endParaRPr b="1">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AutoNum type="arabicPeriod"/>
            </a:pPr>
            <a:r>
              <a:rPr b="1" lang="en-GB" u="sng">
                <a:solidFill>
                  <a:schemeClr val="hlink"/>
                </a:solidFill>
                <a:latin typeface="Poppins"/>
                <a:ea typeface="Poppins"/>
                <a:cs typeface="Poppins"/>
                <a:sym typeface="Poppins"/>
                <a:hlinkClick r:id="rId10"/>
              </a:rPr>
              <a:t>https://wtop.com/dc/2022/02/reasons-for-optimism-and-caution-in-dcs-annual-hiv-report/</a:t>
            </a:r>
            <a:endParaRPr b="1">
              <a:latin typeface="Poppins"/>
              <a:ea typeface="Poppins"/>
              <a:cs typeface="Poppins"/>
              <a:sym typeface="Poppins"/>
            </a:endParaRPr>
          </a:p>
          <a:p>
            <a:pPr indent="0" lvl="0" marL="0" rtl="0" algn="l">
              <a:lnSpc>
                <a:spcPct val="115000"/>
              </a:lnSpc>
              <a:spcBef>
                <a:spcPts val="0"/>
              </a:spcBef>
              <a:spcAft>
                <a:spcPts val="0"/>
              </a:spcAft>
              <a:buNone/>
            </a:pPr>
            <a:r>
              <a:t/>
            </a:r>
            <a:endParaRPr b="1">
              <a:latin typeface="Poppins"/>
              <a:ea typeface="Poppins"/>
              <a:cs typeface="Poppins"/>
              <a:sym typeface="Poppins"/>
            </a:endParaRPr>
          </a:p>
          <a:p>
            <a:pPr indent="0" lvl="0" marL="0" rtl="0" algn="l">
              <a:lnSpc>
                <a:spcPct val="115000"/>
              </a:lnSpc>
              <a:spcBef>
                <a:spcPts val="0"/>
              </a:spcBef>
              <a:spcAft>
                <a:spcPts val="0"/>
              </a:spcAft>
              <a:buNone/>
            </a:pPr>
            <a:r>
              <a:t/>
            </a:r>
            <a:endParaRPr b="1">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958" name="Shape 958"/>
        <p:cNvGrpSpPr/>
        <p:nvPr/>
      </p:nvGrpSpPr>
      <p:grpSpPr>
        <a:xfrm>
          <a:off x="0" y="0"/>
          <a:ext cx="0" cy="0"/>
          <a:chOff x="0" y="0"/>
          <a:chExt cx="0" cy="0"/>
        </a:xfrm>
      </p:grpSpPr>
      <p:sp>
        <p:nvSpPr>
          <p:cNvPr id="959" name="Google Shape;959;p44"/>
          <p:cNvSpPr/>
          <p:nvPr/>
        </p:nvSpPr>
        <p:spPr>
          <a:xfrm>
            <a:off x="2231204" y="358803"/>
            <a:ext cx="4681591" cy="529849"/>
          </a:xfrm>
          <a:custGeom>
            <a:rect b="b" l="l" r="r" t="t"/>
            <a:pathLst>
              <a:path extrusionOk="0" h="7418" w="93041">
                <a:moveTo>
                  <a:pt x="8218" y="1"/>
                </a:moveTo>
                <a:lnTo>
                  <a:pt x="7400" y="19"/>
                </a:lnTo>
                <a:lnTo>
                  <a:pt x="6727" y="37"/>
                </a:lnTo>
                <a:lnTo>
                  <a:pt x="6018" y="74"/>
                </a:lnTo>
                <a:lnTo>
                  <a:pt x="5673" y="110"/>
                </a:lnTo>
                <a:lnTo>
                  <a:pt x="5364" y="165"/>
                </a:lnTo>
                <a:lnTo>
                  <a:pt x="5073" y="237"/>
                </a:lnTo>
                <a:lnTo>
                  <a:pt x="4854" y="310"/>
                </a:lnTo>
                <a:lnTo>
                  <a:pt x="4764" y="346"/>
                </a:lnTo>
                <a:lnTo>
                  <a:pt x="4691" y="401"/>
                </a:lnTo>
                <a:lnTo>
                  <a:pt x="4636" y="455"/>
                </a:lnTo>
                <a:lnTo>
                  <a:pt x="4600" y="510"/>
                </a:lnTo>
                <a:lnTo>
                  <a:pt x="4582" y="583"/>
                </a:lnTo>
                <a:lnTo>
                  <a:pt x="4600" y="655"/>
                </a:lnTo>
                <a:lnTo>
                  <a:pt x="4636" y="728"/>
                </a:lnTo>
                <a:lnTo>
                  <a:pt x="4691" y="801"/>
                </a:lnTo>
                <a:lnTo>
                  <a:pt x="4836" y="892"/>
                </a:lnTo>
                <a:lnTo>
                  <a:pt x="4964" y="964"/>
                </a:lnTo>
                <a:lnTo>
                  <a:pt x="5127" y="1019"/>
                </a:lnTo>
                <a:lnTo>
                  <a:pt x="5273" y="1073"/>
                </a:lnTo>
                <a:lnTo>
                  <a:pt x="5582" y="1164"/>
                </a:lnTo>
                <a:lnTo>
                  <a:pt x="5727" y="1237"/>
                </a:lnTo>
                <a:lnTo>
                  <a:pt x="5854" y="1310"/>
                </a:lnTo>
                <a:lnTo>
                  <a:pt x="5782" y="1364"/>
                </a:lnTo>
                <a:lnTo>
                  <a:pt x="5691" y="1383"/>
                </a:lnTo>
                <a:lnTo>
                  <a:pt x="5600" y="1401"/>
                </a:lnTo>
                <a:lnTo>
                  <a:pt x="5491" y="1419"/>
                </a:lnTo>
                <a:lnTo>
                  <a:pt x="5291" y="1401"/>
                </a:lnTo>
                <a:lnTo>
                  <a:pt x="5073" y="1383"/>
                </a:lnTo>
                <a:lnTo>
                  <a:pt x="4854" y="1364"/>
                </a:lnTo>
                <a:lnTo>
                  <a:pt x="4527" y="1364"/>
                </a:lnTo>
                <a:lnTo>
                  <a:pt x="4436" y="1401"/>
                </a:lnTo>
                <a:lnTo>
                  <a:pt x="4345" y="1437"/>
                </a:lnTo>
                <a:lnTo>
                  <a:pt x="4255" y="1473"/>
                </a:lnTo>
                <a:lnTo>
                  <a:pt x="4182" y="1601"/>
                </a:lnTo>
                <a:lnTo>
                  <a:pt x="4164" y="1710"/>
                </a:lnTo>
                <a:lnTo>
                  <a:pt x="4200" y="1801"/>
                </a:lnTo>
                <a:lnTo>
                  <a:pt x="4255" y="1873"/>
                </a:lnTo>
                <a:lnTo>
                  <a:pt x="4364" y="1946"/>
                </a:lnTo>
                <a:lnTo>
                  <a:pt x="4473" y="2001"/>
                </a:lnTo>
                <a:lnTo>
                  <a:pt x="4764" y="2091"/>
                </a:lnTo>
                <a:lnTo>
                  <a:pt x="5382" y="2255"/>
                </a:lnTo>
                <a:lnTo>
                  <a:pt x="5527" y="2291"/>
                </a:lnTo>
                <a:lnTo>
                  <a:pt x="5636" y="2346"/>
                </a:lnTo>
                <a:lnTo>
                  <a:pt x="5727" y="2401"/>
                </a:lnTo>
                <a:lnTo>
                  <a:pt x="5782" y="2455"/>
                </a:lnTo>
                <a:lnTo>
                  <a:pt x="5527" y="2528"/>
                </a:lnTo>
                <a:lnTo>
                  <a:pt x="5273" y="2564"/>
                </a:lnTo>
                <a:lnTo>
                  <a:pt x="4745" y="2564"/>
                </a:lnTo>
                <a:lnTo>
                  <a:pt x="4236" y="2510"/>
                </a:lnTo>
                <a:lnTo>
                  <a:pt x="3964" y="2491"/>
                </a:lnTo>
                <a:lnTo>
                  <a:pt x="3709" y="2473"/>
                </a:lnTo>
                <a:lnTo>
                  <a:pt x="2982" y="2437"/>
                </a:lnTo>
                <a:lnTo>
                  <a:pt x="2255" y="2401"/>
                </a:lnTo>
                <a:lnTo>
                  <a:pt x="1546" y="2401"/>
                </a:lnTo>
                <a:lnTo>
                  <a:pt x="1182" y="2419"/>
                </a:lnTo>
                <a:lnTo>
                  <a:pt x="819" y="2473"/>
                </a:lnTo>
                <a:lnTo>
                  <a:pt x="710" y="2528"/>
                </a:lnTo>
                <a:lnTo>
                  <a:pt x="619" y="2601"/>
                </a:lnTo>
                <a:lnTo>
                  <a:pt x="564" y="2655"/>
                </a:lnTo>
                <a:lnTo>
                  <a:pt x="546" y="2728"/>
                </a:lnTo>
                <a:lnTo>
                  <a:pt x="528" y="2800"/>
                </a:lnTo>
                <a:lnTo>
                  <a:pt x="546" y="2873"/>
                </a:lnTo>
                <a:lnTo>
                  <a:pt x="582" y="2946"/>
                </a:lnTo>
                <a:lnTo>
                  <a:pt x="619" y="3019"/>
                </a:lnTo>
                <a:lnTo>
                  <a:pt x="746" y="3164"/>
                </a:lnTo>
                <a:lnTo>
                  <a:pt x="891" y="3291"/>
                </a:lnTo>
                <a:lnTo>
                  <a:pt x="1055" y="3400"/>
                </a:lnTo>
                <a:lnTo>
                  <a:pt x="1201" y="3455"/>
                </a:lnTo>
                <a:lnTo>
                  <a:pt x="1582" y="3582"/>
                </a:lnTo>
                <a:lnTo>
                  <a:pt x="1982" y="3691"/>
                </a:lnTo>
                <a:lnTo>
                  <a:pt x="2382" y="3764"/>
                </a:lnTo>
                <a:lnTo>
                  <a:pt x="2800" y="3837"/>
                </a:lnTo>
                <a:lnTo>
                  <a:pt x="3200" y="3909"/>
                </a:lnTo>
                <a:lnTo>
                  <a:pt x="3600" y="4000"/>
                </a:lnTo>
                <a:lnTo>
                  <a:pt x="4000" y="4109"/>
                </a:lnTo>
                <a:lnTo>
                  <a:pt x="4182" y="4164"/>
                </a:lnTo>
                <a:lnTo>
                  <a:pt x="4382" y="4255"/>
                </a:lnTo>
                <a:lnTo>
                  <a:pt x="4236" y="4309"/>
                </a:lnTo>
                <a:lnTo>
                  <a:pt x="4109" y="4346"/>
                </a:lnTo>
                <a:lnTo>
                  <a:pt x="3964" y="4364"/>
                </a:lnTo>
                <a:lnTo>
                  <a:pt x="3836" y="4382"/>
                </a:lnTo>
                <a:lnTo>
                  <a:pt x="3546" y="4382"/>
                </a:lnTo>
                <a:lnTo>
                  <a:pt x="3273" y="4346"/>
                </a:lnTo>
                <a:lnTo>
                  <a:pt x="2691" y="4291"/>
                </a:lnTo>
                <a:lnTo>
                  <a:pt x="2419" y="4273"/>
                </a:lnTo>
                <a:lnTo>
                  <a:pt x="2146" y="4291"/>
                </a:lnTo>
                <a:lnTo>
                  <a:pt x="2073" y="4309"/>
                </a:lnTo>
                <a:lnTo>
                  <a:pt x="2000" y="4346"/>
                </a:lnTo>
                <a:lnTo>
                  <a:pt x="1946" y="4400"/>
                </a:lnTo>
                <a:lnTo>
                  <a:pt x="1910" y="4473"/>
                </a:lnTo>
                <a:lnTo>
                  <a:pt x="1891" y="4546"/>
                </a:lnTo>
                <a:lnTo>
                  <a:pt x="1891" y="4618"/>
                </a:lnTo>
                <a:lnTo>
                  <a:pt x="1910" y="4691"/>
                </a:lnTo>
                <a:lnTo>
                  <a:pt x="1964" y="4764"/>
                </a:lnTo>
                <a:lnTo>
                  <a:pt x="2037" y="4818"/>
                </a:lnTo>
                <a:lnTo>
                  <a:pt x="2128" y="4873"/>
                </a:lnTo>
                <a:lnTo>
                  <a:pt x="2291" y="4946"/>
                </a:lnTo>
                <a:lnTo>
                  <a:pt x="2455" y="5018"/>
                </a:lnTo>
                <a:lnTo>
                  <a:pt x="2528" y="5055"/>
                </a:lnTo>
                <a:lnTo>
                  <a:pt x="2600" y="5109"/>
                </a:lnTo>
                <a:lnTo>
                  <a:pt x="2473" y="5182"/>
                </a:lnTo>
                <a:lnTo>
                  <a:pt x="2309" y="5236"/>
                </a:lnTo>
                <a:lnTo>
                  <a:pt x="2128" y="5291"/>
                </a:lnTo>
                <a:lnTo>
                  <a:pt x="1964" y="5346"/>
                </a:lnTo>
                <a:lnTo>
                  <a:pt x="1800" y="5436"/>
                </a:lnTo>
                <a:lnTo>
                  <a:pt x="1746" y="5473"/>
                </a:lnTo>
                <a:lnTo>
                  <a:pt x="1691" y="5527"/>
                </a:lnTo>
                <a:lnTo>
                  <a:pt x="1673" y="5600"/>
                </a:lnTo>
                <a:lnTo>
                  <a:pt x="1673" y="5673"/>
                </a:lnTo>
                <a:lnTo>
                  <a:pt x="1691" y="5745"/>
                </a:lnTo>
                <a:lnTo>
                  <a:pt x="1728" y="5836"/>
                </a:lnTo>
                <a:lnTo>
                  <a:pt x="1873" y="5909"/>
                </a:lnTo>
                <a:lnTo>
                  <a:pt x="2037" y="5964"/>
                </a:lnTo>
                <a:lnTo>
                  <a:pt x="2200" y="6000"/>
                </a:lnTo>
                <a:lnTo>
                  <a:pt x="2364" y="6018"/>
                </a:lnTo>
                <a:lnTo>
                  <a:pt x="2691" y="6073"/>
                </a:lnTo>
                <a:lnTo>
                  <a:pt x="2855" y="6127"/>
                </a:lnTo>
                <a:lnTo>
                  <a:pt x="3018" y="6182"/>
                </a:lnTo>
                <a:lnTo>
                  <a:pt x="2728" y="6255"/>
                </a:lnTo>
                <a:lnTo>
                  <a:pt x="2437" y="6291"/>
                </a:lnTo>
                <a:lnTo>
                  <a:pt x="2146" y="6291"/>
                </a:lnTo>
                <a:lnTo>
                  <a:pt x="1855" y="6273"/>
                </a:lnTo>
                <a:lnTo>
                  <a:pt x="1273" y="6273"/>
                </a:lnTo>
                <a:lnTo>
                  <a:pt x="964" y="6291"/>
                </a:lnTo>
                <a:lnTo>
                  <a:pt x="692" y="6327"/>
                </a:lnTo>
                <a:lnTo>
                  <a:pt x="564" y="6345"/>
                </a:lnTo>
                <a:lnTo>
                  <a:pt x="437" y="6382"/>
                </a:lnTo>
                <a:lnTo>
                  <a:pt x="292" y="6436"/>
                </a:lnTo>
                <a:lnTo>
                  <a:pt x="182" y="6509"/>
                </a:lnTo>
                <a:lnTo>
                  <a:pt x="73" y="6600"/>
                </a:lnTo>
                <a:lnTo>
                  <a:pt x="37" y="6654"/>
                </a:lnTo>
                <a:lnTo>
                  <a:pt x="19" y="6709"/>
                </a:lnTo>
                <a:lnTo>
                  <a:pt x="1" y="6782"/>
                </a:lnTo>
                <a:lnTo>
                  <a:pt x="19" y="6836"/>
                </a:lnTo>
                <a:lnTo>
                  <a:pt x="37" y="6909"/>
                </a:lnTo>
                <a:lnTo>
                  <a:pt x="73" y="7000"/>
                </a:lnTo>
                <a:lnTo>
                  <a:pt x="182" y="7091"/>
                </a:lnTo>
                <a:lnTo>
                  <a:pt x="310" y="7163"/>
                </a:lnTo>
                <a:lnTo>
                  <a:pt x="455" y="7236"/>
                </a:lnTo>
                <a:lnTo>
                  <a:pt x="601" y="7273"/>
                </a:lnTo>
                <a:lnTo>
                  <a:pt x="891" y="7327"/>
                </a:lnTo>
                <a:lnTo>
                  <a:pt x="1182" y="7363"/>
                </a:lnTo>
                <a:lnTo>
                  <a:pt x="2219" y="7400"/>
                </a:lnTo>
                <a:lnTo>
                  <a:pt x="3255" y="7418"/>
                </a:lnTo>
                <a:lnTo>
                  <a:pt x="4291" y="7400"/>
                </a:lnTo>
                <a:lnTo>
                  <a:pt x="5327" y="7400"/>
                </a:lnTo>
                <a:lnTo>
                  <a:pt x="7400" y="7363"/>
                </a:lnTo>
                <a:lnTo>
                  <a:pt x="9472" y="7327"/>
                </a:lnTo>
                <a:lnTo>
                  <a:pt x="82133" y="7327"/>
                </a:lnTo>
                <a:lnTo>
                  <a:pt x="82133" y="7345"/>
                </a:lnTo>
                <a:lnTo>
                  <a:pt x="83551" y="7345"/>
                </a:lnTo>
                <a:lnTo>
                  <a:pt x="85642" y="7382"/>
                </a:lnTo>
                <a:lnTo>
                  <a:pt x="87714" y="7418"/>
                </a:lnTo>
                <a:lnTo>
                  <a:pt x="90823" y="7418"/>
                </a:lnTo>
                <a:lnTo>
                  <a:pt x="91859" y="7382"/>
                </a:lnTo>
                <a:lnTo>
                  <a:pt x="92150" y="7345"/>
                </a:lnTo>
                <a:lnTo>
                  <a:pt x="92441" y="7291"/>
                </a:lnTo>
                <a:lnTo>
                  <a:pt x="92586" y="7236"/>
                </a:lnTo>
                <a:lnTo>
                  <a:pt x="92713" y="7182"/>
                </a:lnTo>
                <a:lnTo>
                  <a:pt x="92841" y="7109"/>
                </a:lnTo>
                <a:lnTo>
                  <a:pt x="92968" y="7018"/>
                </a:lnTo>
                <a:lnTo>
                  <a:pt x="93004" y="6927"/>
                </a:lnTo>
                <a:lnTo>
                  <a:pt x="93023" y="6854"/>
                </a:lnTo>
                <a:lnTo>
                  <a:pt x="93041" y="6800"/>
                </a:lnTo>
                <a:lnTo>
                  <a:pt x="93023" y="6727"/>
                </a:lnTo>
                <a:lnTo>
                  <a:pt x="93004" y="6673"/>
                </a:lnTo>
                <a:lnTo>
                  <a:pt x="92968" y="6618"/>
                </a:lnTo>
                <a:lnTo>
                  <a:pt x="92859" y="6527"/>
                </a:lnTo>
                <a:lnTo>
                  <a:pt x="92732" y="6454"/>
                </a:lnTo>
                <a:lnTo>
                  <a:pt x="92604" y="6400"/>
                </a:lnTo>
                <a:lnTo>
                  <a:pt x="92477" y="6364"/>
                </a:lnTo>
                <a:lnTo>
                  <a:pt x="92350" y="6345"/>
                </a:lnTo>
                <a:lnTo>
                  <a:pt x="92059" y="6291"/>
                </a:lnTo>
                <a:lnTo>
                  <a:pt x="91186" y="6291"/>
                </a:lnTo>
                <a:lnTo>
                  <a:pt x="90896" y="6309"/>
                </a:lnTo>
                <a:lnTo>
                  <a:pt x="90605" y="6291"/>
                </a:lnTo>
                <a:lnTo>
                  <a:pt x="90314" y="6273"/>
                </a:lnTo>
                <a:lnTo>
                  <a:pt x="90023" y="6200"/>
                </a:lnTo>
                <a:lnTo>
                  <a:pt x="90187" y="6127"/>
                </a:lnTo>
                <a:lnTo>
                  <a:pt x="90350" y="6091"/>
                </a:lnTo>
                <a:lnTo>
                  <a:pt x="90677" y="6036"/>
                </a:lnTo>
                <a:lnTo>
                  <a:pt x="90841" y="6018"/>
                </a:lnTo>
                <a:lnTo>
                  <a:pt x="91005" y="5982"/>
                </a:lnTo>
                <a:lnTo>
                  <a:pt x="91150" y="5927"/>
                </a:lnTo>
                <a:lnTo>
                  <a:pt x="91314" y="5855"/>
                </a:lnTo>
                <a:lnTo>
                  <a:pt x="91350" y="5764"/>
                </a:lnTo>
                <a:lnTo>
                  <a:pt x="91368" y="5691"/>
                </a:lnTo>
                <a:lnTo>
                  <a:pt x="91368" y="5618"/>
                </a:lnTo>
                <a:lnTo>
                  <a:pt x="91332" y="5546"/>
                </a:lnTo>
                <a:lnTo>
                  <a:pt x="91296" y="5491"/>
                </a:lnTo>
                <a:lnTo>
                  <a:pt x="91241" y="5455"/>
                </a:lnTo>
                <a:lnTo>
                  <a:pt x="91077" y="5364"/>
                </a:lnTo>
                <a:lnTo>
                  <a:pt x="90896" y="5309"/>
                </a:lnTo>
                <a:lnTo>
                  <a:pt x="90714" y="5255"/>
                </a:lnTo>
                <a:lnTo>
                  <a:pt x="90568" y="5200"/>
                </a:lnTo>
                <a:lnTo>
                  <a:pt x="90441" y="5127"/>
                </a:lnTo>
                <a:lnTo>
                  <a:pt x="90514" y="5073"/>
                </a:lnTo>
                <a:lnTo>
                  <a:pt x="90587" y="5037"/>
                </a:lnTo>
                <a:lnTo>
                  <a:pt x="90750" y="4964"/>
                </a:lnTo>
                <a:lnTo>
                  <a:pt x="90914" y="4891"/>
                </a:lnTo>
                <a:lnTo>
                  <a:pt x="91005" y="4837"/>
                </a:lnTo>
                <a:lnTo>
                  <a:pt x="91077" y="4782"/>
                </a:lnTo>
                <a:lnTo>
                  <a:pt x="91132" y="4709"/>
                </a:lnTo>
                <a:lnTo>
                  <a:pt x="91150" y="4637"/>
                </a:lnTo>
                <a:lnTo>
                  <a:pt x="91150" y="4564"/>
                </a:lnTo>
                <a:lnTo>
                  <a:pt x="91132" y="4491"/>
                </a:lnTo>
                <a:lnTo>
                  <a:pt x="91096" y="4418"/>
                </a:lnTo>
                <a:lnTo>
                  <a:pt x="91041" y="4364"/>
                </a:lnTo>
                <a:lnTo>
                  <a:pt x="90968" y="4328"/>
                </a:lnTo>
                <a:lnTo>
                  <a:pt x="90896" y="4309"/>
                </a:lnTo>
                <a:lnTo>
                  <a:pt x="90623" y="4291"/>
                </a:lnTo>
                <a:lnTo>
                  <a:pt x="90332" y="4291"/>
                </a:lnTo>
                <a:lnTo>
                  <a:pt x="89768" y="4364"/>
                </a:lnTo>
                <a:lnTo>
                  <a:pt x="89478" y="4382"/>
                </a:lnTo>
                <a:lnTo>
                  <a:pt x="89205" y="4400"/>
                </a:lnTo>
                <a:lnTo>
                  <a:pt x="89060" y="4382"/>
                </a:lnTo>
                <a:lnTo>
                  <a:pt x="88932" y="4364"/>
                </a:lnTo>
                <a:lnTo>
                  <a:pt x="88805" y="4328"/>
                </a:lnTo>
                <a:lnTo>
                  <a:pt x="88660" y="4273"/>
                </a:lnTo>
                <a:lnTo>
                  <a:pt x="88860" y="4182"/>
                </a:lnTo>
                <a:lnTo>
                  <a:pt x="89041" y="4128"/>
                </a:lnTo>
                <a:lnTo>
                  <a:pt x="89441" y="4000"/>
                </a:lnTo>
                <a:lnTo>
                  <a:pt x="89841" y="3928"/>
                </a:lnTo>
                <a:lnTo>
                  <a:pt x="90241" y="3855"/>
                </a:lnTo>
                <a:lnTo>
                  <a:pt x="90641" y="3782"/>
                </a:lnTo>
                <a:lnTo>
                  <a:pt x="91059" y="3691"/>
                </a:lnTo>
                <a:lnTo>
                  <a:pt x="91441" y="3600"/>
                </a:lnTo>
                <a:lnTo>
                  <a:pt x="91841" y="3473"/>
                </a:lnTo>
                <a:lnTo>
                  <a:pt x="91986" y="3419"/>
                </a:lnTo>
                <a:lnTo>
                  <a:pt x="92150" y="3309"/>
                </a:lnTo>
                <a:lnTo>
                  <a:pt x="92295" y="3182"/>
                </a:lnTo>
                <a:lnTo>
                  <a:pt x="92423" y="3037"/>
                </a:lnTo>
                <a:lnTo>
                  <a:pt x="92459" y="2964"/>
                </a:lnTo>
                <a:lnTo>
                  <a:pt x="92495" y="2891"/>
                </a:lnTo>
                <a:lnTo>
                  <a:pt x="92495" y="2819"/>
                </a:lnTo>
                <a:lnTo>
                  <a:pt x="92495" y="2746"/>
                </a:lnTo>
                <a:lnTo>
                  <a:pt x="92459" y="2673"/>
                </a:lnTo>
                <a:lnTo>
                  <a:pt x="92404" y="2601"/>
                </a:lnTo>
                <a:lnTo>
                  <a:pt x="92332" y="2546"/>
                </a:lnTo>
                <a:lnTo>
                  <a:pt x="92223" y="2491"/>
                </a:lnTo>
                <a:lnTo>
                  <a:pt x="91859" y="2437"/>
                </a:lnTo>
                <a:lnTo>
                  <a:pt x="91496" y="2419"/>
                </a:lnTo>
                <a:lnTo>
                  <a:pt x="91132" y="2401"/>
                </a:lnTo>
                <a:lnTo>
                  <a:pt x="90768" y="2419"/>
                </a:lnTo>
                <a:lnTo>
                  <a:pt x="90041" y="2455"/>
                </a:lnTo>
                <a:lnTo>
                  <a:pt x="89332" y="2491"/>
                </a:lnTo>
                <a:lnTo>
                  <a:pt x="89078" y="2510"/>
                </a:lnTo>
                <a:lnTo>
                  <a:pt x="88805" y="2528"/>
                </a:lnTo>
                <a:lnTo>
                  <a:pt x="88296" y="2582"/>
                </a:lnTo>
                <a:lnTo>
                  <a:pt x="87769" y="2582"/>
                </a:lnTo>
                <a:lnTo>
                  <a:pt x="87514" y="2546"/>
                </a:lnTo>
                <a:lnTo>
                  <a:pt x="87260" y="2473"/>
                </a:lnTo>
                <a:lnTo>
                  <a:pt x="87314" y="2419"/>
                </a:lnTo>
                <a:lnTo>
                  <a:pt x="87405" y="2364"/>
                </a:lnTo>
                <a:lnTo>
                  <a:pt x="87514" y="2310"/>
                </a:lnTo>
                <a:lnTo>
                  <a:pt x="87642" y="2273"/>
                </a:lnTo>
                <a:lnTo>
                  <a:pt x="88278" y="2110"/>
                </a:lnTo>
                <a:lnTo>
                  <a:pt x="88569" y="2019"/>
                </a:lnTo>
                <a:lnTo>
                  <a:pt x="88678" y="1964"/>
                </a:lnTo>
                <a:lnTo>
                  <a:pt x="88769" y="1892"/>
                </a:lnTo>
                <a:lnTo>
                  <a:pt x="88841" y="1819"/>
                </a:lnTo>
                <a:lnTo>
                  <a:pt x="88860" y="1728"/>
                </a:lnTo>
                <a:lnTo>
                  <a:pt x="88860" y="1619"/>
                </a:lnTo>
                <a:lnTo>
                  <a:pt x="88787" y="1492"/>
                </a:lnTo>
                <a:lnTo>
                  <a:pt x="88696" y="1455"/>
                </a:lnTo>
                <a:lnTo>
                  <a:pt x="88605" y="1419"/>
                </a:lnTo>
                <a:lnTo>
                  <a:pt x="88496" y="1383"/>
                </a:lnTo>
                <a:lnTo>
                  <a:pt x="88187" y="1383"/>
                </a:lnTo>
                <a:lnTo>
                  <a:pt x="87969" y="1401"/>
                </a:lnTo>
                <a:lnTo>
                  <a:pt x="87751" y="1419"/>
                </a:lnTo>
                <a:lnTo>
                  <a:pt x="87551" y="1437"/>
                </a:lnTo>
                <a:lnTo>
                  <a:pt x="87442" y="1419"/>
                </a:lnTo>
                <a:lnTo>
                  <a:pt x="87351" y="1401"/>
                </a:lnTo>
                <a:lnTo>
                  <a:pt x="87260" y="1364"/>
                </a:lnTo>
                <a:lnTo>
                  <a:pt x="87169" y="1328"/>
                </a:lnTo>
                <a:lnTo>
                  <a:pt x="87314" y="1255"/>
                </a:lnTo>
                <a:lnTo>
                  <a:pt x="87460" y="1183"/>
                </a:lnTo>
                <a:lnTo>
                  <a:pt x="87769" y="1092"/>
                </a:lnTo>
                <a:lnTo>
                  <a:pt x="87914" y="1037"/>
                </a:lnTo>
                <a:lnTo>
                  <a:pt x="88060" y="983"/>
                </a:lnTo>
                <a:lnTo>
                  <a:pt x="88205" y="910"/>
                </a:lnTo>
                <a:lnTo>
                  <a:pt x="88351" y="819"/>
                </a:lnTo>
                <a:lnTo>
                  <a:pt x="88405" y="746"/>
                </a:lnTo>
                <a:lnTo>
                  <a:pt x="88441" y="674"/>
                </a:lnTo>
                <a:lnTo>
                  <a:pt x="88460" y="601"/>
                </a:lnTo>
                <a:lnTo>
                  <a:pt x="88441" y="528"/>
                </a:lnTo>
                <a:lnTo>
                  <a:pt x="88405" y="474"/>
                </a:lnTo>
                <a:lnTo>
                  <a:pt x="88351" y="419"/>
                </a:lnTo>
                <a:lnTo>
                  <a:pt x="88278" y="364"/>
                </a:lnTo>
                <a:lnTo>
                  <a:pt x="88187" y="328"/>
                </a:lnTo>
                <a:lnTo>
                  <a:pt x="87951" y="237"/>
                </a:lnTo>
                <a:lnTo>
                  <a:pt x="87678" y="183"/>
                </a:lnTo>
                <a:lnTo>
                  <a:pt x="87369" y="128"/>
                </a:lnTo>
                <a:lnTo>
                  <a:pt x="87023" y="92"/>
                </a:lnTo>
                <a:lnTo>
                  <a:pt x="86314" y="55"/>
                </a:lnTo>
                <a:lnTo>
                  <a:pt x="85642" y="19"/>
                </a:lnTo>
                <a:lnTo>
                  <a:pt x="84078" y="19"/>
                </a:lnTo>
                <a:lnTo>
                  <a:pt x="83333" y="37"/>
                </a:lnTo>
                <a:lnTo>
                  <a:pt x="82588" y="55"/>
                </a:lnTo>
                <a:lnTo>
                  <a:pt x="81842" y="110"/>
                </a:lnTo>
                <a:lnTo>
                  <a:pt x="11435" y="110"/>
                </a:lnTo>
                <a:lnTo>
                  <a:pt x="10635" y="55"/>
                </a:lnTo>
                <a:lnTo>
                  <a:pt x="9836" y="19"/>
                </a:lnTo>
                <a:lnTo>
                  <a:pt x="9017" y="1"/>
                </a:lnTo>
                <a:close/>
              </a:path>
            </a:pathLst>
          </a:custGeom>
          <a:solidFill>
            <a:schemeClr val="accent2"/>
          </a:solidFill>
          <a:ln>
            <a:noFill/>
          </a:ln>
          <a:effectLst>
            <a:outerShdw rotWithShape="0" algn="bl" dir="2160000" dist="95250">
              <a:schemeClr val="dk1">
                <a:alpha val="4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4"/>
          <p:cNvSpPr txBox="1"/>
          <p:nvPr>
            <p:ph idx="17" type="title"/>
          </p:nvPr>
        </p:nvSpPr>
        <p:spPr>
          <a:xfrm>
            <a:off x="783888" y="1442475"/>
            <a:ext cx="508500" cy="454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000"/>
              <a:buNone/>
            </a:pPr>
            <a:r>
              <a:rPr lang="en-GB">
                <a:solidFill>
                  <a:schemeClr val="lt1"/>
                </a:solidFill>
              </a:rPr>
              <a:t>01</a:t>
            </a:r>
            <a:endParaRPr>
              <a:solidFill>
                <a:schemeClr val="lt1"/>
              </a:solidFill>
            </a:endParaRPr>
          </a:p>
        </p:txBody>
      </p:sp>
      <p:sp>
        <p:nvSpPr>
          <p:cNvPr id="961" name="Google Shape;961;p44"/>
          <p:cNvSpPr txBox="1"/>
          <p:nvPr>
            <p:ph type="title"/>
          </p:nvPr>
        </p:nvSpPr>
        <p:spPr>
          <a:xfrm>
            <a:off x="720000" y="500221"/>
            <a:ext cx="7704000" cy="572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600"/>
              <a:buNone/>
            </a:pPr>
            <a:r>
              <a:rPr lang="en-GB" sz="2000">
                <a:solidFill>
                  <a:schemeClr val="lt1"/>
                </a:solidFill>
              </a:rPr>
              <a:t>TABLE OF CONTENTS</a:t>
            </a:r>
            <a:endParaRPr sz="2000">
              <a:solidFill>
                <a:schemeClr val="lt1"/>
              </a:solidFill>
            </a:endParaRPr>
          </a:p>
        </p:txBody>
      </p:sp>
      <p:sp>
        <p:nvSpPr>
          <p:cNvPr id="962" name="Google Shape;962;p44"/>
          <p:cNvSpPr txBox="1"/>
          <p:nvPr>
            <p:ph idx="18" type="subTitle"/>
          </p:nvPr>
        </p:nvSpPr>
        <p:spPr>
          <a:xfrm>
            <a:off x="1610494" y="1457016"/>
            <a:ext cx="2667900" cy="37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GB"/>
              <a:t>Disparity Overview</a:t>
            </a:r>
            <a:endParaRPr/>
          </a:p>
        </p:txBody>
      </p:sp>
      <p:sp>
        <p:nvSpPr>
          <p:cNvPr id="963" name="Google Shape;963;p44"/>
          <p:cNvSpPr/>
          <p:nvPr/>
        </p:nvSpPr>
        <p:spPr>
          <a:xfrm>
            <a:off x="720000" y="1274392"/>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4" name="Google Shape;964;p44"/>
          <p:cNvSpPr txBox="1"/>
          <p:nvPr/>
        </p:nvSpPr>
        <p:spPr>
          <a:xfrm>
            <a:off x="686162" y="1362022"/>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Poppins"/>
                <a:ea typeface="Poppins"/>
                <a:cs typeface="Poppins"/>
                <a:sym typeface="Poppins"/>
              </a:rPr>
              <a:t>01</a:t>
            </a:r>
            <a:endParaRPr/>
          </a:p>
        </p:txBody>
      </p:sp>
      <p:sp>
        <p:nvSpPr>
          <p:cNvPr id="965" name="Google Shape;965;p44"/>
          <p:cNvSpPr txBox="1"/>
          <p:nvPr/>
        </p:nvSpPr>
        <p:spPr>
          <a:xfrm>
            <a:off x="787380" y="2695829"/>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66" name="Google Shape;966;p44"/>
          <p:cNvSpPr/>
          <p:nvPr/>
        </p:nvSpPr>
        <p:spPr>
          <a:xfrm>
            <a:off x="723492" y="2527746"/>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7" name="Google Shape;967;p44"/>
          <p:cNvSpPr txBox="1"/>
          <p:nvPr/>
        </p:nvSpPr>
        <p:spPr>
          <a:xfrm>
            <a:off x="689654" y="2615376"/>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02</a:t>
            </a:r>
            <a:endParaRPr/>
          </a:p>
        </p:txBody>
      </p:sp>
      <p:sp>
        <p:nvSpPr>
          <p:cNvPr id="968" name="Google Shape;968;p44"/>
          <p:cNvSpPr txBox="1"/>
          <p:nvPr/>
        </p:nvSpPr>
        <p:spPr>
          <a:xfrm>
            <a:off x="817726" y="3963301"/>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69" name="Google Shape;969;p44"/>
          <p:cNvSpPr/>
          <p:nvPr/>
        </p:nvSpPr>
        <p:spPr>
          <a:xfrm>
            <a:off x="753838" y="3795218"/>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44"/>
          <p:cNvSpPr txBox="1"/>
          <p:nvPr/>
        </p:nvSpPr>
        <p:spPr>
          <a:xfrm>
            <a:off x="720000" y="3882848"/>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03</a:t>
            </a:r>
            <a:endParaRPr/>
          </a:p>
        </p:txBody>
      </p:sp>
      <p:sp>
        <p:nvSpPr>
          <p:cNvPr id="971" name="Google Shape;971;p44"/>
          <p:cNvSpPr txBox="1"/>
          <p:nvPr/>
        </p:nvSpPr>
        <p:spPr>
          <a:xfrm>
            <a:off x="4948777" y="1466066"/>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72" name="Google Shape;972;p44"/>
          <p:cNvSpPr/>
          <p:nvPr/>
        </p:nvSpPr>
        <p:spPr>
          <a:xfrm>
            <a:off x="4884889" y="1297983"/>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3" name="Google Shape;973;p44"/>
          <p:cNvSpPr txBox="1"/>
          <p:nvPr/>
        </p:nvSpPr>
        <p:spPr>
          <a:xfrm>
            <a:off x="4851051" y="1385613"/>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04</a:t>
            </a:r>
            <a:endParaRPr/>
          </a:p>
        </p:txBody>
      </p:sp>
      <p:sp>
        <p:nvSpPr>
          <p:cNvPr id="974" name="Google Shape;974;p44"/>
          <p:cNvSpPr txBox="1"/>
          <p:nvPr/>
        </p:nvSpPr>
        <p:spPr>
          <a:xfrm>
            <a:off x="4945933" y="2695829"/>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75" name="Google Shape;975;p44"/>
          <p:cNvSpPr/>
          <p:nvPr/>
        </p:nvSpPr>
        <p:spPr>
          <a:xfrm>
            <a:off x="4882045" y="2527746"/>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6" name="Google Shape;976;p44"/>
          <p:cNvSpPr txBox="1"/>
          <p:nvPr/>
        </p:nvSpPr>
        <p:spPr>
          <a:xfrm>
            <a:off x="4848207" y="2615376"/>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05</a:t>
            </a:r>
            <a:endParaRPr/>
          </a:p>
        </p:txBody>
      </p:sp>
      <p:sp>
        <p:nvSpPr>
          <p:cNvPr id="977" name="Google Shape;977;p44"/>
          <p:cNvSpPr txBox="1"/>
          <p:nvPr/>
        </p:nvSpPr>
        <p:spPr>
          <a:xfrm>
            <a:off x="4979771" y="39588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3000"/>
              <a:buFont typeface="Poppins"/>
              <a:buNone/>
            </a:pPr>
            <a:r>
              <a:rPr b="1" i="0" lang="en-GB" sz="2500" u="none" cap="none" strike="noStrike">
                <a:solidFill>
                  <a:schemeClr val="lt1"/>
                </a:solidFill>
                <a:latin typeface="Poppins"/>
                <a:ea typeface="Poppins"/>
                <a:cs typeface="Poppins"/>
                <a:sym typeface="Poppins"/>
              </a:rPr>
              <a:t>01</a:t>
            </a:r>
            <a:endParaRPr b="1" i="0" sz="2500" u="none" cap="none" strike="noStrike">
              <a:solidFill>
                <a:schemeClr val="lt1"/>
              </a:solidFill>
              <a:latin typeface="Poppins"/>
              <a:ea typeface="Poppins"/>
              <a:cs typeface="Poppins"/>
              <a:sym typeface="Poppins"/>
            </a:endParaRPr>
          </a:p>
        </p:txBody>
      </p:sp>
      <p:sp>
        <p:nvSpPr>
          <p:cNvPr id="978" name="Google Shape;978;p44"/>
          <p:cNvSpPr/>
          <p:nvPr/>
        </p:nvSpPr>
        <p:spPr>
          <a:xfrm>
            <a:off x="4915883" y="3790770"/>
            <a:ext cx="667024" cy="622883"/>
          </a:xfrm>
          <a:custGeom>
            <a:rect b="b" l="l" r="r" t="t"/>
            <a:pathLst>
              <a:path extrusionOk="0" h="156111" w="167174">
                <a:moveTo>
                  <a:pt x="80188" y="0"/>
                </a:moveTo>
                <a:lnTo>
                  <a:pt x="78702" y="55"/>
                </a:lnTo>
                <a:lnTo>
                  <a:pt x="77244" y="138"/>
                </a:lnTo>
                <a:lnTo>
                  <a:pt x="75785" y="248"/>
                </a:lnTo>
                <a:lnTo>
                  <a:pt x="74299" y="413"/>
                </a:lnTo>
                <a:lnTo>
                  <a:pt x="72841" y="605"/>
                </a:lnTo>
                <a:lnTo>
                  <a:pt x="71410" y="853"/>
                </a:lnTo>
                <a:lnTo>
                  <a:pt x="69952" y="1128"/>
                </a:lnTo>
                <a:lnTo>
                  <a:pt x="68521" y="1431"/>
                </a:lnTo>
                <a:lnTo>
                  <a:pt x="67090" y="1761"/>
                </a:lnTo>
                <a:lnTo>
                  <a:pt x="65686" y="2146"/>
                </a:lnTo>
                <a:lnTo>
                  <a:pt x="64283" y="2559"/>
                </a:lnTo>
                <a:lnTo>
                  <a:pt x="62879" y="2999"/>
                </a:lnTo>
                <a:lnTo>
                  <a:pt x="61476" y="3495"/>
                </a:lnTo>
                <a:lnTo>
                  <a:pt x="60100" y="3990"/>
                </a:lnTo>
                <a:lnTo>
                  <a:pt x="58724" y="4540"/>
                </a:lnTo>
                <a:lnTo>
                  <a:pt x="57348" y="5118"/>
                </a:lnTo>
                <a:lnTo>
                  <a:pt x="56000" y="5724"/>
                </a:lnTo>
                <a:lnTo>
                  <a:pt x="54651" y="6357"/>
                </a:lnTo>
                <a:lnTo>
                  <a:pt x="53330" y="7017"/>
                </a:lnTo>
                <a:lnTo>
                  <a:pt x="51982" y="7705"/>
                </a:lnTo>
                <a:lnTo>
                  <a:pt x="50689" y="8421"/>
                </a:lnTo>
                <a:lnTo>
                  <a:pt x="49395" y="9164"/>
                </a:lnTo>
                <a:lnTo>
                  <a:pt x="48102" y="9907"/>
                </a:lnTo>
                <a:lnTo>
                  <a:pt x="46809" y="10705"/>
                </a:lnTo>
                <a:lnTo>
                  <a:pt x="45543" y="11530"/>
                </a:lnTo>
                <a:lnTo>
                  <a:pt x="44304" y="12356"/>
                </a:lnTo>
                <a:lnTo>
                  <a:pt x="43066" y="13236"/>
                </a:lnTo>
                <a:lnTo>
                  <a:pt x="41828" y="14117"/>
                </a:lnTo>
                <a:lnTo>
                  <a:pt x="40617" y="15025"/>
                </a:lnTo>
                <a:lnTo>
                  <a:pt x="39434" y="15933"/>
                </a:lnTo>
                <a:lnTo>
                  <a:pt x="38223" y="16896"/>
                </a:lnTo>
                <a:lnTo>
                  <a:pt x="37067" y="17859"/>
                </a:lnTo>
                <a:lnTo>
                  <a:pt x="35911" y="18850"/>
                </a:lnTo>
                <a:lnTo>
                  <a:pt x="34756" y="19841"/>
                </a:lnTo>
                <a:lnTo>
                  <a:pt x="33655" y="20859"/>
                </a:lnTo>
                <a:lnTo>
                  <a:pt x="32527" y="21904"/>
                </a:lnTo>
                <a:lnTo>
                  <a:pt x="31426" y="22950"/>
                </a:lnTo>
                <a:lnTo>
                  <a:pt x="30353" y="23996"/>
                </a:lnTo>
                <a:lnTo>
                  <a:pt x="29307" y="25097"/>
                </a:lnTo>
                <a:lnTo>
                  <a:pt x="28261" y="26170"/>
                </a:lnTo>
                <a:lnTo>
                  <a:pt x="27216" y="27298"/>
                </a:lnTo>
                <a:lnTo>
                  <a:pt x="26197" y="28399"/>
                </a:lnTo>
                <a:lnTo>
                  <a:pt x="25207" y="29527"/>
                </a:lnTo>
                <a:lnTo>
                  <a:pt x="24244" y="30683"/>
                </a:lnTo>
                <a:lnTo>
                  <a:pt x="23280" y="31839"/>
                </a:lnTo>
                <a:lnTo>
                  <a:pt x="22345" y="32994"/>
                </a:lnTo>
                <a:lnTo>
                  <a:pt x="21437" y="34150"/>
                </a:lnTo>
                <a:lnTo>
                  <a:pt x="20529" y="35333"/>
                </a:lnTo>
                <a:lnTo>
                  <a:pt x="19648" y="36517"/>
                </a:lnTo>
                <a:lnTo>
                  <a:pt x="18767" y="37700"/>
                </a:lnTo>
                <a:lnTo>
                  <a:pt x="17942" y="38911"/>
                </a:lnTo>
                <a:lnTo>
                  <a:pt x="16181" y="41497"/>
                </a:lnTo>
                <a:lnTo>
                  <a:pt x="14447" y="44112"/>
                </a:lnTo>
                <a:lnTo>
                  <a:pt x="13622" y="45432"/>
                </a:lnTo>
                <a:lnTo>
                  <a:pt x="12796" y="46781"/>
                </a:lnTo>
                <a:lnTo>
                  <a:pt x="11998" y="48129"/>
                </a:lnTo>
                <a:lnTo>
                  <a:pt x="11200" y="49478"/>
                </a:lnTo>
                <a:lnTo>
                  <a:pt x="10402" y="50854"/>
                </a:lnTo>
                <a:lnTo>
                  <a:pt x="9659" y="52229"/>
                </a:lnTo>
                <a:lnTo>
                  <a:pt x="8916" y="53605"/>
                </a:lnTo>
                <a:lnTo>
                  <a:pt x="8200" y="55009"/>
                </a:lnTo>
                <a:lnTo>
                  <a:pt x="7512" y="56412"/>
                </a:lnTo>
                <a:lnTo>
                  <a:pt x="6825" y="57816"/>
                </a:lnTo>
                <a:lnTo>
                  <a:pt x="6192" y="59247"/>
                </a:lnTo>
                <a:lnTo>
                  <a:pt x="5559" y="60678"/>
                </a:lnTo>
                <a:lnTo>
                  <a:pt x="4981" y="62108"/>
                </a:lnTo>
                <a:lnTo>
                  <a:pt x="4403" y="63567"/>
                </a:lnTo>
                <a:lnTo>
                  <a:pt x="3853" y="65025"/>
                </a:lnTo>
                <a:lnTo>
                  <a:pt x="3357" y="66484"/>
                </a:lnTo>
                <a:lnTo>
                  <a:pt x="2862" y="67942"/>
                </a:lnTo>
                <a:lnTo>
                  <a:pt x="2422" y="69428"/>
                </a:lnTo>
                <a:lnTo>
                  <a:pt x="2009" y="70914"/>
                </a:lnTo>
                <a:lnTo>
                  <a:pt x="1651" y="72428"/>
                </a:lnTo>
                <a:lnTo>
                  <a:pt x="1293" y="73941"/>
                </a:lnTo>
                <a:lnTo>
                  <a:pt x="991" y="75427"/>
                </a:lnTo>
                <a:lnTo>
                  <a:pt x="715" y="76968"/>
                </a:lnTo>
                <a:lnTo>
                  <a:pt x="495" y="78482"/>
                </a:lnTo>
                <a:lnTo>
                  <a:pt x="303" y="80023"/>
                </a:lnTo>
                <a:lnTo>
                  <a:pt x="165" y="81564"/>
                </a:lnTo>
                <a:lnTo>
                  <a:pt x="55" y="83105"/>
                </a:lnTo>
                <a:lnTo>
                  <a:pt x="0" y="84673"/>
                </a:lnTo>
                <a:lnTo>
                  <a:pt x="0" y="85664"/>
                </a:lnTo>
                <a:lnTo>
                  <a:pt x="0" y="86655"/>
                </a:lnTo>
                <a:lnTo>
                  <a:pt x="28" y="87645"/>
                </a:lnTo>
                <a:lnTo>
                  <a:pt x="55" y="88636"/>
                </a:lnTo>
                <a:lnTo>
                  <a:pt x="110" y="89627"/>
                </a:lnTo>
                <a:lnTo>
                  <a:pt x="193" y="90617"/>
                </a:lnTo>
                <a:lnTo>
                  <a:pt x="303" y="91608"/>
                </a:lnTo>
                <a:lnTo>
                  <a:pt x="413" y="92571"/>
                </a:lnTo>
                <a:lnTo>
                  <a:pt x="550" y="93562"/>
                </a:lnTo>
                <a:lnTo>
                  <a:pt x="688" y="94525"/>
                </a:lnTo>
                <a:lnTo>
                  <a:pt x="853" y="95516"/>
                </a:lnTo>
                <a:lnTo>
                  <a:pt x="1046" y="96479"/>
                </a:lnTo>
                <a:lnTo>
                  <a:pt x="1238" y="97442"/>
                </a:lnTo>
                <a:lnTo>
                  <a:pt x="1458" y="98405"/>
                </a:lnTo>
                <a:lnTo>
                  <a:pt x="1706" y="99368"/>
                </a:lnTo>
                <a:lnTo>
                  <a:pt x="1954" y="100304"/>
                </a:lnTo>
                <a:lnTo>
                  <a:pt x="2229" y="101267"/>
                </a:lnTo>
                <a:lnTo>
                  <a:pt x="2504" y="102202"/>
                </a:lnTo>
                <a:lnTo>
                  <a:pt x="3110" y="104074"/>
                </a:lnTo>
                <a:lnTo>
                  <a:pt x="3798" y="105945"/>
                </a:lnTo>
                <a:lnTo>
                  <a:pt x="4541" y="107789"/>
                </a:lnTo>
                <a:lnTo>
                  <a:pt x="5339" y="109605"/>
                </a:lnTo>
                <a:lnTo>
                  <a:pt x="6192" y="111393"/>
                </a:lnTo>
                <a:lnTo>
                  <a:pt x="7100" y="113155"/>
                </a:lnTo>
                <a:lnTo>
                  <a:pt x="8063" y="114916"/>
                </a:lnTo>
                <a:lnTo>
                  <a:pt x="9081" y="116622"/>
                </a:lnTo>
                <a:lnTo>
                  <a:pt x="10127" y="118328"/>
                </a:lnTo>
                <a:lnTo>
                  <a:pt x="11255" y="119979"/>
                </a:lnTo>
                <a:lnTo>
                  <a:pt x="12411" y="121603"/>
                </a:lnTo>
                <a:lnTo>
                  <a:pt x="13622" y="123199"/>
                </a:lnTo>
                <a:lnTo>
                  <a:pt x="14887" y="124767"/>
                </a:lnTo>
                <a:lnTo>
                  <a:pt x="16181" y="126308"/>
                </a:lnTo>
                <a:lnTo>
                  <a:pt x="17529" y="127794"/>
                </a:lnTo>
                <a:lnTo>
                  <a:pt x="18905" y="129253"/>
                </a:lnTo>
                <a:lnTo>
                  <a:pt x="20336" y="130684"/>
                </a:lnTo>
                <a:lnTo>
                  <a:pt x="21794" y="132060"/>
                </a:lnTo>
                <a:lnTo>
                  <a:pt x="23280" y="133408"/>
                </a:lnTo>
                <a:lnTo>
                  <a:pt x="24794" y="134701"/>
                </a:lnTo>
                <a:lnTo>
                  <a:pt x="26363" y="135967"/>
                </a:lnTo>
                <a:lnTo>
                  <a:pt x="27959" y="137178"/>
                </a:lnTo>
                <a:lnTo>
                  <a:pt x="29582" y="138334"/>
                </a:lnTo>
                <a:lnTo>
                  <a:pt x="31233" y="139462"/>
                </a:lnTo>
                <a:lnTo>
                  <a:pt x="32912" y="140535"/>
                </a:lnTo>
                <a:lnTo>
                  <a:pt x="34591" y="141553"/>
                </a:lnTo>
                <a:lnTo>
                  <a:pt x="36324" y="142572"/>
                </a:lnTo>
                <a:lnTo>
                  <a:pt x="38058" y="143507"/>
                </a:lnTo>
                <a:lnTo>
                  <a:pt x="39819" y="144415"/>
                </a:lnTo>
                <a:lnTo>
                  <a:pt x="41608" y="145296"/>
                </a:lnTo>
                <a:lnTo>
                  <a:pt x="43396" y="146149"/>
                </a:lnTo>
                <a:lnTo>
                  <a:pt x="45213" y="146947"/>
                </a:lnTo>
                <a:lnTo>
                  <a:pt x="47029" y="147690"/>
                </a:lnTo>
                <a:lnTo>
                  <a:pt x="48900" y="148433"/>
                </a:lnTo>
                <a:lnTo>
                  <a:pt x="50744" y="149121"/>
                </a:lnTo>
                <a:lnTo>
                  <a:pt x="52643" y="149754"/>
                </a:lnTo>
                <a:lnTo>
                  <a:pt x="54541" y="150387"/>
                </a:lnTo>
                <a:lnTo>
                  <a:pt x="56440" y="150965"/>
                </a:lnTo>
                <a:lnTo>
                  <a:pt x="58339" y="151515"/>
                </a:lnTo>
                <a:lnTo>
                  <a:pt x="60293" y="152038"/>
                </a:lnTo>
                <a:lnTo>
                  <a:pt x="62219" y="152506"/>
                </a:lnTo>
                <a:lnTo>
                  <a:pt x="64173" y="152946"/>
                </a:lnTo>
                <a:lnTo>
                  <a:pt x="66126" y="153359"/>
                </a:lnTo>
                <a:lnTo>
                  <a:pt x="68080" y="153744"/>
                </a:lnTo>
                <a:lnTo>
                  <a:pt x="70062" y="154102"/>
                </a:lnTo>
                <a:lnTo>
                  <a:pt x="72043" y="154432"/>
                </a:lnTo>
                <a:lnTo>
                  <a:pt x="74024" y="154735"/>
                </a:lnTo>
                <a:lnTo>
                  <a:pt x="76006" y="154982"/>
                </a:lnTo>
                <a:lnTo>
                  <a:pt x="78014" y="155230"/>
                </a:lnTo>
                <a:lnTo>
                  <a:pt x="79996" y="155423"/>
                </a:lnTo>
                <a:lnTo>
                  <a:pt x="82005" y="155615"/>
                </a:lnTo>
                <a:lnTo>
                  <a:pt x="83986" y="155753"/>
                </a:lnTo>
                <a:lnTo>
                  <a:pt x="85995" y="155890"/>
                </a:lnTo>
                <a:lnTo>
                  <a:pt x="87976" y="155973"/>
                </a:lnTo>
                <a:lnTo>
                  <a:pt x="89985" y="156055"/>
                </a:lnTo>
                <a:lnTo>
                  <a:pt x="91856" y="156110"/>
                </a:lnTo>
                <a:lnTo>
                  <a:pt x="95599" y="156110"/>
                </a:lnTo>
                <a:lnTo>
                  <a:pt x="97470" y="156083"/>
                </a:lnTo>
                <a:lnTo>
                  <a:pt x="99341" y="156028"/>
                </a:lnTo>
                <a:lnTo>
                  <a:pt x="101240" y="155945"/>
                </a:lnTo>
                <a:lnTo>
                  <a:pt x="103111" y="155835"/>
                </a:lnTo>
                <a:lnTo>
                  <a:pt x="104982" y="155698"/>
                </a:lnTo>
                <a:lnTo>
                  <a:pt x="106854" y="155505"/>
                </a:lnTo>
                <a:lnTo>
                  <a:pt x="108725" y="155312"/>
                </a:lnTo>
                <a:lnTo>
                  <a:pt x="110596" y="155065"/>
                </a:lnTo>
                <a:lnTo>
                  <a:pt x="112467" y="154790"/>
                </a:lnTo>
                <a:lnTo>
                  <a:pt x="114311" y="154487"/>
                </a:lnTo>
                <a:lnTo>
                  <a:pt x="116155" y="154129"/>
                </a:lnTo>
                <a:lnTo>
                  <a:pt x="117971" y="153744"/>
                </a:lnTo>
                <a:lnTo>
                  <a:pt x="119787" y="153331"/>
                </a:lnTo>
                <a:lnTo>
                  <a:pt x="121603" y="152863"/>
                </a:lnTo>
                <a:lnTo>
                  <a:pt x="123392" y="152368"/>
                </a:lnTo>
                <a:lnTo>
                  <a:pt x="125153" y="151845"/>
                </a:lnTo>
                <a:lnTo>
                  <a:pt x="126914" y="151267"/>
                </a:lnTo>
                <a:lnTo>
                  <a:pt x="128648" y="150634"/>
                </a:lnTo>
                <a:lnTo>
                  <a:pt x="130382" y="149974"/>
                </a:lnTo>
                <a:lnTo>
                  <a:pt x="132088" y="149258"/>
                </a:lnTo>
                <a:lnTo>
                  <a:pt x="133766" y="148488"/>
                </a:lnTo>
                <a:lnTo>
                  <a:pt x="135418" y="147690"/>
                </a:lnTo>
                <a:lnTo>
                  <a:pt x="137041" y="146837"/>
                </a:lnTo>
                <a:lnTo>
                  <a:pt x="138637" y="145929"/>
                </a:lnTo>
                <a:lnTo>
                  <a:pt x="140206" y="144993"/>
                </a:lnTo>
                <a:lnTo>
                  <a:pt x="141747" y="143975"/>
                </a:lnTo>
                <a:lnTo>
                  <a:pt x="143260" y="142929"/>
                </a:lnTo>
                <a:lnTo>
                  <a:pt x="144746" y="141829"/>
                </a:lnTo>
                <a:lnTo>
                  <a:pt x="146205" y="140673"/>
                </a:lnTo>
                <a:lnTo>
                  <a:pt x="147168" y="139847"/>
                </a:lnTo>
                <a:lnTo>
                  <a:pt x="148103" y="139022"/>
                </a:lnTo>
                <a:lnTo>
                  <a:pt x="149012" y="138169"/>
                </a:lnTo>
                <a:lnTo>
                  <a:pt x="149892" y="137288"/>
                </a:lnTo>
                <a:lnTo>
                  <a:pt x="150773" y="136407"/>
                </a:lnTo>
                <a:lnTo>
                  <a:pt x="151626" y="135499"/>
                </a:lnTo>
                <a:lnTo>
                  <a:pt x="152451" y="134564"/>
                </a:lnTo>
                <a:lnTo>
                  <a:pt x="153249" y="133628"/>
                </a:lnTo>
                <a:lnTo>
                  <a:pt x="154020" y="132665"/>
                </a:lnTo>
                <a:lnTo>
                  <a:pt x="154763" y="131702"/>
                </a:lnTo>
                <a:lnTo>
                  <a:pt x="155506" y="130684"/>
                </a:lnTo>
                <a:lnTo>
                  <a:pt x="156221" y="129693"/>
                </a:lnTo>
                <a:lnTo>
                  <a:pt x="156909" y="128647"/>
                </a:lnTo>
                <a:lnTo>
                  <a:pt x="157570" y="127629"/>
                </a:lnTo>
                <a:lnTo>
                  <a:pt x="158203" y="126556"/>
                </a:lnTo>
                <a:lnTo>
                  <a:pt x="158836" y="125483"/>
                </a:lnTo>
                <a:lnTo>
                  <a:pt x="159414" y="124410"/>
                </a:lnTo>
                <a:lnTo>
                  <a:pt x="159991" y="123309"/>
                </a:lnTo>
                <a:lnTo>
                  <a:pt x="160542" y="122208"/>
                </a:lnTo>
                <a:lnTo>
                  <a:pt x="161092" y="121080"/>
                </a:lnTo>
                <a:lnTo>
                  <a:pt x="161587" y="119952"/>
                </a:lnTo>
                <a:lnTo>
                  <a:pt x="162083" y="118823"/>
                </a:lnTo>
                <a:lnTo>
                  <a:pt x="162551" y="117668"/>
                </a:lnTo>
                <a:lnTo>
                  <a:pt x="162991" y="116512"/>
                </a:lnTo>
                <a:lnTo>
                  <a:pt x="163404" y="115329"/>
                </a:lnTo>
                <a:lnTo>
                  <a:pt x="163789" y="114145"/>
                </a:lnTo>
                <a:lnTo>
                  <a:pt x="164174" y="112962"/>
                </a:lnTo>
                <a:lnTo>
                  <a:pt x="164532" y="111751"/>
                </a:lnTo>
                <a:lnTo>
                  <a:pt x="164862" y="110540"/>
                </a:lnTo>
                <a:lnTo>
                  <a:pt x="165165" y="109330"/>
                </a:lnTo>
                <a:lnTo>
                  <a:pt x="165468" y="108119"/>
                </a:lnTo>
                <a:lnTo>
                  <a:pt x="165715" y="106881"/>
                </a:lnTo>
                <a:lnTo>
                  <a:pt x="165963" y="105670"/>
                </a:lnTo>
                <a:lnTo>
                  <a:pt x="166183" y="104431"/>
                </a:lnTo>
                <a:lnTo>
                  <a:pt x="166376" y="103166"/>
                </a:lnTo>
                <a:lnTo>
                  <a:pt x="166541" y="101927"/>
                </a:lnTo>
                <a:lnTo>
                  <a:pt x="166706" y="100689"/>
                </a:lnTo>
                <a:lnTo>
                  <a:pt x="166843" y="99423"/>
                </a:lnTo>
                <a:lnTo>
                  <a:pt x="166954" y="98157"/>
                </a:lnTo>
                <a:lnTo>
                  <a:pt x="167036" y="96919"/>
                </a:lnTo>
                <a:lnTo>
                  <a:pt x="167091" y="95653"/>
                </a:lnTo>
                <a:lnTo>
                  <a:pt x="167146" y="94387"/>
                </a:lnTo>
                <a:lnTo>
                  <a:pt x="167174" y="93121"/>
                </a:lnTo>
                <a:lnTo>
                  <a:pt x="167174" y="91856"/>
                </a:lnTo>
                <a:lnTo>
                  <a:pt x="167146" y="90590"/>
                </a:lnTo>
                <a:lnTo>
                  <a:pt x="167091" y="89324"/>
                </a:lnTo>
                <a:lnTo>
                  <a:pt x="167036" y="88058"/>
                </a:lnTo>
                <a:lnTo>
                  <a:pt x="166954" y="86792"/>
                </a:lnTo>
                <a:lnTo>
                  <a:pt x="166843" y="85526"/>
                </a:lnTo>
                <a:lnTo>
                  <a:pt x="166706" y="84261"/>
                </a:lnTo>
                <a:lnTo>
                  <a:pt x="166568" y="83022"/>
                </a:lnTo>
                <a:lnTo>
                  <a:pt x="166376" y="81756"/>
                </a:lnTo>
                <a:lnTo>
                  <a:pt x="166183" y="80518"/>
                </a:lnTo>
                <a:lnTo>
                  <a:pt x="165963" y="79252"/>
                </a:lnTo>
                <a:lnTo>
                  <a:pt x="165715" y="78014"/>
                </a:lnTo>
                <a:lnTo>
                  <a:pt x="165468" y="76776"/>
                </a:lnTo>
                <a:lnTo>
                  <a:pt x="165192" y="75537"/>
                </a:lnTo>
                <a:lnTo>
                  <a:pt x="164890" y="74327"/>
                </a:lnTo>
                <a:lnTo>
                  <a:pt x="164559" y="73116"/>
                </a:lnTo>
                <a:lnTo>
                  <a:pt x="164202" y="71905"/>
                </a:lnTo>
                <a:lnTo>
                  <a:pt x="163844" y="70694"/>
                </a:lnTo>
                <a:lnTo>
                  <a:pt x="163431" y="69483"/>
                </a:lnTo>
                <a:lnTo>
                  <a:pt x="163018" y="68300"/>
                </a:lnTo>
                <a:lnTo>
                  <a:pt x="162578" y="67117"/>
                </a:lnTo>
                <a:lnTo>
                  <a:pt x="162138" y="65989"/>
                </a:lnTo>
                <a:lnTo>
                  <a:pt x="161670" y="64833"/>
                </a:lnTo>
                <a:lnTo>
                  <a:pt x="161175" y="63677"/>
                </a:lnTo>
                <a:lnTo>
                  <a:pt x="160652" y="62494"/>
                </a:lnTo>
                <a:lnTo>
                  <a:pt x="160074" y="61338"/>
                </a:lnTo>
                <a:lnTo>
                  <a:pt x="159496" y="60155"/>
                </a:lnTo>
                <a:lnTo>
                  <a:pt x="158891" y="58971"/>
                </a:lnTo>
                <a:lnTo>
                  <a:pt x="158285" y="57788"/>
                </a:lnTo>
                <a:lnTo>
                  <a:pt x="157625" y="56605"/>
                </a:lnTo>
                <a:lnTo>
                  <a:pt x="156937" y="55422"/>
                </a:lnTo>
                <a:lnTo>
                  <a:pt x="156249" y="54211"/>
                </a:lnTo>
                <a:lnTo>
                  <a:pt x="155506" y="53027"/>
                </a:lnTo>
                <a:lnTo>
                  <a:pt x="154763" y="51817"/>
                </a:lnTo>
                <a:lnTo>
                  <a:pt x="154020" y="50633"/>
                </a:lnTo>
                <a:lnTo>
                  <a:pt x="153222" y="49450"/>
                </a:lnTo>
                <a:lnTo>
                  <a:pt x="152424" y="48239"/>
                </a:lnTo>
                <a:lnTo>
                  <a:pt x="151598" y="47056"/>
                </a:lnTo>
                <a:lnTo>
                  <a:pt x="150745" y="45845"/>
                </a:lnTo>
                <a:lnTo>
                  <a:pt x="149865" y="44662"/>
                </a:lnTo>
                <a:lnTo>
                  <a:pt x="148984" y="43479"/>
                </a:lnTo>
                <a:lnTo>
                  <a:pt x="147168" y="41112"/>
                </a:lnTo>
                <a:lnTo>
                  <a:pt x="145269" y="38773"/>
                </a:lnTo>
                <a:lnTo>
                  <a:pt x="143315" y="36462"/>
                </a:lnTo>
                <a:lnTo>
                  <a:pt x="141306" y="34178"/>
                </a:lnTo>
                <a:lnTo>
                  <a:pt x="139243" y="31921"/>
                </a:lnTo>
                <a:lnTo>
                  <a:pt x="137124" y="29692"/>
                </a:lnTo>
                <a:lnTo>
                  <a:pt x="134977" y="27518"/>
                </a:lnTo>
                <a:lnTo>
                  <a:pt x="132776" y="25399"/>
                </a:lnTo>
                <a:lnTo>
                  <a:pt x="130519" y="23335"/>
                </a:lnTo>
                <a:lnTo>
                  <a:pt x="129391" y="22317"/>
                </a:lnTo>
                <a:lnTo>
                  <a:pt x="128263" y="21327"/>
                </a:lnTo>
                <a:lnTo>
                  <a:pt x="127107" y="20336"/>
                </a:lnTo>
                <a:lnTo>
                  <a:pt x="125951" y="19373"/>
                </a:lnTo>
                <a:lnTo>
                  <a:pt x="124795" y="18437"/>
                </a:lnTo>
                <a:lnTo>
                  <a:pt x="123612" y="17502"/>
                </a:lnTo>
                <a:lnTo>
                  <a:pt x="122429" y="16593"/>
                </a:lnTo>
                <a:lnTo>
                  <a:pt x="121273" y="15685"/>
                </a:lnTo>
                <a:lnTo>
                  <a:pt x="120090" y="14805"/>
                </a:lnTo>
                <a:lnTo>
                  <a:pt x="118879" y="13952"/>
                </a:lnTo>
                <a:lnTo>
                  <a:pt x="117696" y="13126"/>
                </a:lnTo>
                <a:lnTo>
                  <a:pt x="116512" y="12301"/>
                </a:lnTo>
                <a:lnTo>
                  <a:pt x="115302" y="11503"/>
                </a:lnTo>
                <a:lnTo>
                  <a:pt x="114118" y="10732"/>
                </a:lnTo>
                <a:lnTo>
                  <a:pt x="112908" y="9989"/>
                </a:lnTo>
                <a:lnTo>
                  <a:pt x="111724" y="9274"/>
                </a:lnTo>
                <a:lnTo>
                  <a:pt x="110513" y="8586"/>
                </a:lnTo>
                <a:lnTo>
                  <a:pt x="109330" y="7898"/>
                </a:lnTo>
                <a:lnTo>
                  <a:pt x="108119" y="7237"/>
                </a:lnTo>
                <a:lnTo>
                  <a:pt x="106936" y="6632"/>
                </a:lnTo>
                <a:lnTo>
                  <a:pt x="105725" y="6026"/>
                </a:lnTo>
                <a:lnTo>
                  <a:pt x="104542" y="5449"/>
                </a:lnTo>
                <a:lnTo>
                  <a:pt x="103359" y="4926"/>
                </a:lnTo>
                <a:lnTo>
                  <a:pt x="102148" y="4403"/>
                </a:lnTo>
                <a:lnTo>
                  <a:pt x="100992" y="3908"/>
                </a:lnTo>
                <a:lnTo>
                  <a:pt x="99809" y="3467"/>
                </a:lnTo>
                <a:lnTo>
                  <a:pt x="98268" y="2917"/>
                </a:lnTo>
                <a:lnTo>
                  <a:pt x="96754" y="2422"/>
                </a:lnTo>
                <a:lnTo>
                  <a:pt x="95241" y="1954"/>
                </a:lnTo>
                <a:lnTo>
                  <a:pt x="93700" y="1569"/>
                </a:lnTo>
                <a:lnTo>
                  <a:pt x="92186" y="1211"/>
                </a:lnTo>
                <a:lnTo>
                  <a:pt x="90673" y="908"/>
                </a:lnTo>
                <a:lnTo>
                  <a:pt x="89159" y="633"/>
                </a:lnTo>
                <a:lnTo>
                  <a:pt x="87673" y="440"/>
                </a:lnTo>
                <a:lnTo>
                  <a:pt x="86160" y="248"/>
                </a:lnTo>
                <a:lnTo>
                  <a:pt x="84674" y="138"/>
                </a:lnTo>
                <a:lnTo>
                  <a:pt x="83160" y="55"/>
                </a:lnTo>
                <a:lnTo>
                  <a:pt x="81674" y="0"/>
                </a:lnTo>
                <a:close/>
              </a:path>
            </a:pathLst>
          </a:custGeom>
          <a:solidFill>
            <a:srgbClr val="29375F"/>
          </a:solidFill>
          <a:ln>
            <a:noFill/>
          </a:ln>
          <a:effectLst>
            <a:outerShdw rotWithShape="0" algn="bl" dir="2220000" dist="95250">
              <a:srgbClr val="6C83C5">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9" name="Google Shape;979;p44"/>
          <p:cNvSpPr txBox="1"/>
          <p:nvPr/>
        </p:nvSpPr>
        <p:spPr>
          <a:xfrm>
            <a:off x="4882045" y="3878400"/>
            <a:ext cx="734700" cy="44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GB" sz="1400" u="none" cap="none" strike="noStrike">
                <a:solidFill>
                  <a:srgbClr val="FFFFFF"/>
                </a:solidFill>
                <a:latin typeface="Poppins"/>
                <a:ea typeface="Poppins"/>
                <a:cs typeface="Poppins"/>
                <a:sym typeface="Poppins"/>
              </a:rPr>
              <a:t>06</a:t>
            </a:r>
            <a:endParaRPr/>
          </a:p>
        </p:txBody>
      </p:sp>
      <p:sp>
        <p:nvSpPr>
          <p:cNvPr id="980" name="Google Shape;980;p44"/>
          <p:cNvSpPr txBox="1"/>
          <p:nvPr/>
        </p:nvSpPr>
        <p:spPr>
          <a:xfrm>
            <a:off x="1610494" y="2695829"/>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State Difference</a:t>
            </a:r>
            <a:endParaRPr/>
          </a:p>
        </p:txBody>
      </p:sp>
      <p:sp>
        <p:nvSpPr>
          <p:cNvPr id="981" name="Google Shape;981;p44"/>
          <p:cNvSpPr txBox="1"/>
          <p:nvPr/>
        </p:nvSpPr>
        <p:spPr>
          <a:xfrm>
            <a:off x="1622406" y="4003502"/>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Health Care Difference</a:t>
            </a:r>
            <a:endParaRPr/>
          </a:p>
        </p:txBody>
      </p:sp>
      <p:sp>
        <p:nvSpPr>
          <p:cNvPr id="982" name="Google Shape;982;p44"/>
          <p:cNvSpPr txBox="1"/>
          <p:nvPr/>
        </p:nvSpPr>
        <p:spPr>
          <a:xfrm>
            <a:off x="5756100" y="1457016"/>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Gender Difference</a:t>
            </a:r>
            <a:endParaRPr/>
          </a:p>
        </p:txBody>
      </p:sp>
      <p:sp>
        <p:nvSpPr>
          <p:cNvPr id="983" name="Google Shape;983;p44"/>
          <p:cNvSpPr txBox="1"/>
          <p:nvPr/>
        </p:nvSpPr>
        <p:spPr>
          <a:xfrm>
            <a:off x="5756100" y="2695829"/>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Housing Difference</a:t>
            </a:r>
            <a:endParaRPr/>
          </a:p>
        </p:txBody>
      </p:sp>
      <p:sp>
        <p:nvSpPr>
          <p:cNvPr id="984" name="Google Shape;984;p44"/>
          <p:cNvSpPr txBox="1"/>
          <p:nvPr/>
        </p:nvSpPr>
        <p:spPr>
          <a:xfrm>
            <a:off x="5756100" y="3998453"/>
            <a:ext cx="2667900" cy="37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2"/>
              </a:buClr>
              <a:buSzPts val="2000"/>
              <a:buFont typeface="Poppins Medium"/>
              <a:buNone/>
            </a:pPr>
            <a:r>
              <a:rPr b="0" i="0" lang="en-GB" sz="1800" u="none" cap="none" strike="noStrike">
                <a:solidFill>
                  <a:schemeClr val="dk2"/>
                </a:solidFill>
                <a:latin typeface="Poppins SemiBold"/>
                <a:ea typeface="Poppins SemiBold"/>
                <a:cs typeface="Poppins SemiBold"/>
                <a:sym typeface="Poppins SemiBold"/>
              </a:rPr>
              <a:t>Recommendations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988" name="Shape 988"/>
        <p:cNvGrpSpPr/>
        <p:nvPr/>
      </p:nvGrpSpPr>
      <p:grpSpPr>
        <a:xfrm>
          <a:off x="0" y="0"/>
          <a:ext cx="0" cy="0"/>
          <a:chOff x="0" y="0"/>
          <a:chExt cx="0" cy="0"/>
        </a:xfrm>
      </p:grpSpPr>
      <p:sp>
        <p:nvSpPr>
          <p:cNvPr id="989" name="Google Shape;989;p45"/>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5"/>
          <p:cNvSpPr txBox="1"/>
          <p:nvPr/>
        </p:nvSpPr>
        <p:spPr>
          <a:xfrm>
            <a:off x="67554" y="1886772"/>
            <a:ext cx="101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Poppins"/>
                <a:ea typeface="Poppins"/>
                <a:cs typeface="Poppins"/>
                <a:sym typeface="Poppins"/>
              </a:rPr>
              <a:t>Black</a:t>
            </a:r>
            <a:endParaRPr/>
          </a:p>
        </p:txBody>
      </p:sp>
      <p:sp>
        <p:nvSpPr>
          <p:cNvPr id="991" name="Google Shape;991;p45"/>
          <p:cNvSpPr txBox="1"/>
          <p:nvPr/>
        </p:nvSpPr>
        <p:spPr>
          <a:xfrm>
            <a:off x="67554" y="2941806"/>
            <a:ext cx="129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Poppins"/>
                <a:ea typeface="Poppins"/>
                <a:cs typeface="Poppins"/>
                <a:sym typeface="Poppins"/>
              </a:rPr>
              <a:t>Hispanic</a:t>
            </a:r>
            <a:endParaRPr/>
          </a:p>
        </p:txBody>
      </p:sp>
      <p:sp>
        <p:nvSpPr>
          <p:cNvPr id="992" name="Google Shape;992;p45"/>
          <p:cNvSpPr txBox="1"/>
          <p:nvPr/>
        </p:nvSpPr>
        <p:spPr>
          <a:xfrm>
            <a:off x="67554" y="3996840"/>
            <a:ext cx="129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Poppins"/>
                <a:ea typeface="Poppins"/>
                <a:cs typeface="Poppins"/>
                <a:sym typeface="Poppins"/>
              </a:rPr>
              <a:t>White</a:t>
            </a:r>
            <a:endParaRPr/>
          </a:p>
        </p:txBody>
      </p:sp>
      <p:pic>
        <p:nvPicPr>
          <p:cNvPr descr="A picture containing text&#10;&#10;Description automatically generated" id="993" name="Google Shape;993;p45"/>
          <p:cNvPicPr preferRelativeResize="0"/>
          <p:nvPr/>
        </p:nvPicPr>
        <p:blipFill rotWithShape="1">
          <a:blip r:embed="rId3">
            <a:alphaModFix/>
          </a:blip>
          <a:srcRect b="73313" l="3162" r="7247" t="9339"/>
          <a:stretch/>
        </p:blipFill>
        <p:spPr>
          <a:xfrm>
            <a:off x="6124506" y="1714372"/>
            <a:ext cx="2594344" cy="829341"/>
          </a:xfrm>
          <a:prstGeom prst="rect">
            <a:avLst/>
          </a:prstGeom>
          <a:noFill/>
          <a:ln>
            <a:noFill/>
          </a:ln>
        </p:spPr>
      </p:pic>
      <p:pic>
        <p:nvPicPr>
          <p:cNvPr descr="Icon&#10;&#10;Description automatically generated" id="994" name="Google Shape;994;p45"/>
          <p:cNvPicPr preferRelativeResize="0"/>
          <p:nvPr/>
        </p:nvPicPr>
        <p:blipFill rotWithShape="1">
          <a:blip r:embed="rId4">
            <a:alphaModFix/>
          </a:blip>
          <a:srcRect b="3405" l="656" r="2809" t="2521"/>
          <a:stretch/>
        </p:blipFill>
        <p:spPr>
          <a:xfrm>
            <a:off x="1251697" y="1483742"/>
            <a:ext cx="5220587" cy="3285460"/>
          </a:xfrm>
          <a:prstGeom prst="rect">
            <a:avLst/>
          </a:prstGeom>
          <a:noFill/>
          <a:ln>
            <a:noFill/>
          </a:ln>
        </p:spPr>
      </p:pic>
      <p:pic>
        <p:nvPicPr>
          <p:cNvPr descr="A picture containing text&#10;&#10;Description automatically generated" id="995" name="Google Shape;995;p45"/>
          <p:cNvPicPr preferRelativeResize="0"/>
          <p:nvPr/>
        </p:nvPicPr>
        <p:blipFill rotWithShape="1">
          <a:blip r:embed="rId5">
            <a:alphaModFix/>
          </a:blip>
          <a:srcRect b="41808" l="3185" r="0" t="40501"/>
          <a:stretch/>
        </p:blipFill>
        <p:spPr>
          <a:xfrm>
            <a:off x="6124506" y="2797803"/>
            <a:ext cx="2803390" cy="845787"/>
          </a:xfrm>
          <a:prstGeom prst="rect">
            <a:avLst/>
          </a:prstGeom>
          <a:noFill/>
          <a:ln>
            <a:noFill/>
          </a:ln>
        </p:spPr>
      </p:pic>
      <p:pic>
        <p:nvPicPr>
          <p:cNvPr descr="A picture containing text&#10;&#10;Description automatically generated" id="996" name="Google Shape;996;p45"/>
          <p:cNvPicPr preferRelativeResize="0"/>
          <p:nvPr/>
        </p:nvPicPr>
        <p:blipFill rotWithShape="1">
          <a:blip r:embed="rId6">
            <a:alphaModFix/>
          </a:blip>
          <a:srcRect b="13455" l="3185" r="0" t="72441"/>
          <a:stretch/>
        </p:blipFill>
        <p:spPr>
          <a:xfrm>
            <a:off x="6124506" y="3979077"/>
            <a:ext cx="2803390" cy="674264"/>
          </a:xfrm>
          <a:prstGeom prst="rect">
            <a:avLst/>
          </a:prstGeom>
          <a:noFill/>
          <a:ln>
            <a:noFill/>
          </a:ln>
        </p:spPr>
      </p:pic>
      <p:sp>
        <p:nvSpPr>
          <p:cNvPr id="997" name="Google Shape;997;p45"/>
          <p:cNvSpPr txBox="1"/>
          <p:nvPr/>
        </p:nvSpPr>
        <p:spPr>
          <a:xfrm>
            <a:off x="1361150" y="1375676"/>
            <a:ext cx="3095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rgbClr val="000000"/>
                </a:solidFill>
                <a:latin typeface="Poppins"/>
                <a:ea typeface="Poppins"/>
                <a:cs typeface="Poppins"/>
                <a:sym typeface="Poppins"/>
              </a:rPr>
              <a:t>2010-2019 HIV Total Cases</a:t>
            </a:r>
            <a:endParaRPr sz="1600">
              <a:latin typeface="Poppins"/>
              <a:ea typeface="Poppins"/>
              <a:cs typeface="Poppins"/>
              <a:sym typeface="Poppins"/>
            </a:endParaRPr>
          </a:p>
        </p:txBody>
      </p:sp>
      <p:sp>
        <p:nvSpPr>
          <p:cNvPr id="998" name="Google Shape;998;p45"/>
          <p:cNvSpPr txBox="1"/>
          <p:nvPr/>
        </p:nvSpPr>
        <p:spPr>
          <a:xfrm>
            <a:off x="6317648" y="1375675"/>
            <a:ext cx="2417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rgbClr val="000000"/>
                </a:solidFill>
                <a:latin typeface="Poppins"/>
                <a:ea typeface="Poppins"/>
                <a:cs typeface="Poppins"/>
                <a:sym typeface="Poppins"/>
              </a:rPr>
              <a:t>2019 HIV New Cases</a:t>
            </a:r>
            <a:endParaRPr sz="1600">
              <a:latin typeface="Poppins"/>
              <a:ea typeface="Poppins"/>
              <a:cs typeface="Poppins"/>
              <a:sym typeface="Poppins"/>
            </a:endParaRPr>
          </a:p>
        </p:txBody>
      </p:sp>
      <p:sp>
        <p:nvSpPr>
          <p:cNvPr id="999" name="Google Shape;999;p45"/>
          <p:cNvSpPr txBox="1"/>
          <p:nvPr/>
        </p:nvSpPr>
        <p:spPr>
          <a:xfrm>
            <a:off x="4931975" y="1865625"/>
            <a:ext cx="6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Poppins"/>
                <a:ea typeface="Poppins"/>
                <a:cs typeface="Poppins"/>
                <a:sym typeface="Poppins"/>
              </a:rPr>
              <a:t>45%</a:t>
            </a:r>
            <a:endParaRPr b="1">
              <a:solidFill>
                <a:schemeClr val="lt1"/>
              </a:solidFill>
              <a:latin typeface="Poppins"/>
              <a:ea typeface="Poppins"/>
              <a:cs typeface="Poppins"/>
              <a:sym typeface="Poppins"/>
            </a:endParaRPr>
          </a:p>
        </p:txBody>
      </p:sp>
      <p:sp>
        <p:nvSpPr>
          <p:cNvPr id="1000" name="Google Shape;1000;p45"/>
          <p:cNvSpPr txBox="1"/>
          <p:nvPr/>
        </p:nvSpPr>
        <p:spPr>
          <a:xfrm>
            <a:off x="3301325" y="2957275"/>
            <a:ext cx="6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Poppins"/>
                <a:ea typeface="Poppins"/>
                <a:cs typeface="Poppins"/>
                <a:sym typeface="Poppins"/>
              </a:rPr>
              <a:t>28</a:t>
            </a:r>
            <a:r>
              <a:rPr b="1" lang="en-GB">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
        <p:nvSpPr>
          <p:cNvPr id="1001" name="Google Shape;1001;p45"/>
          <p:cNvSpPr txBox="1"/>
          <p:nvPr/>
        </p:nvSpPr>
        <p:spPr>
          <a:xfrm>
            <a:off x="3280800" y="4021888"/>
            <a:ext cx="6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Poppins"/>
                <a:ea typeface="Poppins"/>
                <a:cs typeface="Poppins"/>
                <a:sym typeface="Poppins"/>
              </a:rPr>
              <a:t>27</a:t>
            </a:r>
            <a:r>
              <a:rPr b="1" lang="en-GB">
                <a:solidFill>
                  <a:schemeClr val="lt1"/>
                </a:solidFill>
                <a:latin typeface="Poppins"/>
                <a:ea typeface="Poppins"/>
                <a:cs typeface="Poppins"/>
                <a:sym typeface="Poppins"/>
              </a:rPr>
              <a:t>%</a:t>
            </a:r>
            <a:endParaRPr b="1">
              <a:solidFill>
                <a:schemeClr val="lt1"/>
              </a:solidFill>
              <a:latin typeface="Poppins"/>
              <a:ea typeface="Poppins"/>
              <a:cs typeface="Poppins"/>
              <a:sym typeface="Poppins"/>
            </a:endParaRPr>
          </a:p>
        </p:txBody>
      </p:sp>
      <p:sp>
        <p:nvSpPr>
          <p:cNvPr id="1002" name="Google Shape;1002;p45"/>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Black minority disproportionally suffers from HIV epidemic</a:t>
            </a:r>
            <a:endParaRPr b="1" sz="3200">
              <a:solidFill>
                <a:srgbClr val="29375F"/>
              </a:solidFill>
              <a:latin typeface="Poppins"/>
              <a:ea typeface="Poppins"/>
              <a:cs typeface="Poppins"/>
              <a:sym typeface="Poppins"/>
            </a:endParaRPr>
          </a:p>
        </p:txBody>
      </p:sp>
      <p:sp>
        <p:nvSpPr>
          <p:cNvPr id="1003" name="Google Shape;1003;p45"/>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1</a:t>
            </a:r>
            <a:endParaRPr/>
          </a:p>
        </p:txBody>
      </p:sp>
      <p:sp>
        <p:nvSpPr>
          <p:cNvPr id="1004" name="Google Shape;1004;p45"/>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1.</a:t>
            </a:r>
            <a:r>
              <a:rPr b="1" lang="en-GB" sz="700">
                <a:latin typeface="Poppins"/>
                <a:ea typeface="Poppins"/>
                <a:cs typeface="Poppins"/>
                <a:sym typeface="Poppins"/>
              </a:rPr>
              <a:t>Disparity </a:t>
            </a:r>
            <a:r>
              <a:rPr b="1" lang="en-GB" sz="700">
                <a:latin typeface="Poppins"/>
                <a:ea typeface="Poppins"/>
                <a:cs typeface="Poppins"/>
                <a:sym typeface="Poppins"/>
              </a:rPr>
              <a:t>Overview</a:t>
            </a:r>
            <a:endParaRPr b="1" sz="7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09" name="Shape 1009"/>
        <p:cNvGrpSpPr/>
        <p:nvPr/>
      </p:nvGrpSpPr>
      <p:grpSpPr>
        <a:xfrm>
          <a:off x="0" y="0"/>
          <a:ext cx="0" cy="0"/>
          <a:chOff x="0" y="0"/>
          <a:chExt cx="0" cy="0"/>
        </a:xfrm>
      </p:grpSpPr>
      <p:sp>
        <p:nvSpPr>
          <p:cNvPr id="1010" name="Google Shape;1010;p46"/>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1" name="Google Shape;1011;p46"/>
          <p:cNvPicPr preferRelativeResize="0"/>
          <p:nvPr/>
        </p:nvPicPr>
        <p:blipFill>
          <a:blip r:embed="rId3">
            <a:alphaModFix/>
          </a:blip>
          <a:stretch>
            <a:fillRect/>
          </a:stretch>
        </p:blipFill>
        <p:spPr>
          <a:xfrm>
            <a:off x="1527450" y="1150712"/>
            <a:ext cx="7161400" cy="3678888"/>
          </a:xfrm>
          <a:prstGeom prst="rect">
            <a:avLst/>
          </a:prstGeom>
          <a:noFill/>
          <a:ln>
            <a:noFill/>
          </a:ln>
        </p:spPr>
      </p:pic>
      <p:pic>
        <p:nvPicPr>
          <p:cNvPr id="1012" name="Google Shape;1012;p46"/>
          <p:cNvPicPr preferRelativeResize="0"/>
          <p:nvPr/>
        </p:nvPicPr>
        <p:blipFill>
          <a:blip r:embed="rId4">
            <a:alphaModFix/>
          </a:blip>
          <a:stretch>
            <a:fillRect/>
          </a:stretch>
        </p:blipFill>
        <p:spPr>
          <a:xfrm>
            <a:off x="65000" y="3727675"/>
            <a:ext cx="2517049" cy="611800"/>
          </a:xfrm>
          <a:prstGeom prst="rect">
            <a:avLst/>
          </a:prstGeom>
          <a:noFill/>
          <a:ln>
            <a:noFill/>
          </a:ln>
        </p:spPr>
      </p:pic>
      <p:sp>
        <p:nvSpPr>
          <p:cNvPr id="1013" name="Google Shape;1013;p46"/>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HIV epidemic is worst in East and South</a:t>
            </a:r>
            <a:endParaRPr b="1" sz="3200">
              <a:solidFill>
                <a:srgbClr val="29375F"/>
              </a:solidFill>
              <a:latin typeface="Poppins"/>
              <a:ea typeface="Poppins"/>
              <a:cs typeface="Poppins"/>
              <a:sym typeface="Poppins"/>
            </a:endParaRPr>
          </a:p>
          <a:p>
            <a:pPr indent="0" lvl="0" marL="0" rtl="0" algn="l">
              <a:spcBef>
                <a:spcPts val="0"/>
              </a:spcBef>
              <a:spcAft>
                <a:spcPts val="0"/>
              </a:spcAft>
              <a:buClr>
                <a:srgbClr val="FFFFFF"/>
              </a:buClr>
              <a:buSzPts val="5200"/>
              <a:buFont typeface="Caveat Brush"/>
              <a:buNone/>
            </a:pPr>
            <a:r>
              <a:t/>
            </a:r>
            <a:endParaRPr b="1" sz="3200">
              <a:solidFill>
                <a:srgbClr val="29375F"/>
              </a:solidFill>
              <a:latin typeface="Poppins"/>
              <a:ea typeface="Poppins"/>
              <a:cs typeface="Poppins"/>
              <a:sym typeface="Poppins"/>
            </a:endParaRPr>
          </a:p>
        </p:txBody>
      </p:sp>
      <p:sp>
        <p:nvSpPr>
          <p:cNvPr id="1014" name="Google Shape;1014;p46"/>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2</a:t>
            </a:r>
            <a:endParaRPr/>
          </a:p>
        </p:txBody>
      </p:sp>
      <p:sp>
        <p:nvSpPr>
          <p:cNvPr id="1015" name="Google Shape;1015;p46"/>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2.State Difference</a:t>
            </a:r>
            <a:endParaRPr b="1" sz="70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20" name="Shape 1020"/>
        <p:cNvGrpSpPr/>
        <p:nvPr/>
      </p:nvGrpSpPr>
      <p:grpSpPr>
        <a:xfrm>
          <a:off x="0" y="0"/>
          <a:ext cx="0" cy="0"/>
          <a:chOff x="0" y="0"/>
          <a:chExt cx="0" cy="0"/>
        </a:xfrm>
      </p:grpSpPr>
      <p:sp>
        <p:nvSpPr>
          <p:cNvPr id="1021" name="Google Shape;1021;p47"/>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3</a:t>
            </a:r>
            <a:r>
              <a:rPr b="1" lang="en-GB" sz="700">
                <a:latin typeface="Poppins"/>
                <a:ea typeface="Poppins"/>
                <a:cs typeface="Poppins"/>
                <a:sym typeface="Poppins"/>
              </a:rPr>
              <a:t>.Health Care Difference</a:t>
            </a:r>
            <a:endParaRPr b="1" sz="700">
              <a:latin typeface="Poppins"/>
              <a:ea typeface="Poppins"/>
              <a:cs typeface="Poppins"/>
              <a:sym typeface="Poppins"/>
            </a:endParaRPr>
          </a:p>
        </p:txBody>
      </p:sp>
      <p:sp>
        <p:nvSpPr>
          <p:cNvPr id="1023" name="Google Shape;1023;p47"/>
          <p:cNvSpPr txBox="1"/>
          <p:nvPr/>
        </p:nvSpPr>
        <p:spPr>
          <a:xfrm>
            <a:off x="-31888" y="4168329"/>
            <a:ext cx="2169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1M+</a:t>
            </a:r>
            <a:r>
              <a:rPr b="0" i="0" lang="en-GB" sz="1200" u="none" cap="none" strike="noStrike">
                <a:solidFill>
                  <a:srgbClr val="000000"/>
                </a:solidFill>
                <a:latin typeface="Poppins"/>
                <a:ea typeface="Poppins"/>
                <a:cs typeface="Poppins"/>
                <a:sym typeface="Poppins"/>
              </a:rPr>
              <a:t> people living with HIV in the US</a:t>
            </a:r>
            <a:endParaRPr/>
          </a:p>
        </p:txBody>
      </p:sp>
      <p:sp>
        <p:nvSpPr>
          <p:cNvPr id="1024" name="Google Shape;1024;p47"/>
          <p:cNvSpPr txBox="1"/>
          <p:nvPr/>
        </p:nvSpPr>
        <p:spPr>
          <a:xfrm>
            <a:off x="2360428" y="4072629"/>
            <a:ext cx="2169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78%</a:t>
            </a:r>
            <a:r>
              <a:rPr b="0" i="0" lang="en-GB" sz="1200" u="none" cap="none" strike="noStrike">
                <a:solidFill>
                  <a:srgbClr val="000000"/>
                </a:solidFill>
                <a:latin typeface="Poppins"/>
                <a:ea typeface="Poppins"/>
                <a:cs typeface="Poppins"/>
                <a:sym typeface="Poppins"/>
              </a:rPr>
              <a:t> in </a:t>
            </a:r>
            <a:r>
              <a:rPr lang="en-GB" sz="1200">
                <a:latin typeface="Poppins"/>
                <a:ea typeface="Poppins"/>
                <a:cs typeface="Poppins"/>
                <a:sym typeface="Poppins"/>
              </a:rPr>
              <a:t>B</a:t>
            </a:r>
            <a:r>
              <a:rPr b="0" i="0" lang="en-GB" sz="1200" u="none" cap="none" strike="noStrike">
                <a:solidFill>
                  <a:srgbClr val="000000"/>
                </a:solidFill>
                <a:latin typeface="Poppins"/>
                <a:ea typeface="Poppins"/>
                <a:cs typeface="Poppins"/>
                <a:sym typeface="Poppins"/>
              </a:rPr>
              <a:t>lack</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and </a:t>
            </a:r>
            <a:r>
              <a:rPr b="1" i="0" lang="en-GB" sz="1200" u="none" cap="none" strike="noStrike">
                <a:solidFill>
                  <a:srgbClr val="000000"/>
                </a:solidFill>
                <a:latin typeface="Poppins"/>
                <a:ea typeface="Poppins"/>
                <a:cs typeface="Poppins"/>
                <a:sym typeface="Poppins"/>
              </a:rPr>
              <a:t>84%</a:t>
            </a:r>
            <a:r>
              <a:rPr b="0" i="0" lang="en-GB" sz="1200" u="none" cap="none" strike="noStrike">
                <a:solidFill>
                  <a:srgbClr val="000000"/>
                </a:solidFill>
                <a:latin typeface="Poppins"/>
                <a:ea typeface="Poppins"/>
                <a:cs typeface="Poppins"/>
                <a:sym typeface="Poppins"/>
              </a:rPr>
              <a:t> in White</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are aware</a:t>
            </a:r>
            <a:endParaRPr/>
          </a:p>
        </p:txBody>
      </p:sp>
      <p:sp>
        <p:nvSpPr>
          <p:cNvPr id="1025" name="Google Shape;1025;p47"/>
          <p:cNvSpPr txBox="1"/>
          <p:nvPr/>
        </p:nvSpPr>
        <p:spPr>
          <a:xfrm>
            <a:off x="4752754" y="4075995"/>
            <a:ext cx="2169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73%</a:t>
            </a:r>
            <a:r>
              <a:rPr b="0" i="0" lang="en-GB" sz="1200" u="none" cap="none" strike="noStrike">
                <a:solidFill>
                  <a:srgbClr val="000000"/>
                </a:solidFill>
                <a:latin typeface="Poppins"/>
                <a:ea typeface="Poppins"/>
                <a:cs typeface="Poppins"/>
                <a:sym typeface="Poppins"/>
              </a:rPr>
              <a:t> in Black</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and </a:t>
            </a:r>
            <a:r>
              <a:rPr b="1" i="0" lang="en-GB" sz="1200" u="none" cap="none" strike="noStrike">
                <a:solidFill>
                  <a:srgbClr val="000000"/>
                </a:solidFill>
                <a:latin typeface="Poppins"/>
                <a:ea typeface="Poppins"/>
                <a:cs typeface="Poppins"/>
                <a:sym typeface="Poppins"/>
              </a:rPr>
              <a:t>79%</a:t>
            </a:r>
            <a:r>
              <a:rPr b="0" i="0" lang="en-GB" sz="1200" u="none" cap="none" strike="noStrike">
                <a:solidFill>
                  <a:srgbClr val="000000"/>
                </a:solidFill>
                <a:latin typeface="Poppins"/>
                <a:ea typeface="Poppins"/>
                <a:cs typeface="Poppins"/>
                <a:sym typeface="Poppins"/>
              </a:rPr>
              <a:t> in White</a:t>
            </a:r>
            <a:r>
              <a:rPr lang="en-GB" sz="1200">
                <a:latin typeface="Poppins"/>
                <a:ea typeface="Poppins"/>
                <a:cs typeface="Poppins"/>
                <a:sym typeface="Poppins"/>
              </a:rPr>
              <a:t> people </a:t>
            </a:r>
            <a:r>
              <a:rPr b="0" i="0" lang="en-GB" sz="1200" u="none" cap="none" strike="noStrike">
                <a:solidFill>
                  <a:srgbClr val="000000"/>
                </a:solidFill>
                <a:latin typeface="Poppins"/>
                <a:ea typeface="Poppins"/>
                <a:cs typeface="Poppins"/>
                <a:sym typeface="Poppins"/>
              </a:rPr>
              <a:t>are linked with primary care</a:t>
            </a:r>
            <a:endParaRPr/>
          </a:p>
        </p:txBody>
      </p:sp>
      <p:sp>
        <p:nvSpPr>
          <p:cNvPr id="1026" name="Google Shape;1026;p47"/>
          <p:cNvSpPr txBox="1"/>
          <p:nvPr/>
        </p:nvSpPr>
        <p:spPr>
          <a:xfrm>
            <a:off x="7029893" y="4072632"/>
            <a:ext cx="2169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Poppins"/>
                <a:ea typeface="Poppins"/>
                <a:cs typeface="Poppins"/>
                <a:sym typeface="Poppins"/>
              </a:rPr>
              <a:t>61%</a:t>
            </a:r>
            <a:r>
              <a:rPr b="0" i="0" lang="en-GB" sz="1200" u="none" cap="none" strike="noStrike">
                <a:solidFill>
                  <a:srgbClr val="000000"/>
                </a:solidFill>
                <a:latin typeface="Poppins"/>
                <a:ea typeface="Poppins"/>
                <a:cs typeface="Poppins"/>
                <a:sym typeface="Poppins"/>
              </a:rPr>
              <a:t> in Black people and </a:t>
            </a:r>
            <a:r>
              <a:rPr b="1" i="0" lang="en-GB" sz="1200" u="none" cap="none" strike="noStrike">
                <a:solidFill>
                  <a:srgbClr val="000000"/>
                </a:solidFill>
                <a:latin typeface="Poppins"/>
                <a:ea typeface="Poppins"/>
                <a:cs typeface="Poppins"/>
                <a:sym typeface="Poppins"/>
              </a:rPr>
              <a:t>72%</a:t>
            </a:r>
            <a:r>
              <a:rPr b="0" i="0" lang="en-GB" sz="1200" u="none" cap="none" strike="noStrike">
                <a:solidFill>
                  <a:srgbClr val="000000"/>
                </a:solidFill>
                <a:latin typeface="Poppins"/>
                <a:ea typeface="Poppins"/>
                <a:cs typeface="Poppins"/>
                <a:sym typeface="Poppins"/>
              </a:rPr>
              <a:t> in White</a:t>
            </a:r>
            <a:r>
              <a:rPr lang="en-GB" sz="1200">
                <a:latin typeface="Poppins"/>
                <a:ea typeface="Poppins"/>
                <a:cs typeface="Poppins"/>
                <a:sym typeface="Poppins"/>
              </a:rPr>
              <a:t> people</a:t>
            </a:r>
            <a:r>
              <a:rPr b="0" i="0" lang="en-GB" sz="1200" u="none" cap="none" strike="noStrike">
                <a:solidFill>
                  <a:srgbClr val="000000"/>
                </a:solidFill>
                <a:latin typeface="Poppins"/>
                <a:ea typeface="Poppins"/>
                <a:cs typeface="Poppins"/>
                <a:sym typeface="Poppins"/>
              </a:rPr>
              <a:t> are virally suppressed</a:t>
            </a:r>
            <a:endParaRPr/>
          </a:p>
        </p:txBody>
      </p:sp>
      <p:pic>
        <p:nvPicPr>
          <p:cNvPr id="1027" name="Google Shape;1027;p47"/>
          <p:cNvPicPr preferRelativeResize="0"/>
          <p:nvPr/>
        </p:nvPicPr>
        <p:blipFill>
          <a:blip r:embed="rId3">
            <a:alphaModFix/>
          </a:blip>
          <a:stretch>
            <a:fillRect/>
          </a:stretch>
        </p:blipFill>
        <p:spPr>
          <a:xfrm>
            <a:off x="232975" y="1283313"/>
            <a:ext cx="8678049" cy="2576875"/>
          </a:xfrm>
          <a:prstGeom prst="rect">
            <a:avLst/>
          </a:prstGeom>
          <a:noFill/>
          <a:ln>
            <a:noFill/>
          </a:ln>
        </p:spPr>
      </p:pic>
      <p:sp>
        <p:nvSpPr>
          <p:cNvPr id="1028" name="Google Shape;1028;p47"/>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Black community has less access to health care</a:t>
            </a:r>
            <a:endParaRPr b="1" sz="3200">
              <a:solidFill>
                <a:srgbClr val="29375F"/>
              </a:solidFill>
              <a:latin typeface="Poppins"/>
              <a:ea typeface="Poppins"/>
              <a:cs typeface="Poppins"/>
              <a:sym typeface="Poppins"/>
            </a:endParaRPr>
          </a:p>
        </p:txBody>
      </p:sp>
      <p:sp>
        <p:nvSpPr>
          <p:cNvPr id="1029" name="Google Shape;1029;p47"/>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33" name="Shape 1033"/>
        <p:cNvGrpSpPr/>
        <p:nvPr/>
      </p:nvGrpSpPr>
      <p:grpSpPr>
        <a:xfrm>
          <a:off x="0" y="0"/>
          <a:ext cx="0" cy="0"/>
          <a:chOff x="0" y="0"/>
          <a:chExt cx="0" cy="0"/>
        </a:xfrm>
      </p:grpSpPr>
      <p:sp>
        <p:nvSpPr>
          <p:cNvPr id="1034" name="Google Shape;1034;p48"/>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i="0" lang="en-GB" sz="1400" u="none" cap="none" strike="noStrike">
                <a:solidFill>
                  <a:srgbClr val="29375F"/>
                </a:solidFill>
                <a:latin typeface="Poppins"/>
                <a:ea typeface="Poppins"/>
                <a:cs typeface="Poppins"/>
                <a:sym typeface="Poppins"/>
              </a:rPr>
              <a:t>4</a:t>
            </a:r>
            <a:endParaRPr/>
          </a:p>
        </p:txBody>
      </p:sp>
      <p:sp>
        <p:nvSpPr>
          <p:cNvPr id="1036" name="Google Shape;1036;p48"/>
          <p:cNvSpPr txBox="1"/>
          <p:nvPr/>
        </p:nvSpPr>
        <p:spPr>
          <a:xfrm>
            <a:off x="622250" y="1546900"/>
            <a:ext cx="44433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GB" sz="1200" u="none" cap="none" strike="noStrike">
                <a:solidFill>
                  <a:srgbClr val="000000"/>
                </a:solidFill>
                <a:latin typeface="Poppins"/>
                <a:ea typeface="Poppins"/>
                <a:cs typeface="Poppins"/>
                <a:sym typeface="Poppins"/>
              </a:rPr>
              <a:t>Female Infection Rate in New</a:t>
            </a:r>
            <a:r>
              <a:rPr b="1" lang="en-GB" sz="1200">
                <a:latin typeface="Poppins"/>
                <a:ea typeface="Poppins"/>
                <a:cs typeface="Poppins"/>
                <a:sym typeface="Poppins"/>
              </a:rPr>
              <a:t>ly </a:t>
            </a:r>
            <a:r>
              <a:rPr b="1" i="0" lang="en-GB" sz="1200" u="none" cap="none" strike="noStrike">
                <a:solidFill>
                  <a:srgbClr val="000000"/>
                </a:solidFill>
                <a:latin typeface="Poppins"/>
                <a:ea typeface="Poppins"/>
                <a:cs typeface="Poppins"/>
                <a:sym typeface="Poppins"/>
              </a:rPr>
              <a:t> Diagnose</a:t>
            </a:r>
            <a:r>
              <a:rPr b="1" lang="en-GB" sz="1200">
                <a:latin typeface="Poppins"/>
                <a:ea typeface="Poppins"/>
                <a:cs typeface="Poppins"/>
                <a:sym typeface="Poppins"/>
              </a:rPr>
              <a:t>d</a:t>
            </a:r>
            <a:r>
              <a:rPr b="1" i="0" lang="en-GB" sz="1200" u="none" cap="none" strike="noStrike">
                <a:solidFill>
                  <a:srgbClr val="000000"/>
                </a:solidFill>
                <a:latin typeface="Poppins"/>
                <a:ea typeface="Poppins"/>
                <a:cs typeface="Poppins"/>
                <a:sym typeface="Poppins"/>
              </a:rPr>
              <a:t> Cases</a:t>
            </a:r>
            <a:endParaRPr sz="1200">
              <a:latin typeface="Poppins"/>
              <a:ea typeface="Poppins"/>
              <a:cs typeface="Poppins"/>
              <a:sym typeface="Poppins"/>
            </a:endParaRPr>
          </a:p>
        </p:txBody>
      </p:sp>
      <p:pic>
        <p:nvPicPr>
          <p:cNvPr id="1037" name="Google Shape;1037;p48"/>
          <p:cNvPicPr preferRelativeResize="0"/>
          <p:nvPr/>
        </p:nvPicPr>
        <p:blipFill>
          <a:blip r:embed="rId3">
            <a:alphaModFix/>
          </a:blip>
          <a:stretch>
            <a:fillRect/>
          </a:stretch>
        </p:blipFill>
        <p:spPr>
          <a:xfrm>
            <a:off x="176925" y="1823802"/>
            <a:ext cx="4837100" cy="2951850"/>
          </a:xfrm>
          <a:prstGeom prst="rect">
            <a:avLst/>
          </a:prstGeom>
          <a:noFill/>
          <a:ln>
            <a:noFill/>
          </a:ln>
        </p:spPr>
      </p:pic>
      <p:sp>
        <p:nvSpPr>
          <p:cNvPr id="1038" name="Google Shape;1038;p48"/>
          <p:cNvSpPr txBox="1"/>
          <p:nvPr/>
        </p:nvSpPr>
        <p:spPr>
          <a:xfrm>
            <a:off x="5295425" y="2209663"/>
            <a:ext cx="3407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GB">
                <a:latin typeface="Poppins"/>
                <a:ea typeface="Poppins"/>
                <a:cs typeface="Poppins"/>
                <a:sym typeface="Poppins"/>
              </a:rPr>
              <a:t>Government policies are already in place to mitigate sexual transmission of HIV</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GB">
                <a:latin typeface="Poppins"/>
                <a:ea typeface="Poppins"/>
                <a:cs typeface="Poppins"/>
                <a:sym typeface="Poppins"/>
              </a:rPr>
              <a:t>No federal policies focusing on injection-related transmissions of HIV</a:t>
            </a:r>
            <a:endParaRPr>
              <a:latin typeface="Poppins"/>
              <a:ea typeface="Poppins"/>
              <a:cs typeface="Poppins"/>
              <a:sym typeface="Poppins"/>
            </a:endParaRPr>
          </a:p>
        </p:txBody>
      </p:sp>
      <p:sp>
        <p:nvSpPr>
          <p:cNvPr id="1039" name="Google Shape;1039;p48"/>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Females are more susceptible to injection-related HIV transmission</a:t>
            </a:r>
            <a:endParaRPr b="1" sz="3200">
              <a:solidFill>
                <a:srgbClr val="29375F"/>
              </a:solidFill>
              <a:latin typeface="Poppins"/>
              <a:ea typeface="Poppins"/>
              <a:cs typeface="Poppins"/>
              <a:sym typeface="Poppins"/>
            </a:endParaRPr>
          </a:p>
        </p:txBody>
      </p:sp>
      <p:sp>
        <p:nvSpPr>
          <p:cNvPr id="1040" name="Google Shape;1040;p48"/>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4</a:t>
            </a:r>
            <a:r>
              <a:rPr b="1" lang="en-GB" sz="700">
                <a:latin typeface="Poppins"/>
                <a:ea typeface="Poppins"/>
                <a:cs typeface="Poppins"/>
                <a:sym typeface="Poppins"/>
              </a:rPr>
              <a:t>.Gender Difference</a:t>
            </a:r>
            <a:endParaRPr b="1" sz="7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45" name="Shape 1045"/>
        <p:cNvGrpSpPr/>
        <p:nvPr/>
      </p:nvGrpSpPr>
      <p:grpSpPr>
        <a:xfrm>
          <a:off x="0" y="0"/>
          <a:ext cx="0" cy="0"/>
          <a:chOff x="0" y="0"/>
          <a:chExt cx="0" cy="0"/>
        </a:xfrm>
      </p:grpSpPr>
      <p:sp>
        <p:nvSpPr>
          <p:cNvPr id="1046" name="Google Shape;1046;p49"/>
          <p:cNvSpPr/>
          <p:nvPr/>
        </p:nvSpPr>
        <p:spPr>
          <a:xfrm>
            <a:off x="0" y="4769200"/>
            <a:ext cx="13731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txBox="1"/>
          <p:nvPr/>
        </p:nvSpPr>
        <p:spPr>
          <a:xfrm>
            <a:off x="698174" y="1291475"/>
            <a:ext cx="3071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200" u="none" cap="none" strike="noStrike">
                <a:solidFill>
                  <a:srgbClr val="000000"/>
                </a:solidFill>
                <a:latin typeface="Poppins"/>
                <a:ea typeface="Poppins"/>
                <a:cs typeface="Poppins"/>
                <a:sym typeface="Poppins"/>
              </a:rPr>
              <a:t>NYC HIV Infection by District Map</a:t>
            </a:r>
            <a:endParaRPr sz="1200">
              <a:latin typeface="Poppins"/>
              <a:ea typeface="Poppins"/>
              <a:cs typeface="Poppins"/>
              <a:sym typeface="Poppins"/>
            </a:endParaRPr>
          </a:p>
        </p:txBody>
      </p:sp>
      <p:sp>
        <p:nvSpPr>
          <p:cNvPr id="1048" name="Google Shape;1048;p49"/>
          <p:cNvSpPr txBox="1"/>
          <p:nvPr/>
        </p:nvSpPr>
        <p:spPr>
          <a:xfrm>
            <a:off x="5053832" y="1291482"/>
            <a:ext cx="3681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200" u="none" cap="none" strike="noStrike">
                <a:solidFill>
                  <a:srgbClr val="000000"/>
                </a:solidFill>
                <a:latin typeface="Poppins"/>
                <a:ea typeface="Poppins"/>
                <a:cs typeface="Poppins"/>
                <a:sym typeface="Poppins"/>
              </a:rPr>
              <a:t>NYC Black people residency by District Map</a:t>
            </a:r>
            <a:endParaRPr b="1" i="0" sz="1100" u="none" cap="none" strike="noStrike">
              <a:solidFill>
                <a:srgbClr val="000000"/>
              </a:solidFill>
              <a:latin typeface="Poppins"/>
              <a:ea typeface="Poppins"/>
              <a:cs typeface="Poppins"/>
              <a:sym typeface="Poppins"/>
            </a:endParaRPr>
          </a:p>
        </p:txBody>
      </p:sp>
      <p:sp>
        <p:nvSpPr>
          <p:cNvPr id="1049" name="Google Shape;1049;p49"/>
          <p:cNvSpPr txBox="1"/>
          <p:nvPr/>
        </p:nvSpPr>
        <p:spPr>
          <a:xfrm>
            <a:off x="572178" y="1550548"/>
            <a:ext cx="11325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700" u="none" cap="none" strike="noStrike">
                <a:solidFill>
                  <a:srgbClr val="000000"/>
                </a:solidFill>
                <a:latin typeface="Poppins"/>
                <a:ea typeface="Poppins"/>
                <a:cs typeface="Poppins"/>
                <a:sym typeface="Poppins"/>
              </a:rPr>
              <a:t>HIV Cases</a:t>
            </a:r>
            <a:endParaRPr/>
          </a:p>
        </p:txBody>
      </p:sp>
      <p:pic>
        <p:nvPicPr>
          <p:cNvPr id="1050" name="Google Shape;1050;p49"/>
          <p:cNvPicPr preferRelativeResize="0"/>
          <p:nvPr/>
        </p:nvPicPr>
        <p:blipFill>
          <a:blip r:embed="rId3">
            <a:alphaModFix/>
          </a:blip>
          <a:stretch>
            <a:fillRect/>
          </a:stretch>
        </p:blipFill>
        <p:spPr>
          <a:xfrm>
            <a:off x="5394125" y="1784932"/>
            <a:ext cx="3000395" cy="3191800"/>
          </a:xfrm>
          <a:prstGeom prst="rect">
            <a:avLst/>
          </a:prstGeom>
          <a:noFill/>
          <a:ln>
            <a:noFill/>
          </a:ln>
        </p:spPr>
      </p:pic>
      <p:pic>
        <p:nvPicPr>
          <p:cNvPr descr="Map&#10;&#10;Description automatically generated" id="1051" name="Google Shape;1051;p49"/>
          <p:cNvPicPr preferRelativeResize="0"/>
          <p:nvPr/>
        </p:nvPicPr>
        <p:blipFill rotWithShape="1">
          <a:blip r:embed="rId4">
            <a:alphaModFix/>
          </a:blip>
          <a:srcRect b="53797" l="846" r="77228" t="7094"/>
          <a:stretch/>
        </p:blipFill>
        <p:spPr>
          <a:xfrm>
            <a:off x="4893592" y="1691375"/>
            <a:ext cx="1040584" cy="1169583"/>
          </a:xfrm>
          <a:prstGeom prst="rect">
            <a:avLst/>
          </a:prstGeom>
          <a:noFill/>
          <a:ln>
            <a:noFill/>
          </a:ln>
        </p:spPr>
      </p:pic>
      <p:sp>
        <p:nvSpPr>
          <p:cNvPr id="1052" name="Google Shape;1052;p49"/>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HIV cases are the highest among black neighborhoods</a:t>
            </a:r>
            <a:endParaRPr b="1" sz="3200">
              <a:solidFill>
                <a:srgbClr val="29375F"/>
              </a:solidFill>
              <a:latin typeface="Poppins"/>
              <a:ea typeface="Poppins"/>
              <a:cs typeface="Poppins"/>
              <a:sym typeface="Poppins"/>
            </a:endParaRPr>
          </a:p>
        </p:txBody>
      </p:sp>
      <p:sp>
        <p:nvSpPr>
          <p:cNvPr id="1053" name="Google Shape;1053;p49"/>
          <p:cNvSpPr/>
          <p:nvPr/>
        </p:nvSpPr>
        <p:spPr>
          <a:xfrm>
            <a:off x="0" y="4769200"/>
            <a:ext cx="1077600" cy="37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5</a:t>
            </a:r>
            <a:endParaRPr/>
          </a:p>
        </p:txBody>
      </p:sp>
      <p:pic>
        <p:nvPicPr>
          <p:cNvPr id="1055" name="Google Shape;1055;p49"/>
          <p:cNvPicPr preferRelativeResize="0"/>
          <p:nvPr/>
        </p:nvPicPr>
        <p:blipFill>
          <a:blip r:embed="rId5">
            <a:alphaModFix/>
          </a:blip>
          <a:stretch>
            <a:fillRect/>
          </a:stretch>
        </p:blipFill>
        <p:spPr>
          <a:xfrm>
            <a:off x="698225" y="1750649"/>
            <a:ext cx="3071600" cy="3267550"/>
          </a:xfrm>
          <a:prstGeom prst="rect">
            <a:avLst/>
          </a:prstGeom>
          <a:noFill/>
          <a:ln>
            <a:noFill/>
          </a:ln>
        </p:spPr>
      </p:pic>
      <p:pic>
        <p:nvPicPr>
          <p:cNvPr id="1056" name="Google Shape;1056;p49"/>
          <p:cNvPicPr preferRelativeResize="0"/>
          <p:nvPr/>
        </p:nvPicPr>
        <p:blipFill>
          <a:blip r:embed="rId6">
            <a:alphaModFix/>
          </a:blip>
          <a:stretch>
            <a:fillRect/>
          </a:stretch>
        </p:blipFill>
        <p:spPr>
          <a:xfrm>
            <a:off x="572174" y="1750650"/>
            <a:ext cx="1132500" cy="320708"/>
          </a:xfrm>
          <a:prstGeom prst="rect">
            <a:avLst/>
          </a:prstGeom>
          <a:noFill/>
          <a:ln>
            <a:noFill/>
          </a:ln>
        </p:spPr>
      </p:pic>
      <p:sp>
        <p:nvSpPr>
          <p:cNvPr id="1057" name="Google Shape;1057;p49"/>
          <p:cNvSpPr txBox="1"/>
          <p:nvPr/>
        </p:nvSpPr>
        <p:spPr>
          <a:xfrm>
            <a:off x="0" y="4810750"/>
            <a:ext cx="152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latin typeface="Poppins"/>
                <a:ea typeface="Poppins"/>
                <a:cs typeface="Poppins"/>
                <a:sym typeface="Poppins"/>
              </a:rPr>
              <a:t>4.Housing  Difference</a:t>
            </a:r>
            <a:endParaRPr b="1" sz="7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61" name="Shape 1061"/>
        <p:cNvGrpSpPr/>
        <p:nvPr/>
      </p:nvGrpSpPr>
      <p:grpSpPr>
        <a:xfrm>
          <a:off x="0" y="0"/>
          <a:ext cx="0" cy="0"/>
          <a:chOff x="0" y="0"/>
          <a:chExt cx="0" cy="0"/>
        </a:xfrm>
      </p:grpSpPr>
      <p:sp>
        <p:nvSpPr>
          <p:cNvPr id="1062" name="Google Shape;1062;p50"/>
          <p:cNvSpPr txBox="1"/>
          <p:nvPr/>
        </p:nvSpPr>
        <p:spPr>
          <a:xfrm>
            <a:off x="176925" y="3024225"/>
            <a:ext cx="85818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Poppins"/>
              <a:buChar char="●"/>
            </a:pPr>
            <a:r>
              <a:rPr lang="en-GB">
                <a:latin typeface="Poppins"/>
                <a:ea typeface="Poppins"/>
                <a:cs typeface="Poppins"/>
                <a:sym typeface="Poppins"/>
              </a:rPr>
              <a:t>Ramp up government testing facilities which are lying dormant in many parts of country due to emergence of self-testing kits.</a:t>
            </a:r>
            <a:endParaRPr>
              <a:latin typeface="Poppins"/>
              <a:ea typeface="Poppins"/>
              <a:cs typeface="Poppins"/>
              <a:sym typeface="Poppins"/>
            </a:endParaRPr>
          </a:p>
          <a:p>
            <a:pPr indent="0" lvl="0" marL="0" rtl="0" algn="just">
              <a:spcBef>
                <a:spcPts val="0"/>
              </a:spcBef>
              <a:spcAft>
                <a:spcPts val="0"/>
              </a:spcAft>
              <a:buNone/>
            </a:pPr>
            <a:r>
              <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The 90-90-90 plan also states to start antiretroviral therapy regardless of the CD4 count. This is based on a “human rights based test-and-offer” approach.</a:t>
            </a:r>
            <a:endParaRPr>
              <a:latin typeface="Poppins"/>
              <a:ea typeface="Poppins"/>
              <a:cs typeface="Poppins"/>
              <a:sym typeface="Poppins"/>
            </a:endParaRPr>
          </a:p>
          <a:p>
            <a:pPr indent="0" lvl="0" marL="457200" rtl="0" algn="just">
              <a:spcBef>
                <a:spcPts val="0"/>
              </a:spcBef>
              <a:spcAft>
                <a:spcPts val="0"/>
              </a:spcAft>
              <a:buNone/>
            </a:pPr>
            <a:r>
              <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Implement a widespread infant HIV testing program, where kids are tested soon after birth. An estimated 8500 kids are born with HIV every year in the USA.</a:t>
            </a:r>
            <a:endParaRPr>
              <a:latin typeface="Poppins"/>
              <a:ea typeface="Poppins"/>
              <a:cs typeface="Poppins"/>
              <a:sym typeface="Poppins"/>
            </a:endParaRPr>
          </a:p>
        </p:txBody>
      </p:sp>
      <p:pic>
        <p:nvPicPr>
          <p:cNvPr id="1063" name="Google Shape;1063;p50"/>
          <p:cNvPicPr preferRelativeResize="0"/>
          <p:nvPr/>
        </p:nvPicPr>
        <p:blipFill>
          <a:blip r:embed="rId3">
            <a:alphaModFix/>
          </a:blip>
          <a:stretch>
            <a:fillRect/>
          </a:stretch>
        </p:blipFill>
        <p:spPr>
          <a:xfrm>
            <a:off x="1930125" y="1381654"/>
            <a:ext cx="5283751" cy="1314350"/>
          </a:xfrm>
          <a:prstGeom prst="rect">
            <a:avLst/>
          </a:prstGeom>
          <a:noFill/>
          <a:ln>
            <a:noFill/>
          </a:ln>
        </p:spPr>
      </p:pic>
      <p:sp>
        <p:nvSpPr>
          <p:cNvPr id="1064" name="Google Shape;1064;p50"/>
          <p:cNvSpPr txBox="1"/>
          <p:nvPr/>
        </p:nvSpPr>
        <p:spPr>
          <a:xfrm>
            <a:off x="2388975" y="2624025"/>
            <a:ext cx="5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90%</a:t>
            </a:r>
            <a:endParaRPr b="1">
              <a:latin typeface="Poppins"/>
              <a:ea typeface="Poppins"/>
              <a:cs typeface="Poppins"/>
              <a:sym typeface="Poppins"/>
            </a:endParaRPr>
          </a:p>
        </p:txBody>
      </p:sp>
      <p:sp>
        <p:nvSpPr>
          <p:cNvPr id="1065" name="Google Shape;1065;p50"/>
          <p:cNvSpPr txBox="1"/>
          <p:nvPr/>
        </p:nvSpPr>
        <p:spPr>
          <a:xfrm>
            <a:off x="4284750" y="2624025"/>
            <a:ext cx="5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90%</a:t>
            </a:r>
            <a:endParaRPr b="1">
              <a:latin typeface="Montserrat"/>
              <a:ea typeface="Montserrat"/>
              <a:cs typeface="Montserrat"/>
              <a:sym typeface="Montserrat"/>
            </a:endParaRPr>
          </a:p>
        </p:txBody>
      </p:sp>
      <p:sp>
        <p:nvSpPr>
          <p:cNvPr id="1066" name="Google Shape;1066;p50"/>
          <p:cNvSpPr txBox="1"/>
          <p:nvPr/>
        </p:nvSpPr>
        <p:spPr>
          <a:xfrm>
            <a:off x="6180525" y="2624025"/>
            <a:ext cx="5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oppins"/>
                <a:ea typeface="Poppins"/>
                <a:cs typeface="Poppins"/>
                <a:sym typeface="Poppins"/>
              </a:rPr>
              <a:t>90%</a:t>
            </a:r>
            <a:endParaRPr b="1">
              <a:latin typeface="Poppins"/>
              <a:ea typeface="Poppins"/>
              <a:cs typeface="Poppins"/>
              <a:sym typeface="Poppins"/>
            </a:endParaRPr>
          </a:p>
        </p:txBody>
      </p:sp>
      <p:sp>
        <p:nvSpPr>
          <p:cNvPr id="1067" name="Google Shape;1067;p50"/>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Recommendation 1</a:t>
            </a:r>
            <a:endParaRPr b="1" sz="3200">
              <a:solidFill>
                <a:srgbClr val="29375F"/>
              </a:solidFill>
              <a:latin typeface="Poppins"/>
              <a:ea typeface="Poppins"/>
              <a:cs typeface="Poppins"/>
              <a:sym typeface="Poppins"/>
            </a:endParaRPr>
          </a:p>
          <a:p>
            <a:pPr indent="0" lvl="0" marL="0" rtl="0" algn="l">
              <a:lnSpc>
                <a:spcPct val="115000"/>
              </a:lnSpc>
              <a:spcBef>
                <a:spcPts val="1000"/>
              </a:spcBef>
              <a:spcAft>
                <a:spcPts val="0"/>
              </a:spcAft>
              <a:buClr>
                <a:srgbClr val="FFFFFF"/>
              </a:buClr>
              <a:buSzPts val="5200"/>
              <a:buFont typeface="Caveat Brush"/>
              <a:buNone/>
            </a:pPr>
            <a:r>
              <a:rPr b="1" lang="en-GB" sz="2200">
                <a:solidFill>
                  <a:srgbClr val="29375F"/>
                </a:solidFill>
                <a:latin typeface="Poppins"/>
                <a:ea typeface="Poppins"/>
                <a:cs typeface="Poppins"/>
                <a:sym typeface="Poppins"/>
              </a:rPr>
              <a:t>Modify and adopt South African 90-90-90 program</a:t>
            </a:r>
            <a:endParaRPr b="1" sz="3200">
              <a:solidFill>
                <a:srgbClr val="29375F"/>
              </a:solidFill>
              <a:latin typeface="Poppins"/>
              <a:ea typeface="Poppins"/>
              <a:cs typeface="Poppins"/>
              <a:sym typeface="Poppins"/>
            </a:endParaRPr>
          </a:p>
        </p:txBody>
      </p:sp>
      <p:sp>
        <p:nvSpPr>
          <p:cNvPr id="1068" name="Google Shape;1068;p50"/>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EEE6"/>
        </a:solidFill>
      </p:bgPr>
    </p:bg>
    <p:spTree>
      <p:nvGrpSpPr>
        <p:cNvPr id="1072" name="Shape 1072"/>
        <p:cNvGrpSpPr/>
        <p:nvPr/>
      </p:nvGrpSpPr>
      <p:grpSpPr>
        <a:xfrm>
          <a:off x="0" y="0"/>
          <a:ext cx="0" cy="0"/>
          <a:chOff x="0" y="0"/>
          <a:chExt cx="0" cy="0"/>
        </a:xfrm>
      </p:grpSpPr>
      <p:pic>
        <p:nvPicPr>
          <p:cNvPr id="1073" name="Google Shape;1073;p51"/>
          <p:cNvPicPr preferRelativeResize="0"/>
          <p:nvPr/>
        </p:nvPicPr>
        <p:blipFill rotWithShape="1">
          <a:blip r:embed="rId3">
            <a:alphaModFix/>
          </a:blip>
          <a:srcRect b="4961" l="3715" r="5432" t="5150"/>
          <a:stretch/>
        </p:blipFill>
        <p:spPr>
          <a:xfrm>
            <a:off x="296550" y="1435425"/>
            <a:ext cx="3385149" cy="3349251"/>
          </a:xfrm>
          <a:prstGeom prst="rect">
            <a:avLst/>
          </a:prstGeom>
          <a:noFill/>
          <a:ln>
            <a:noFill/>
          </a:ln>
        </p:spPr>
      </p:pic>
      <p:sp>
        <p:nvSpPr>
          <p:cNvPr id="1074" name="Google Shape;1074;p51"/>
          <p:cNvSpPr txBox="1"/>
          <p:nvPr/>
        </p:nvSpPr>
        <p:spPr>
          <a:xfrm>
            <a:off x="176925" y="-202225"/>
            <a:ext cx="8867700" cy="1893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FFFFFF"/>
              </a:buClr>
              <a:buSzPts val="5200"/>
              <a:buFont typeface="Caveat Brush"/>
              <a:buNone/>
            </a:pPr>
            <a:r>
              <a:rPr b="1" lang="en-GB" sz="3200">
                <a:solidFill>
                  <a:srgbClr val="29375F"/>
                </a:solidFill>
                <a:latin typeface="Poppins"/>
                <a:ea typeface="Poppins"/>
                <a:cs typeface="Poppins"/>
                <a:sym typeface="Poppins"/>
              </a:rPr>
              <a:t>Recommendation 2</a:t>
            </a:r>
            <a:endParaRPr b="1" sz="3200">
              <a:solidFill>
                <a:srgbClr val="29375F"/>
              </a:solidFill>
              <a:latin typeface="Poppins"/>
              <a:ea typeface="Poppins"/>
              <a:cs typeface="Poppins"/>
              <a:sym typeface="Poppins"/>
            </a:endParaRPr>
          </a:p>
          <a:p>
            <a:pPr indent="0" lvl="0" marL="0" rtl="0" algn="l">
              <a:lnSpc>
                <a:spcPct val="100000"/>
              </a:lnSpc>
              <a:spcBef>
                <a:spcPts val="1000"/>
              </a:spcBef>
              <a:spcAft>
                <a:spcPts val="0"/>
              </a:spcAft>
              <a:buClr>
                <a:srgbClr val="FFFFFF"/>
              </a:buClr>
              <a:buSzPts val="5200"/>
              <a:buFont typeface="Caveat Brush"/>
              <a:buNone/>
            </a:pPr>
            <a:r>
              <a:rPr b="1" lang="en-GB" sz="2200">
                <a:solidFill>
                  <a:srgbClr val="29375F"/>
                </a:solidFill>
                <a:latin typeface="Poppins"/>
                <a:ea typeface="Poppins"/>
                <a:cs typeface="Poppins"/>
                <a:sym typeface="Poppins"/>
              </a:rPr>
              <a:t>Federal needle exchange program and better reporting  </a:t>
            </a:r>
            <a:endParaRPr b="1" sz="3200">
              <a:solidFill>
                <a:srgbClr val="29375F"/>
              </a:solidFill>
              <a:latin typeface="Poppins"/>
              <a:ea typeface="Poppins"/>
              <a:cs typeface="Poppins"/>
              <a:sym typeface="Poppins"/>
            </a:endParaRPr>
          </a:p>
        </p:txBody>
      </p:sp>
      <p:sp>
        <p:nvSpPr>
          <p:cNvPr id="1075" name="Google Shape;1075;p51"/>
          <p:cNvSpPr txBox="1"/>
          <p:nvPr/>
        </p:nvSpPr>
        <p:spPr>
          <a:xfrm>
            <a:off x="4027650" y="1787025"/>
            <a:ext cx="44952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Poppins"/>
                <a:ea typeface="Poppins"/>
                <a:cs typeface="Poppins"/>
                <a:sym typeface="Poppins"/>
              </a:rPr>
              <a:t>In 2006-2008, the following policies were implemented in Washington,  D.C. to curb HIV cases:</a:t>
            </a:r>
            <a:endParaRPr>
              <a:latin typeface="Poppins"/>
              <a:ea typeface="Poppins"/>
              <a:cs typeface="Poppins"/>
              <a:sym typeface="Poppins"/>
            </a:endParaRPr>
          </a:p>
          <a:p>
            <a:pPr indent="0" lvl="0" marL="0" rtl="0" algn="just">
              <a:spcBef>
                <a:spcPts val="0"/>
              </a:spcBef>
              <a:spcAft>
                <a:spcPts val="0"/>
              </a:spcAft>
              <a:buNone/>
            </a:pPr>
            <a:r>
              <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Implementation of expanded city-wide HIV testing initiative</a:t>
            </a:r>
            <a:endParaRPr>
              <a:latin typeface="Poppins"/>
              <a:ea typeface="Poppins"/>
              <a:cs typeface="Poppins"/>
              <a:sym typeface="Poppins"/>
            </a:endParaRPr>
          </a:p>
          <a:p>
            <a:pPr indent="-317500" lvl="0" marL="457200" rtl="0" algn="just">
              <a:spcBef>
                <a:spcPts val="0"/>
              </a:spcBef>
              <a:spcAft>
                <a:spcPts val="0"/>
              </a:spcAft>
              <a:buSzPts val="1400"/>
              <a:buFont typeface="Poppins"/>
              <a:buChar char="●"/>
            </a:pPr>
            <a:r>
              <a:rPr lang="en-GB">
                <a:latin typeface="Poppins"/>
                <a:ea typeface="Poppins"/>
                <a:cs typeface="Poppins"/>
                <a:sym typeface="Poppins"/>
              </a:rPr>
              <a:t>DC needle exchange program </a:t>
            </a:r>
            <a:endParaRPr>
              <a:latin typeface="Poppins"/>
              <a:ea typeface="Poppins"/>
              <a:cs typeface="Poppins"/>
              <a:sym typeface="Poppins"/>
            </a:endParaRPr>
          </a:p>
          <a:p>
            <a:pPr indent="0" lvl="0" marL="0" rtl="0" algn="just">
              <a:spcBef>
                <a:spcPts val="0"/>
              </a:spcBef>
              <a:spcAft>
                <a:spcPts val="0"/>
              </a:spcAft>
              <a:buNone/>
            </a:pPr>
            <a:r>
              <a:t/>
            </a:r>
            <a:endParaRPr>
              <a:latin typeface="Poppins"/>
              <a:ea typeface="Poppins"/>
              <a:cs typeface="Poppins"/>
              <a:sym typeface="Poppins"/>
            </a:endParaRPr>
          </a:p>
          <a:p>
            <a:pPr indent="0" lvl="0" marL="0" rtl="0" algn="just">
              <a:spcBef>
                <a:spcPts val="0"/>
              </a:spcBef>
              <a:spcAft>
                <a:spcPts val="0"/>
              </a:spcAft>
              <a:buNone/>
            </a:pPr>
            <a:r>
              <a:rPr lang="en-GB">
                <a:latin typeface="Poppins"/>
                <a:ea typeface="Poppins"/>
                <a:cs typeface="Poppins"/>
                <a:sym typeface="Poppins"/>
              </a:rPr>
              <a:t>The plot on the left shows how the cases reduced dramatically over the years after the policies were in place </a:t>
            </a:r>
            <a:endParaRPr>
              <a:latin typeface="Poppins"/>
              <a:ea typeface="Poppins"/>
              <a:cs typeface="Poppins"/>
              <a:sym typeface="Poppins"/>
            </a:endParaRPr>
          </a:p>
        </p:txBody>
      </p:sp>
      <p:sp>
        <p:nvSpPr>
          <p:cNvPr id="1076" name="Google Shape;1076;p51"/>
          <p:cNvSpPr txBox="1"/>
          <p:nvPr/>
        </p:nvSpPr>
        <p:spPr>
          <a:xfrm>
            <a:off x="8538875" y="4775653"/>
            <a:ext cx="508500" cy="45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B7A89E"/>
              </a:buClr>
              <a:buSzPts val="3000"/>
              <a:buFont typeface="Poppins"/>
              <a:buNone/>
            </a:pPr>
            <a:r>
              <a:rPr b="1" lang="en-GB">
                <a:solidFill>
                  <a:srgbClr val="29375F"/>
                </a:solidFill>
                <a:latin typeface="Poppins"/>
                <a:ea typeface="Poppins"/>
                <a:cs typeface="Poppins"/>
                <a:sym typeface="Poppins"/>
              </a:rPr>
              <a:t>7</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ial Issues Thesis: Civil Rights and Racial Discrimination by Slidesgo">
  <a:themeElements>
    <a:clrScheme name="Simple Light">
      <a:dk1>
        <a:srgbClr val="6C83C5"/>
      </a:dk1>
      <a:lt1>
        <a:srgbClr val="FFFFFF"/>
      </a:lt1>
      <a:dk2>
        <a:srgbClr val="BDCDF5"/>
      </a:dk2>
      <a:lt2>
        <a:srgbClr val="FFC93F"/>
      </a:lt2>
      <a:accent1>
        <a:srgbClr val="29375F"/>
      </a:accent1>
      <a:accent2>
        <a:srgbClr val="EA2F2F"/>
      </a:accent2>
      <a:accent3>
        <a:srgbClr val="2EADEE"/>
      </a:accent3>
      <a:accent4>
        <a:srgbClr val="FFA590"/>
      </a:accent4>
      <a:accent5>
        <a:srgbClr val="7FAC75"/>
      </a:accent5>
      <a:accent6>
        <a:srgbClr val="464646"/>
      </a:accent6>
      <a:hlink>
        <a:srgbClr val="EA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IV Disease by Slidesgo">
  <a:themeElements>
    <a:clrScheme name="Simple Light">
      <a:dk1>
        <a:srgbClr val="D6473F"/>
      </a:dk1>
      <a:lt1>
        <a:srgbClr val="FFFAF3"/>
      </a:lt1>
      <a:dk2>
        <a:srgbClr val="13242C"/>
      </a:dk2>
      <a:lt2>
        <a:srgbClr val="E7DFD8"/>
      </a:lt2>
      <a:accent1>
        <a:srgbClr val="B7A89E"/>
      </a:accent1>
      <a:accent2>
        <a:srgbClr val="D6473F"/>
      </a:accent2>
      <a:accent3>
        <a:srgbClr val="FD8E65"/>
      </a:accent3>
      <a:accent4>
        <a:srgbClr val="FF867C"/>
      </a:accent4>
      <a:accent5>
        <a:srgbClr val="3F5477"/>
      </a:accent5>
      <a:accent6>
        <a:srgbClr val="FCC068"/>
      </a:accent6>
      <a:hlink>
        <a:srgbClr val="D647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